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46" r:id="rId2"/>
    <p:sldId id="380" r:id="rId3"/>
    <p:sldId id="428" r:id="rId4"/>
    <p:sldId id="429" r:id="rId5"/>
    <p:sldId id="424" r:id="rId6"/>
    <p:sldId id="423" r:id="rId7"/>
    <p:sldId id="388" r:id="rId8"/>
    <p:sldId id="389" r:id="rId9"/>
    <p:sldId id="430" r:id="rId10"/>
    <p:sldId id="431" r:id="rId11"/>
    <p:sldId id="412" r:id="rId12"/>
    <p:sldId id="413" r:id="rId13"/>
    <p:sldId id="368" r:id="rId14"/>
    <p:sldId id="406" r:id="rId15"/>
    <p:sldId id="410" r:id="rId16"/>
    <p:sldId id="374" r:id="rId17"/>
    <p:sldId id="427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hulipala, Ram (ICRISAT-IN)" initials="DR(" lastIdx="1" clrIdx="0">
    <p:extLst>
      <p:ext uri="{19B8F6BF-5375-455C-9EA6-DF929625EA0E}">
        <p15:presenceInfo xmlns:p15="http://schemas.microsoft.com/office/powerpoint/2012/main" userId="Dhulipala, Ram (ICRISAT-I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75C044"/>
    <a:srgbClr val="1D8C4D"/>
    <a:srgbClr val="00683E"/>
    <a:srgbClr val="189CAE"/>
    <a:srgbClr val="7BBB86"/>
    <a:srgbClr val="83C179"/>
    <a:srgbClr val="73C795"/>
    <a:srgbClr val="6CC481"/>
    <a:srgbClr val="498E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Grid="0">
      <p:cViewPr varScale="1">
        <p:scale>
          <a:sx n="189" d="100"/>
          <a:sy n="189" d="100"/>
        </p:scale>
        <p:origin x="72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43B0C-4344-4228-BB19-FD0A0F18208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9AEA6-C900-4D0A-BF64-84F009D7A053}">
      <dgm:prSet phldrT="[Text]" custT="1"/>
      <dgm:spPr/>
      <dgm:t>
        <a:bodyPr/>
        <a:lstStyle/>
        <a:p>
          <a:r>
            <a:rPr lang="en-IN" sz="1400" dirty="0" smtClean="0"/>
            <a:t>Agriculture Risk</a:t>
          </a:r>
          <a:endParaRPr lang="en-US" sz="1400" dirty="0"/>
        </a:p>
      </dgm:t>
    </dgm:pt>
    <dgm:pt modelId="{205B0046-6EBD-4062-B6A8-F5F8B663B816}" type="parTrans" cxnId="{CD806323-9379-4F5F-ABE6-1EF1207EDE85}">
      <dgm:prSet/>
      <dgm:spPr/>
      <dgm:t>
        <a:bodyPr/>
        <a:lstStyle/>
        <a:p>
          <a:endParaRPr lang="en-US" sz="1400"/>
        </a:p>
      </dgm:t>
    </dgm:pt>
    <dgm:pt modelId="{A1801781-DB76-4E0A-9403-3CE0284A40C7}" type="sibTrans" cxnId="{CD806323-9379-4F5F-ABE6-1EF1207EDE85}">
      <dgm:prSet/>
      <dgm:spPr/>
      <dgm:t>
        <a:bodyPr/>
        <a:lstStyle/>
        <a:p>
          <a:endParaRPr lang="en-US" sz="1400"/>
        </a:p>
      </dgm:t>
    </dgm:pt>
    <dgm:pt modelId="{60C7F375-802E-452F-80B1-C7AEE957CA39}">
      <dgm:prSet phldrT="[Text]" custT="1"/>
      <dgm:spPr/>
      <dgm:t>
        <a:bodyPr/>
        <a:lstStyle/>
        <a:p>
          <a:r>
            <a:rPr lang="en-IN" sz="1400" dirty="0" smtClean="0"/>
            <a:t>Production Risk</a:t>
          </a:r>
          <a:endParaRPr lang="en-US" sz="1400" dirty="0"/>
        </a:p>
      </dgm:t>
    </dgm:pt>
    <dgm:pt modelId="{19096468-2F34-4DBF-9B9A-C0FF0750178E}" type="parTrans" cxnId="{9E834C3B-236E-4E2A-9AC6-A805EC7BBC63}">
      <dgm:prSet custT="1"/>
      <dgm:spPr/>
      <dgm:t>
        <a:bodyPr/>
        <a:lstStyle/>
        <a:p>
          <a:endParaRPr lang="en-US" sz="1400"/>
        </a:p>
      </dgm:t>
    </dgm:pt>
    <dgm:pt modelId="{7B7E7B99-7C21-4C39-ADF9-A8853952DFC8}" type="sibTrans" cxnId="{9E834C3B-236E-4E2A-9AC6-A805EC7BBC63}">
      <dgm:prSet/>
      <dgm:spPr/>
      <dgm:t>
        <a:bodyPr/>
        <a:lstStyle/>
        <a:p>
          <a:endParaRPr lang="en-US" sz="1400"/>
        </a:p>
      </dgm:t>
    </dgm:pt>
    <dgm:pt modelId="{45F66AA8-3AE0-4E38-AC80-2C0F6FCCD7DD}">
      <dgm:prSet phldrT="[Text]" custT="1"/>
      <dgm:spPr/>
      <dgm:t>
        <a:bodyPr/>
        <a:lstStyle/>
        <a:p>
          <a:r>
            <a:rPr lang="en-IN" sz="1400" dirty="0" smtClean="0"/>
            <a:t>Weather</a:t>
          </a:r>
          <a:endParaRPr lang="en-US" sz="1400" dirty="0"/>
        </a:p>
      </dgm:t>
    </dgm:pt>
    <dgm:pt modelId="{6E7BB1AE-0390-423F-A755-EA6C7B6BF064}" type="parTrans" cxnId="{D1B607D6-96D1-4BB9-83DB-75FA24D600B8}">
      <dgm:prSet custT="1"/>
      <dgm:spPr/>
      <dgm:t>
        <a:bodyPr/>
        <a:lstStyle/>
        <a:p>
          <a:endParaRPr lang="en-US" sz="1400"/>
        </a:p>
      </dgm:t>
    </dgm:pt>
    <dgm:pt modelId="{29255C46-5F6C-400F-9DF0-F5FBEEC501BC}" type="sibTrans" cxnId="{D1B607D6-96D1-4BB9-83DB-75FA24D600B8}">
      <dgm:prSet/>
      <dgm:spPr/>
      <dgm:t>
        <a:bodyPr/>
        <a:lstStyle/>
        <a:p>
          <a:endParaRPr lang="en-US" sz="1400"/>
        </a:p>
      </dgm:t>
    </dgm:pt>
    <dgm:pt modelId="{06697E72-4ED0-4066-8303-D6D8120DCCD4}">
      <dgm:prSet phldrT="[Text]" custT="1"/>
      <dgm:spPr/>
      <dgm:t>
        <a:bodyPr/>
        <a:lstStyle/>
        <a:p>
          <a:r>
            <a:rPr lang="en-IN" sz="1400" dirty="0" smtClean="0"/>
            <a:t>Labour</a:t>
          </a:r>
          <a:endParaRPr lang="en-US" sz="1400" dirty="0"/>
        </a:p>
      </dgm:t>
    </dgm:pt>
    <dgm:pt modelId="{F387B7CE-47BD-41A2-8524-A392E45B87AB}" type="parTrans" cxnId="{72AD52E2-EFF3-4AD1-B2D1-433CA6F8F190}">
      <dgm:prSet custT="1"/>
      <dgm:spPr/>
      <dgm:t>
        <a:bodyPr/>
        <a:lstStyle/>
        <a:p>
          <a:endParaRPr lang="en-US" sz="1400"/>
        </a:p>
      </dgm:t>
    </dgm:pt>
    <dgm:pt modelId="{E14FC594-9CF1-4375-8D6E-050BF0010B38}" type="sibTrans" cxnId="{72AD52E2-EFF3-4AD1-B2D1-433CA6F8F190}">
      <dgm:prSet/>
      <dgm:spPr/>
      <dgm:t>
        <a:bodyPr/>
        <a:lstStyle/>
        <a:p>
          <a:endParaRPr lang="en-US" sz="1400"/>
        </a:p>
      </dgm:t>
    </dgm:pt>
    <dgm:pt modelId="{79166BA3-2E14-4143-B2C5-11CD9F93CA8D}">
      <dgm:prSet phldrT="[Text]" custT="1"/>
      <dgm:spPr/>
      <dgm:t>
        <a:bodyPr/>
        <a:lstStyle/>
        <a:p>
          <a:r>
            <a:rPr lang="en-IN" sz="1400" dirty="0" smtClean="0"/>
            <a:t>Post Harvest Risks</a:t>
          </a:r>
          <a:endParaRPr lang="en-US" sz="1400" dirty="0"/>
        </a:p>
      </dgm:t>
    </dgm:pt>
    <dgm:pt modelId="{2C098081-2B82-45B5-9938-FB0E686F8FF9}" type="parTrans" cxnId="{34F82537-E972-4EEE-955A-C87FC8F917C8}">
      <dgm:prSet custT="1"/>
      <dgm:spPr/>
      <dgm:t>
        <a:bodyPr/>
        <a:lstStyle/>
        <a:p>
          <a:endParaRPr lang="en-US" sz="1400"/>
        </a:p>
      </dgm:t>
    </dgm:pt>
    <dgm:pt modelId="{2713D081-D661-48C3-964E-38DD99B84F1C}" type="sibTrans" cxnId="{34F82537-E972-4EEE-955A-C87FC8F917C8}">
      <dgm:prSet/>
      <dgm:spPr/>
      <dgm:t>
        <a:bodyPr/>
        <a:lstStyle/>
        <a:p>
          <a:endParaRPr lang="en-US" sz="1400"/>
        </a:p>
      </dgm:t>
    </dgm:pt>
    <dgm:pt modelId="{4BB64164-BA7F-4C61-B7EF-686F24730B5C}">
      <dgm:prSet phldrT="[Text]" custT="1"/>
      <dgm:spPr/>
      <dgm:t>
        <a:bodyPr/>
        <a:lstStyle/>
        <a:p>
          <a:r>
            <a:rPr lang="en-IN" sz="1400" dirty="0" smtClean="0"/>
            <a:t>Storage  </a:t>
          </a:r>
          <a:endParaRPr lang="en-US" sz="1400" dirty="0"/>
        </a:p>
      </dgm:t>
    </dgm:pt>
    <dgm:pt modelId="{027D4965-85C6-42E8-915C-7E1D2D587BDF}" type="parTrans" cxnId="{DE0DEA2E-F1F6-41EA-85B6-DB6D86AB626D}">
      <dgm:prSet custT="1"/>
      <dgm:spPr/>
      <dgm:t>
        <a:bodyPr/>
        <a:lstStyle/>
        <a:p>
          <a:endParaRPr lang="en-US" sz="1400"/>
        </a:p>
      </dgm:t>
    </dgm:pt>
    <dgm:pt modelId="{8BBFA59B-1374-438E-98B0-04B413191A63}" type="sibTrans" cxnId="{DE0DEA2E-F1F6-41EA-85B6-DB6D86AB626D}">
      <dgm:prSet/>
      <dgm:spPr/>
      <dgm:t>
        <a:bodyPr/>
        <a:lstStyle/>
        <a:p>
          <a:endParaRPr lang="en-US" sz="1400"/>
        </a:p>
      </dgm:t>
    </dgm:pt>
    <dgm:pt modelId="{86F7D26C-1677-4B87-929A-C541DB2A4382}">
      <dgm:prSet custT="1"/>
      <dgm:spPr/>
      <dgm:t>
        <a:bodyPr/>
        <a:lstStyle/>
        <a:p>
          <a:r>
            <a:rPr lang="en-IN" sz="1400" dirty="0" smtClean="0"/>
            <a:t>Knowledge</a:t>
          </a:r>
          <a:endParaRPr lang="en-US" sz="1400" dirty="0"/>
        </a:p>
      </dgm:t>
    </dgm:pt>
    <dgm:pt modelId="{CD4EDBA4-6181-4BA9-9C3A-3B74F8E00AE8}" type="parTrans" cxnId="{37A160DE-263C-4300-A60A-00B1144BC381}">
      <dgm:prSet custT="1"/>
      <dgm:spPr/>
      <dgm:t>
        <a:bodyPr/>
        <a:lstStyle/>
        <a:p>
          <a:endParaRPr lang="en-US" sz="1400"/>
        </a:p>
      </dgm:t>
    </dgm:pt>
    <dgm:pt modelId="{DD5BAD7A-ECF1-4F0F-982D-9AA7240DCC0D}" type="sibTrans" cxnId="{37A160DE-263C-4300-A60A-00B1144BC381}">
      <dgm:prSet/>
      <dgm:spPr/>
      <dgm:t>
        <a:bodyPr/>
        <a:lstStyle/>
        <a:p>
          <a:endParaRPr lang="en-US" sz="1400"/>
        </a:p>
      </dgm:t>
    </dgm:pt>
    <dgm:pt modelId="{0E0D6A6B-1021-4D86-BC86-F038ECA53983}">
      <dgm:prSet custT="1"/>
      <dgm:spPr/>
      <dgm:t>
        <a:bodyPr/>
        <a:lstStyle/>
        <a:p>
          <a:r>
            <a:rPr lang="en-IN" sz="1400" dirty="0" smtClean="0"/>
            <a:t>Quality Inputs</a:t>
          </a:r>
          <a:endParaRPr lang="en-US" sz="1400" dirty="0"/>
        </a:p>
      </dgm:t>
    </dgm:pt>
    <dgm:pt modelId="{8F9FA992-4D3B-4214-8E52-31F62E7A5945}" type="parTrans" cxnId="{C2254FA1-8E92-4F9D-A4FF-A9E614109939}">
      <dgm:prSet custT="1"/>
      <dgm:spPr/>
      <dgm:t>
        <a:bodyPr/>
        <a:lstStyle/>
        <a:p>
          <a:endParaRPr lang="en-US" sz="1400"/>
        </a:p>
      </dgm:t>
    </dgm:pt>
    <dgm:pt modelId="{D6F44FCD-9255-4C47-8038-91F43C4BA75A}" type="sibTrans" cxnId="{C2254FA1-8E92-4F9D-A4FF-A9E614109939}">
      <dgm:prSet/>
      <dgm:spPr/>
      <dgm:t>
        <a:bodyPr/>
        <a:lstStyle/>
        <a:p>
          <a:endParaRPr lang="en-US" sz="1400"/>
        </a:p>
      </dgm:t>
    </dgm:pt>
    <dgm:pt modelId="{81300AAA-2B3C-4D6B-9149-B918B0ABE0D8}">
      <dgm:prSet custT="1"/>
      <dgm:spPr/>
      <dgm:t>
        <a:bodyPr/>
        <a:lstStyle/>
        <a:p>
          <a:r>
            <a:rPr lang="en-IN" sz="1400" dirty="0" smtClean="0"/>
            <a:t>Market Risk</a:t>
          </a:r>
          <a:endParaRPr lang="en-US" sz="1400" dirty="0"/>
        </a:p>
      </dgm:t>
    </dgm:pt>
    <dgm:pt modelId="{A9FFA9FE-9233-4FA3-9817-87B5352B4828}" type="parTrans" cxnId="{498A0BC4-567F-406D-85A1-6516F4FFC161}">
      <dgm:prSet custT="1"/>
      <dgm:spPr/>
      <dgm:t>
        <a:bodyPr/>
        <a:lstStyle/>
        <a:p>
          <a:endParaRPr lang="en-US" sz="1400"/>
        </a:p>
      </dgm:t>
    </dgm:pt>
    <dgm:pt modelId="{3D60C78B-E0B7-4454-975F-5498D5926DCE}" type="sibTrans" cxnId="{498A0BC4-567F-406D-85A1-6516F4FFC161}">
      <dgm:prSet/>
      <dgm:spPr/>
      <dgm:t>
        <a:bodyPr/>
        <a:lstStyle/>
        <a:p>
          <a:endParaRPr lang="en-US" sz="1400"/>
        </a:p>
      </dgm:t>
    </dgm:pt>
    <dgm:pt modelId="{1D39531A-3793-46B9-B954-AF857A68C58D}">
      <dgm:prSet custT="1"/>
      <dgm:spPr/>
      <dgm:t>
        <a:bodyPr/>
        <a:lstStyle/>
        <a:p>
          <a:r>
            <a:rPr lang="en-IN" sz="1400" dirty="0" smtClean="0"/>
            <a:t>Market Information</a:t>
          </a:r>
          <a:endParaRPr lang="en-US" sz="1400" dirty="0"/>
        </a:p>
      </dgm:t>
    </dgm:pt>
    <dgm:pt modelId="{1C0715EF-33A0-4E46-B46C-FDE3472B0558}" type="parTrans" cxnId="{254031AF-475D-426D-A5F4-442F9CD6095C}">
      <dgm:prSet custT="1"/>
      <dgm:spPr/>
      <dgm:t>
        <a:bodyPr/>
        <a:lstStyle/>
        <a:p>
          <a:endParaRPr lang="en-US" sz="1400"/>
        </a:p>
      </dgm:t>
    </dgm:pt>
    <dgm:pt modelId="{6F416B29-703B-46AD-A955-53A4F0343CFE}" type="sibTrans" cxnId="{254031AF-475D-426D-A5F4-442F9CD6095C}">
      <dgm:prSet/>
      <dgm:spPr/>
      <dgm:t>
        <a:bodyPr/>
        <a:lstStyle/>
        <a:p>
          <a:endParaRPr lang="en-US" sz="1400"/>
        </a:p>
      </dgm:t>
    </dgm:pt>
    <dgm:pt modelId="{44246F3E-2B3C-4A4D-9127-9A97037C17F0}">
      <dgm:prSet custT="1"/>
      <dgm:spPr/>
      <dgm:t>
        <a:bodyPr/>
        <a:lstStyle/>
        <a:p>
          <a:r>
            <a:rPr lang="en-IN" sz="1400" dirty="0" smtClean="0"/>
            <a:t>Access to Credit</a:t>
          </a:r>
          <a:endParaRPr lang="en-US" sz="1400" dirty="0"/>
        </a:p>
      </dgm:t>
    </dgm:pt>
    <dgm:pt modelId="{BBBB77A0-2773-4D50-8CA1-D7F80B733CBB}" type="parTrans" cxnId="{5C471D23-B9DE-4C8A-B57C-37E5ABCD3509}">
      <dgm:prSet custT="1"/>
      <dgm:spPr/>
      <dgm:t>
        <a:bodyPr/>
        <a:lstStyle/>
        <a:p>
          <a:endParaRPr lang="en-US" sz="1400"/>
        </a:p>
      </dgm:t>
    </dgm:pt>
    <dgm:pt modelId="{A13BD278-EF4D-42C8-A846-47279432F366}" type="sibTrans" cxnId="{5C471D23-B9DE-4C8A-B57C-37E5ABCD3509}">
      <dgm:prSet/>
      <dgm:spPr/>
      <dgm:t>
        <a:bodyPr/>
        <a:lstStyle/>
        <a:p>
          <a:endParaRPr lang="en-US" sz="1400"/>
        </a:p>
      </dgm:t>
    </dgm:pt>
    <dgm:pt modelId="{D50F52AC-D687-4DF5-800D-327B70C46BC4}">
      <dgm:prSet custT="1"/>
      <dgm:spPr/>
      <dgm:t>
        <a:bodyPr/>
        <a:lstStyle/>
        <a:p>
          <a:r>
            <a:rPr lang="en-IN" sz="1400" dirty="0" smtClean="0"/>
            <a:t>Access to </a:t>
          </a:r>
        </a:p>
        <a:p>
          <a:r>
            <a:rPr lang="en-IN" sz="1400" dirty="0" smtClean="0"/>
            <a:t>Market</a:t>
          </a:r>
          <a:endParaRPr lang="en-US" sz="1400" dirty="0"/>
        </a:p>
      </dgm:t>
    </dgm:pt>
    <dgm:pt modelId="{7BC85D4E-6CDD-4671-A572-806F0E0CE7C1}" type="parTrans" cxnId="{1A90D012-4282-46C0-87D5-B4ADA9EAE650}">
      <dgm:prSet custT="1"/>
      <dgm:spPr/>
      <dgm:t>
        <a:bodyPr/>
        <a:lstStyle/>
        <a:p>
          <a:endParaRPr lang="en-US" sz="1400"/>
        </a:p>
      </dgm:t>
    </dgm:pt>
    <dgm:pt modelId="{16BF9C0D-546D-4B83-A0BD-7277569A8875}" type="sibTrans" cxnId="{1A90D012-4282-46C0-87D5-B4ADA9EAE650}">
      <dgm:prSet/>
      <dgm:spPr/>
      <dgm:t>
        <a:bodyPr/>
        <a:lstStyle/>
        <a:p>
          <a:endParaRPr lang="en-US" sz="1400"/>
        </a:p>
      </dgm:t>
    </dgm:pt>
    <dgm:pt modelId="{881F2951-2BF1-452D-8FCF-A329C09D4B32}">
      <dgm:prSet custT="1"/>
      <dgm:spPr/>
      <dgm:t>
        <a:bodyPr/>
        <a:lstStyle/>
        <a:p>
          <a:r>
            <a:rPr lang="en-IN" sz="1400" dirty="0" smtClean="0"/>
            <a:t>Price Volatility</a:t>
          </a:r>
          <a:endParaRPr lang="en-US" sz="1400" dirty="0"/>
        </a:p>
      </dgm:t>
    </dgm:pt>
    <dgm:pt modelId="{35AA796D-9D32-4CAF-A5B2-243E5E7315E6}" type="parTrans" cxnId="{108CA32D-D32B-42D2-A028-EEE654D295DF}">
      <dgm:prSet custT="1"/>
      <dgm:spPr/>
      <dgm:t>
        <a:bodyPr/>
        <a:lstStyle/>
        <a:p>
          <a:endParaRPr lang="en-US" sz="1400"/>
        </a:p>
      </dgm:t>
    </dgm:pt>
    <dgm:pt modelId="{9DECABC4-AC6F-4F99-AE52-857EEB4AA52F}" type="sibTrans" cxnId="{108CA32D-D32B-42D2-A028-EEE654D295DF}">
      <dgm:prSet/>
      <dgm:spPr/>
      <dgm:t>
        <a:bodyPr/>
        <a:lstStyle/>
        <a:p>
          <a:endParaRPr lang="en-US" sz="1400"/>
        </a:p>
      </dgm:t>
    </dgm:pt>
    <dgm:pt modelId="{4A2ABFCC-E46B-49A7-99BA-A3B59657D1A7}">
      <dgm:prSet custT="1"/>
      <dgm:spPr/>
      <dgm:t>
        <a:bodyPr/>
        <a:lstStyle/>
        <a:p>
          <a:r>
            <a:rPr lang="en-IN" sz="1400" dirty="0" smtClean="0"/>
            <a:t>Ecological Risk</a:t>
          </a:r>
          <a:endParaRPr lang="en-US" sz="1400" dirty="0"/>
        </a:p>
      </dgm:t>
    </dgm:pt>
    <dgm:pt modelId="{1C6981E6-F299-4015-8A3D-619F4DC089DF}" type="parTrans" cxnId="{33E9D2B4-D2EF-4B87-9D3F-389E3137A91F}">
      <dgm:prSet custT="1"/>
      <dgm:spPr/>
      <dgm:t>
        <a:bodyPr/>
        <a:lstStyle/>
        <a:p>
          <a:endParaRPr lang="en-US" sz="1400"/>
        </a:p>
      </dgm:t>
    </dgm:pt>
    <dgm:pt modelId="{85CBE10A-81E1-4617-A1A1-9ECC0880A4DE}" type="sibTrans" cxnId="{33E9D2B4-D2EF-4B87-9D3F-389E3137A91F}">
      <dgm:prSet/>
      <dgm:spPr/>
      <dgm:t>
        <a:bodyPr/>
        <a:lstStyle/>
        <a:p>
          <a:endParaRPr lang="en-US" sz="1400"/>
        </a:p>
      </dgm:t>
    </dgm:pt>
    <dgm:pt modelId="{453C3B50-D34A-452E-BD1B-8991DC01B8AA}">
      <dgm:prSet custT="1"/>
      <dgm:spPr/>
      <dgm:t>
        <a:bodyPr/>
        <a:lstStyle/>
        <a:p>
          <a:r>
            <a:rPr lang="en-IN" sz="1400" dirty="0" smtClean="0"/>
            <a:t>Limited Land</a:t>
          </a:r>
          <a:endParaRPr lang="en-US" sz="1400" dirty="0"/>
        </a:p>
      </dgm:t>
    </dgm:pt>
    <dgm:pt modelId="{27BBD3C3-F570-441A-A97A-5E7F70BF5C97}" type="parTrans" cxnId="{77A061E4-F573-4276-B80F-FAE7D8F95BAA}">
      <dgm:prSet custT="1"/>
      <dgm:spPr/>
      <dgm:t>
        <a:bodyPr/>
        <a:lstStyle/>
        <a:p>
          <a:endParaRPr lang="en-US" sz="1400"/>
        </a:p>
      </dgm:t>
    </dgm:pt>
    <dgm:pt modelId="{2FC37402-E528-42FD-B775-CEA2B38507B2}" type="sibTrans" cxnId="{77A061E4-F573-4276-B80F-FAE7D8F95BAA}">
      <dgm:prSet/>
      <dgm:spPr/>
      <dgm:t>
        <a:bodyPr/>
        <a:lstStyle/>
        <a:p>
          <a:endParaRPr lang="en-US" sz="1400"/>
        </a:p>
      </dgm:t>
    </dgm:pt>
    <dgm:pt modelId="{3E662D7E-2077-46B0-B1A4-E36AA4140CA7}">
      <dgm:prSet custT="1"/>
      <dgm:spPr/>
      <dgm:t>
        <a:bodyPr/>
        <a:lstStyle/>
        <a:p>
          <a:r>
            <a:rPr lang="en-IN" sz="1400" dirty="0" smtClean="0"/>
            <a:t>Limited Water</a:t>
          </a:r>
          <a:endParaRPr lang="en-US" sz="1400" dirty="0"/>
        </a:p>
      </dgm:t>
    </dgm:pt>
    <dgm:pt modelId="{738C1107-4DE6-41B4-AB33-61071E74B7FA}" type="parTrans" cxnId="{1F27850E-8020-46EB-9BE0-91383F53860D}">
      <dgm:prSet custT="1"/>
      <dgm:spPr/>
      <dgm:t>
        <a:bodyPr/>
        <a:lstStyle/>
        <a:p>
          <a:endParaRPr lang="en-US" sz="1400"/>
        </a:p>
      </dgm:t>
    </dgm:pt>
    <dgm:pt modelId="{16A38A4E-BFC4-4253-8D69-38183862DF9C}" type="sibTrans" cxnId="{1F27850E-8020-46EB-9BE0-91383F53860D}">
      <dgm:prSet/>
      <dgm:spPr/>
      <dgm:t>
        <a:bodyPr/>
        <a:lstStyle/>
        <a:p>
          <a:endParaRPr lang="en-US" sz="1400"/>
        </a:p>
      </dgm:t>
    </dgm:pt>
    <dgm:pt modelId="{329FC0E0-02F1-4586-9F77-38DCAEC004F0}" type="pres">
      <dgm:prSet presAssocID="{D9D43B0C-4344-4228-BB19-FD0A0F1820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446C7-2D7C-4B8D-87C4-A20D0E062875}" type="pres">
      <dgm:prSet presAssocID="{2E69AEA6-C900-4D0A-BF64-84F009D7A053}" presName="root1" presStyleCnt="0"/>
      <dgm:spPr/>
    </dgm:pt>
    <dgm:pt modelId="{E39EA960-AD44-4C8C-BD58-B14D36C35980}" type="pres">
      <dgm:prSet presAssocID="{2E69AEA6-C900-4D0A-BF64-84F009D7A053}" presName="LevelOneTextNode" presStyleLbl="node0" presStyleIdx="0" presStyleCnt="1" custScaleX="115741" custScaleY="130564" custLinFactNeighborX="17750" custLinFactNeighborY="38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430DE2-EF6C-4043-A923-3E4EA1E5AA95}" type="pres">
      <dgm:prSet presAssocID="{2E69AEA6-C900-4D0A-BF64-84F009D7A053}" presName="level2hierChild" presStyleCnt="0"/>
      <dgm:spPr/>
    </dgm:pt>
    <dgm:pt modelId="{7F503B85-86BF-4F80-B18A-06F7B6A140B1}" type="pres">
      <dgm:prSet presAssocID="{19096468-2F34-4DBF-9B9A-C0FF0750178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C5AD8EEC-5D4D-4DC1-B0BF-5F14C0E3DD61}" type="pres">
      <dgm:prSet presAssocID="{19096468-2F34-4DBF-9B9A-C0FF0750178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D037181-0622-4D5B-B270-CBD2414B4918}" type="pres">
      <dgm:prSet presAssocID="{60C7F375-802E-452F-80B1-C7AEE957CA39}" presName="root2" presStyleCnt="0"/>
      <dgm:spPr/>
    </dgm:pt>
    <dgm:pt modelId="{83248DEA-E481-47EC-B2B9-CC810C85BD15}" type="pres">
      <dgm:prSet presAssocID="{60C7F375-802E-452F-80B1-C7AEE957CA39}" presName="LevelTwoTextNode" presStyleLbl="node2" presStyleIdx="0" presStyleCnt="4" custScaleX="1291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9E16AB2-A426-4F2C-B3AD-11B462C7463A}" type="pres">
      <dgm:prSet presAssocID="{60C7F375-802E-452F-80B1-C7AEE957CA39}" presName="level3hierChild" presStyleCnt="0"/>
      <dgm:spPr/>
    </dgm:pt>
    <dgm:pt modelId="{86B5BD7C-D095-4592-BA62-0EB8AE982645}" type="pres">
      <dgm:prSet presAssocID="{6E7BB1AE-0390-423F-A755-EA6C7B6BF064}" presName="conn2-1" presStyleLbl="parChTrans1D3" presStyleIdx="0" presStyleCnt="11"/>
      <dgm:spPr/>
      <dgm:t>
        <a:bodyPr/>
        <a:lstStyle/>
        <a:p>
          <a:endParaRPr lang="en-US"/>
        </a:p>
      </dgm:t>
    </dgm:pt>
    <dgm:pt modelId="{1E9703D2-271A-4BFA-BDA4-9AA1BE44FF1E}" type="pres">
      <dgm:prSet presAssocID="{6E7BB1AE-0390-423F-A755-EA6C7B6BF064}" presName="connTx" presStyleLbl="parChTrans1D3" presStyleIdx="0" presStyleCnt="11"/>
      <dgm:spPr/>
      <dgm:t>
        <a:bodyPr/>
        <a:lstStyle/>
        <a:p>
          <a:endParaRPr lang="en-US"/>
        </a:p>
      </dgm:t>
    </dgm:pt>
    <dgm:pt modelId="{018EA055-D312-4E01-98AE-51DE13383C95}" type="pres">
      <dgm:prSet presAssocID="{45F66AA8-3AE0-4E38-AC80-2C0F6FCCD7DD}" presName="root2" presStyleCnt="0"/>
      <dgm:spPr/>
    </dgm:pt>
    <dgm:pt modelId="{10293CB2-B34B-4D55-934A-8E83E19D579F}" type="pres">
      <dgm:prSet presAssocID="{45F66AA8-3AE0-4E38-AC80-2C0F6FCCD7DD}" presName="LevelTwoTextNode" presStyleLbl="node3" presStyleIdx="0" presStyleCnt="11" custScaleX="132010" custScaleY="11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A3B7189-8563-4FFA-8C29-0B7712AB7CD5}" type="pres">
      <dgm:prSet presAssocID="{45F66AA8-3AE0-4E38-AC80-2C0F6FCCD7DD}" presName="level3hierChild" presStyleCnt="0"/>
      <dgm:spPr/>
    </dgm:pt>
    <dgm:pt modelId="{6482DC3F-6C62-4035-95C8-3AE5DEEC13F4}" type="pres">
      <dgm:prSet presAssocID="{F387B7CE-47BD-41A2-8524-A392E45B87AB}" presName="conn2-1" presStyleLbl="parChTrans1D3" presStyleIdx="1" presStyleCnt="11"/>
      <dgm:spPr/>
      <dgm:t>
        <a:bodyPr/>
        <a:lstStyle/>
        <a:p>
          <a:endParaRPr lang="en-US"/>
        </a:p>
      </dgm:t>
    </dgm:pt>
    <dgm:pt modelId="{AD96F439-9BF1-4EED-BFB5-7C287D06BC46}" type="pres">
      <dgm:prSet presAssocID="{F387B7CE-47BD-41A2-8524-A392E45B87AB}" presName="connTx" presStyleLbl="parChTrans1D3" presStyleIdx="1" presStyleCnt="11"/>
      <dgm:spPr/>
      <dgm:t>
        <a:bodyPr/>
        <a:lstStyle/>
        <a:p>
          <a:endParaRPr lang="en-US"/>
        </a:p>
      </dgm:t>
    </dgm:pt>
    <dgm:pt modelId="{B55A5928-238B-4FD0-AFA3-E3CB9EECB643}" type="pres">
      <dgm:prSet presAssocID="{06697E72-4ED0-4066-8303-D6D8120DCCD4}" presName="root2" presStyleCnt="0"/>
      <dgm:spPr/>
    </dgm:pt>
    <dgm:pt modelId="{BA7BBBDA-6E8F-4953-B3F3-BCB7FCBB65AE}" type="pres">
      <dgm:prSet presAssocID="{06697E72-4ED0-4066-8303-D6D8120DCCD4}" presName="LevelTwoTextNode" presStyleLbl="node3" presStyleIdx="1" presStyleCnt="11" custScaleX="1291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5478A0-0355-4210-BC46-677365C7F03E}" type="pres">
      <dgm:prSet presAssocID="{06697E72-4ED0-4066-8303-D6D8120DCCD4}" presName="level3hierChild" presStyleCnt="0"/>
      <dgm:spPr/>
    </dgm:pt>
    <dgm:pt modelId="{6E1180BF-04F5-4F06-B594-2FBFB3C47361}" type="pres">
      <dgm:prSet presAssocID="{CD4EDBA4-6181-4BA9-9C3A-3B74F8E00AE8}" presName="conn2-1" presStyleLbl="parChTrans1D3" presStyleIdx="2" presStyleCnt="11"/>
      <dgm:spPr/>
      <dgm:t>
        <a:bodyPr/>
        <a:lstStyle/>
        <a:p>
          <a:endParaRPr lang="en-US"/>
        </a:p>
      </dgm:t>
    </dgm:pt>
    <dgm:pt modelId="{313BF78A-49A2-43F0-AD49-2E4C371FF348}" type="pres">
      <dgm:prSet presAssocID="{CD4EDBA4-6181-4BA9-9C3A-3B74F8E00AE8}" presName="connTx" presStyleLbl="parChTrans1D3" presStyleIdx="2" presStyleCnt="11"/>
      <dgm:spPr/>
      <dgm:t>
        <a:bodyPr/>
        <a:lstStyle/>
        <a:p>
          <a:endParaRPr lang="en-US"/>
        </a:p>
      </dgm:t>
    </dgm:pt>
    <dgm:pt modelId="{2E37A578-792B-42FB-BB52-1C1FFBEF786E}" type="pres">
      <dgm:prSet presAssocID="{86F7D26C-1677-4B87-929A-C541DB2A4382}" presName="root2" presStyleCnt="0"/>
      <dgm:spPr/>
    </dgm:pt>
    <dgm:pt modelId="{94D0C5FD-40CA-41EF-8AD9-8C15BC9D40BA}" type="pres">
      <dgm:prSet presAssocID="{86F7D26C-1677-4B87-929A-C541DB2A4382}" presName="LevelTwoTextNode" presStyleLbl="node3" presStyleIdx="2" presStyleCnt="11" custScaleX="129152" custScaleY="11356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46558D1-75DD-484E-A36C-2FA4B3321597}" type="pres">
      <dgm:prSet presAssocID="{86F7D26C-1677-4B87-929A-C541DB2A4382}" presName="level3hierChild" presStyleCnt="0"/>
      <dgm:spPr/>
    </dgm:pt>
    <dgm:pt modelId="{A5D7DD72-9CE8-44B9-93A0-B3606ECD35C7}" type="pres">
      <dgm:prSet presAssocID="{8F9FA992-4D3B-4214-8E52-31F62E7A5945}" presName="conn2-1" presStyleLbl="parChTrans1D3" presStyleIdx="3" presStyleCnt="11"/>
      <dgm:spPr/>
      <dgm:t>
        <a:bodyPr/>
        <a:lstStyle/>
        <a:p>
          <a:endParaRPr lang="en-US"/>
        </a:p>
      </dgm:t>
    </dgm:pt>
    <dgm:pt modelId="{27E06153-C9D8-4D36-AE58-C5D72402DE78}" type="pres">
      <dgm:prSet presAssocID="{8F9FA992-4D3B-4214-8E52-31F62E7A5945}" presName="connTx" presStyleLbl="parChTrans1D3" presStyleIdx="3" presStyleCnt="11"/>
      <dgm:spPr/>
      <dgm:t>
        <a:bodyPr/>
        <a:lstStyle/>
        <a:p>
          <a:endParaRPr lang="en-US"/>
        </a:p>
      </dgm:t>
    </dgm:pt>
    <dgm:pt modelId="{CB85A756-E817-42A0-9F88-1E291B2ABCFF}" type="pres">
      <dgm:prSet presAssocID="{0E0D6A6B-1021-4D86-BC86-F038ECA53983}" presName="root2" presStyleCnt="0"/>
      <dgm:spPr/>
    </dgm:pt>
    <dgm:pt modelId="{9D247AC9-5BE6-4D25-8AEB-5E155D130929}" type="pres">
      <dgm:prSet presAssocID="{0E0D6A6B-1021-4D86-BC86-F038ECA53983}" presName="LevelTwoTextNode" presStyleLbl="node3" presStyleIdx="3" presStyleCnt="11" custScaleX="129152" custScaleY="6635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9478357-F8BF-476F-9B1B-120FC0098FA0}" type="pres">
      <dgm:prSet presAssocID="{0E0D6A6B-1021-4D86-BC86-F038ECA53983}" presName="level3hierChild" presStyleCnt="0"/>
      <dgm:spPr/>
    </dgm:pt>
    <dgm:pt modelId="{801CB584-B324-422A-87B8-AEC5526A0240}" type="pres">
      <dgm:prSet presAssocID="{BBBB77A0-2773-4D50-8CA1-D7F80B733CBB}" presName="conn2-1" presStyleLbl="parChTrans1D3" presStyleIdx="4" presStyleCnt="11"/>
      <dgm:spPr/>
      <dgm:t>
        <a:bodyPr/>
        <a:lstStyle/>
        <a:p>
          <a:endParaRPr lang="en-US"/>
        </a:p>
      </dgm:t>
    </dgm:pt>
    <dgm:pt modelId="{101B1A87-02E5-478F-9199-B0CD863E1A8D}" type="pres">
      <dgm:prSet presAssocID="{BBBB77A0-2773-4D50-8CA1-D7F80B733CBB}" presName="connTx" presStyleLbl="parChTrans1D3" presStyleIdx="4" presStyleCnt="11"/>
      <dgm:spPr/>
      <dgm:t>
        <a:bodyPr/>
        <a:lstStyle/>
        <a:p>
          <a:endParaRPr lang="en-US"/>
        </a:p>
      </dgm:t>
    </dgm:pt>
    <dgm:pt modelId="{803B832C-282E-4782-A29A-ADAA417246E8}" type="pres">
      <dgm:prSet presAssocID="{44246F3E-2B3C-4A4D-9127-9A97037C17F0}" presName="root2" presStyleCnt="0"/>
      <dgm:spPr/>
    </dgm:pt>
    <dgm:pt modelId="{640A003E-0DD8-4E2C-9483-0CC506AF89E5}" type="pres">
      <dgm:prSet presAssocID="{44246F3E-2B3C-4A4D-9127-9A97037C17F0}" presName="LevelTwoTextNode" presStyleLbl="node3" presStyleIdx="4" presStyleCnt="11" custScaleX="129152" custScaleY="1342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6BBBC9B-AB7E-4311-A6AF-E32558CEC9B0}" type="pres">
      <dgm:prSet presAssocID="{44246F3E-2B3C-4A4D-9127-9A97037C17F0}" presName="level3hierChild" presStyleCnt="0"/>
      <dgm:spPr/>
    </dgm:pt>
    <dgm:pt modelId="{4A1554F5-CB32-41F4-9E1B-6C6080279286}" type="pres">
      <dgm:prSet presAssocID="{2C098081-2B82-45B5-9938-FB0E686F8FF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F04D9BA-9EC1-4691-800C-E1234DD1C58A}" type="pres">
      <dgm:prSet presAssocID="{2C098081-2B82-45B5-9938-FB0E686F8FF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BDE87EE-BCC7-42D0-A7EA-4BF98617421A}" type="pres">
      <dgm:prSet presAssocID="{79166BA3-2E14-4143-B2C5-11CD9F93CA8D}" presName="root2" presStyleCnt="0"/>
      <dgm:spPr/>
    </dgm:pt>
    <dgm:pt modelId="{0351E5A2-DC8F-4D45-9D72-941960FC5CAD}" type="pres">
      <dgm:prSet presAssocID="{79166BA3-2E14-4143-B2C5-11CD9F93CA8D}" presName="LevelTwoTextNode" presStyleLbl="node2" presStyleIdx="1" presStyleCnt="4" custScaleX="129152" custScaleY="978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4B31A05-8D4D-494F-9461-6CE3377805B7}" type="pres">
      <dgm:prSet presAssocID="{79166BA3-2E14-4143-B2C5-11CD9F93CA8D}" presName="level3hierChild" presStyleCnt="0"/>
      <dgm:spPr/>
    </dgm:pt>
    <dgm:pt modelId="{52B99DFE-1A7C-4241-9FCC-C9A35B96398B}" type="pres">
      <dgm:prSet presAssocID="{027D4965-85C6-42E8-915C-7E1D2D587BDF}" presName="conn2-1" presStyleLbl="parChTrans1D3" presStyleIdx="5" presStyleCnt="11"/>
      <dgm:spPr/>
      <dgm:t>
        <a:bodyPr/>
        <a:lstStyle/>
        <a:p>
          <a:endParaRPr lang="en-US"/>
        </a:p>
      </dgm:t>
    </dgm:pt>
    <dgm:pt modelId="{3B5916B1-D434-43C1-B1FA-7C5B4B0184C2}" type="pres">
      <dgm:prSet presAssocID="{027D4965-85C6-42E8-915C-7E1D2D587BDF}" presName="connTx" presStyleLbl="parChTrans1D3" presStyleIdx="5" presStyleCnt="11"/>
      <dgm:spPr/>
      <dgm:t>
        <a:bodyPr/>
        <a:lstStyle/>
        <a:p>
          <a:endParaRPr lang="en-US"/>
        </a:p>
      </dgm:t>
    </dgm:pt>
    <dgm:pt modelId="{3B8B4711-8998-4E4C-8EE2-7A64DA00EB18}" type="pres">
      <dgm:prSet presAssocID="{4BB64164-BA7F-4C61-B7EF-686F24730B5C}" presName="root2" presStyleCnt="0"/>
      <dgm:spPr/>
    </dgm:pt>
    <dgm:pt modelId="{35AFC6C1-66A0-49D9-B962-C1218E6F8466}" type="pres">
      <dgm:prSet presAssocID="{4BB64164-BA7F-4C61-B7EF-686F24730B5C}" presName="LevelTwoTextNode" presStyleLbl="node3" presStyleIdx="5" presStyleCnt="11" custScaleX="129152" custScaleY="9605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397B4E-F3FB-4B35-8181-BB94F1CDFC67}" type="pres">
      <dgm:prSet presAssocID="{4BB64164-BA7F-4C61-B7EF-686F24730B5C}" presName="level3hierChild" presStyleCnt="0"/>
      <dgm:spPr/>
    </dgm:pt>
    <dgm:pt modelId="{7C698150-3068-49F5-B0BC-A54154F58079}" type="pres">
      <dgm:prSet presAssocID="{A9FFA9FE-9233-4FA3-9817-87B5352B4828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329AFF3-3B79-456F-A46F-E4FE5837C6B7}" type="pres">
      <dgm:prSet presAssocID="{A9FFA9FE-9233-4FA3-9817-87B5352B482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EBDBCC-BF87-4DD6-8508-39434EF818A5}" type="pres">
      <dgm:prSet presAssocID="{81300AAA-2B3C-4D6B-9149-B918B0ABE0D8}" presName="root2" presStyleCnt="0"/>
      <dgm:spPr/>
    </dgm:pt>
    <dgm:pt modelId="{05D125FC-8C88-46F7-AF7F-A623B2606D58}" type="pres">
      <dgm:prSet presAssocID="{81300AAA-2B3C-4D6B-9149-B918B0ABE0D8}" presName="LevelTwoTextNode" presStyleLbl="node2" presStyleIdx="2" presStyleCnt="4" custScaleX="1291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3716C5-89AA-4420-B0BF-2B0C6BCF7302}" type="pres">
      <dgm:prSet presAssocID="{81300AAA-2B3C-4D6B-9149-B918B0ABE0D8}" presName="level3hierChild" presStyleCnt="0"/>
      <dgm:spPr/>
    </dgm:pt>
    <dgm:pt modelId="{DC53831D-6981-475B-8824-AA49BD3FAADA}" type="pres">
      <dgm:prSet presAssocID="{1C0715EF-33A0-4E46-B46C-FDE3472B0558}" presName="conn2-1" presStyleLbl="parChTrans1D3" presStyleIdx="6" presStyleCnt="11"/>
      <dgm:spPr/>
      <dgm:t>
        <a:bodyPr/>
        <a:lstStyle/>
        <a:p>
          <a:endParaRPr lang="en-US"/>
        </a:p>
      </dgm:t>
    </dgm:pt>
    <dgm:pt modelId="{C6FF2835-1E37-41FC-8DB2-884F835AEBD9}" type="pres">
      <dgm:prSet presAssocID="{1C0715EF-33A0-4E46-B46C-FDE3472B0558}" presName="connTx" presStyleLbl="parChTrans1D3" presStyleIdx="6" presStyleCnt="11"/>
      <dgm:spPr/>
      <dgm:t>
        <a:bodyPr/>
        <a:lstStyle/>
        <a:p>
          <a:endParaRPr lang="en-US"/>
        </a:p>
      </dgm:t>
    </dgm:pt>
    <dgm:pt modelId="{1CB38968-DE11-4DB4-979B-5C80D54E97DA}" type="pres">
      <dgm:prSet presAssocID="{1D39531A-3793-46B9-B954-AF857A68C58D}" presName="root2" presStyleCnt="0"/>
      <dgm:spPr/>
    </dgm:pt>
    <dgm:pt modelId="{11102CC8-1297-4B46-88FE-E716B64177F0}" type="pres">
      <dgm:prSet presAssocID="{1D39531A-3793-46B9-B954-AF857A68C58D}" presName="LevelTwoTextNode" presStyleLbl="node3" presStyleIdx="6" presStyleCnt="11" custScaleX="129152" custScaleY="1155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1873F8-BD84-43F4-9F36-5F1E36CD40C7}" type="pres">
      <dgm:prSet presAssocID="{1D39531A-3793-46B9-B954-AF857A68C58D}" presName="level3hierChild" presStyleCnt="0"/>
      <dgm:spPr/>
    </dgm:pt>
    <dgm:pt modelId="{E1815F72-736D-4474-9081-674CA09225BB}" type="pres">
      <dgm:prSet presAssocID="{7BC85D4E-6CDD-4671-A572-806F0E0CE7C1}" presName="conn2-1" presStyleLbl="parChTrans1D3" presStyleIdx="7" presStyleCnt="11"/>
      <dgm:spPr/>
      <dgm:t>
        <a:bodyPr/>
        <a:lstStyle/>
        <a:p>
          <a:endParaRPr lang="en-US"/>
        </a:p>
      </dgm:t>
    </dgm:pt>
    <dgm:pt modelId="{9504271E-988A-4302-BA06-920E69786947}" type="pres">
      <dgm:prSet presAssocID="{7BC85D4E-6CDD-4671-A572-806F0E0CE7C1}" presName="connTx" presStyleLbl="parChTrans1D3" presStyleIdx="7" presStyleCnt="11"/>
      <dgm:spPr/>
      <dgm:t>
        <a:bodyPr/>
        <a:lstStyle/>
        <a:p>
          <a:endParaRPr lang="en-US"/>
        </a:p>
      </dgm:t>
    </dgm:pt>
    <dgm:pt modelId="{19A3CB65-5917-414F-9F7A-2BF9B7738FAC}" type="pres">
      <dgm:prSet presAssocID="{D50F52AC-D687-4DF5-800D-327B70C46BC4}" presName="root2" presStyleCnt="0"/>
      <dgm:spPr/>
    </dgm:pt>
    <dgm:pt modelId="{1D7D9CD8-A55D-44A0-A48D-AA05DEA14198}" type="pres">
      <dgm:prSet presAssocID="{D50F52AC-D687-4DF5-800D-327B70C46BC4}" presName="LevelTwoTextNode" presStyleLbl="node3" presStyleIdx="7" presStyleCnt="11" custScaleX="129152" custLinFactNeighborX="312" custLinFactNeighborY="-1025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430A2DD-ADA0-426A-9650-F8B2A984EF69}" type="pres">
      <dgm:prSet presAssocID="{D50F52AC-D687-4DF5-800D-327B70C46BC4}" presName="level3hierChild" presStyleCnt="0"/>
      <dgm:spPr/>
    </dgm:pt>
    <dgm:pt modelId="{94733F2C-1862-4814-B8F7-AECD65B78387}" type="pres">
      <dgm:prSet presAssocID="{35AA796D-9D32-4CAF-A5B2-243E5E7315E6}" presName="conn2-1" presStyleLbl="parChTrans1D3" presStyleIdx="8" presStyleCnt="11"/>
      <dgm:spPr/>
      <dgm:t>
        <a:bodyPr/>
        <a:lstStyle/>
        <a:p>
          <a:endParaRPr lang="en-US"/>
        </a:p>
      </dgm:t>
    </dgm:pt>
    <dgm:pt modelId="{6065794E-C73A-4A34-A666-0A69AD7C581A}" type="pres">
      <dgm:prSet presAssocID="{35AA796D-9D32-4CAF-A5B2-243E5E7315E6}" presName="connTx" presStyleLbl="parChTrans1D3" presStyleIdx="8" presStyleCnt="11"/>
      <dgm:spPr/>
      <dgm:t>
        <a:bodyPr/>
        <a:lstStyle/>
        <a:p>
          <a:endParaRPr lang="en-US"/>
        </a:p>
      </dgm:t>
    </dgm:pt>
    <dgm:pt modelId="{E2DF3048-40F6-4313-8568-CDEA732AEE9A}" type="pres">
      <dgm:prSet presAssocID="{881F2951-2BF1-452D-8FCF-A329C09D4B32}" presName="root2" presStyleCnt="0"/>
      <dgm:spPr/>
    </dgm:pt>
    <dgm:pt modelId="{D4A769C3-76CB-420B-BE07-393B9D9E16FC}" type="pres">
      <dgm:prSet presAssocID="{881F2951-2BF1-452D-8FCF-A329C09D4B32}" presName="LevelTwoTextNode" presStyleLbl="node3" presStyleIdx="8" presStyleCnt="11" custScaleX="129152" custLinFactNeighborX="312" custLinFactNeighborY="-1707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7B17EE8-3CF5-4E8F-A1CB-FDA52E10B27E}" type="pres">
      <dgm:prSet presAssocID="{881F2951-2BF1-452D-8FCF-A329C09D4B32}" presName="level3hierChild" presStyleCnt="0"/>
      <dgm:spPr/>
    </dgm:pt>
    <dgm:pt modelId="{1CC11C0D-F604-4A17-85FC-191BF12723B2}" type="pres">
      <dgm:prSet presAssocID="{1C6981E6-F299-4015-8A3D-619F4DC089DF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2280444-3067-4308-BE43-0C033A792869}" type="pres">
      <dgm:prSet presAssocID="{1C6981E6-F299-4015-8A3D-619F4DC089D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5870368-1A7B-42E1-B483-7BBC5B907856}" type="pres">
      <dgm:prSet presAssocID="{4A2ABFCC-E46B-49A7-99BA-A3B59657D1A7}" presName="root2" presStyleCnt="0"/>
      <dgm:spPr/>
    </dgm:pt>
    <dgm:pt modelId="{F1295CC0-DAF3-43CF-992E-3710374B268A}" type="pres">
      <dgm:prSet presAssocID="{4A2ABFCC-E46B-49A7-99BA-A3B59657D1A7}" presName="LevelTwoTextNode" presStyleLbl="node2" presStyleIdx="3" presStyleCnt="4" custScaleX="1291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F2A4EC8-AA3A-4632-AF92-4811CCC50C76}" type="pres">
      <dgm:prSet presAssocID="{4A2ABFCC-E46B-49A7-99BA-A3B59657D1A7}" presName="level3hierChild" presStyleCnt="0"/>
      <dgm:spPr/>
    </dgm:pt>
    <dgm:pt modelId="{14517E51-5BA2-433F-8E2E-0B2ABD8CB4CB}" type="pres">
      <dgm:prSet presAssocID="{27BBD3C3-F570-441A-A97A-5E7F70BF5C97}" presName="conn2-1" presStyleLbl="parChTrans1D3" presStyleIdx="9" presStyleCnt="11"/>
      <dgm:spPr/>
      <dgm:t>
        <a:bodyPr/>
        <a:lstStyle/>
        <a:p>
          <a:endParaRPr lang="en-US"/>
        </a:p>
      </dgm:t>
    </dgm:pt>
    <dgm:pt modelId="{59C537E5-348E-4559-B0D2-759F933158C1}" type="pres">
      <dgm:prSet presAssocID="{27BBD3C3-F570-441A-A97A-5E7F70BF5C97}" presName="connTx" presStyleLbl="parChTrans1D3" presStyleIdx="9" presStyleCnt="11"/>
      <dgm:spPr/>
      <dgm:t>
        <a:bodyPr/>
        <a:lstStyle/>
        <a:p>
          <a:endParaRPr lang="en-US"/>
        </a:p>
      </dgm:t>
    </dgm:pt>
    <dgm:pt modelId="{E1C739A6-5BB7-4E21-AF84-20B7263DA053}" type="pres">
      <dgm:prSet presAssocID="{453C3B50-D34A-452E-BD1B-8991DC01B8AA}" presName="root2" presStyleCnt="0"/>
      <dgm:spPr/>
    </dgm:pt>
    <dgm:pt modelId="{C097996F-E445-43E0-84E7-C747D7C28890}" type="pres">
      <dgm:prSet presAssocID="{453C3B50-D34A-452E-BD1B-8991DC01B8AA}" presName="LevelTwoTextNode" presStyleLbl="node3" presStyleIdx="9" presStyleCnt="11" custScaleX="129152" custScaleY="113124" custLinFactNeighborX="312" custLinFactNeighborY="-1141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7DE7BC9-277A-4EBB-ACF9-5F86A8F7E7F6}" type="pres">
      <dgm:prSet presAssocID="{453C3B50-D34A-452E-BD1B-8991DC01B8AA}" presName="level3hierChild" presStyleCnt="0"/>
      <dgm:spPr/>
    </dgm:pt>
    <dgm:pt modelId="{F8EFFF76-C412-4298-B9AB-9EC33CD76941}" type="pres">
      <dgm:prSet presAssocID="{738C1107-4DE6-41B4-AB33-61071E74B7FA}" presName="conn2-1" presStyleLbl="parChTrans1D3" presStyleIdx="10" presStyleCnt="11"/>
      <dgm:spPr/>
      <dgm:t>
        <a:bodyPr/>
        <a:lstStyle/>
        <a:p>
          <a:endParaRPr lang="en-US"/>
        </a:p>
      </dgm:t>
    </dgm:pt>
    <dgm:pt modelId="{C3FAE587-AA48-49CA-B7FF-C0FEB31D4DC0}" type="pres">
      <dgm:prSet presAssocID="{738C1107-4DE6-41B4-AB33-61071E74B7FA}" presName="connTx" presStyleLbl="parChTrans1D3" presStyleIdx="10" presStyleCnt="11"/>
      <dgm:spPr/>
      <dgm:t>
        <a:bodyPr/>
        <a:lstStyle/>
        <a:p>
          <a:endParaRPr lang="en-US"/>
        </a:p>
      </dgm:t>
    </dgm:pt>
    <dgm:pt modelId="{A3013A24-B0B9-4F1C-A6C7-63A5DF2181DC}" type="pres">
      <dgm:prSet presAssocID="{3E662D7E-2077-46B0-B1A4-E36AA4140CA7}" presName="root2" presStyleCnt="0"/>
      <dgm:spPr/>
    </dgm:pt>
    <dgm:pt modelId="{19EC196A-A08E-4CF1-A875-E4AC10E76960}" type="pres">
      <dgm:prSet presAssocID="{3E662D7E-2077-46B0-B1A4-E36AA4140CA7}" presName="LevelTwoTextNode" presStyleLbl="node3" presStyleIdx="10" presStyleCnt="11" custScaleX="129152" custScaleY="10608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891C82-5AC5-48CE-9C83-CCE730DC4A28}" type="pres">
      <dgm:prSet presAssocID="{3E662D7E-2077-46B0-B1A4-E36AA4140CA7}" presName="level3hierChild" presStyleCnt="0"/>
      <dgm:spPr/>
    </dgm:pt>
  </dgm:ptLst>
  <dgm:cxnLst>
    <dgm:cxn modelId="{52F715A6-66B9-45AD-B4A8-8D279BBE7904}" type="presOf" srcId="{7BC85D4E-6CDD-4671-A572-806F0E0CE7C1}" destId="{E1815F72-736D-4474-9081-674CA09225BB}" srcOrd="0" destOrd="0" presId="urn:microsoft.com/office/officeart/2005/8/layout/hierarchy2"/>
    <dgm:cxn modelId="{3F375EC7-5807-4E06-923F-E962A4563893}" type="presOf" srcId="{35AA796D-9D32-4CAF-A5B2-243E5E7315E6}" destId="{6065794E-C73A-4A34-A666-0A69AD7C581A}" srcOrd="1" destOrd="0" presId="urn:microsoft.com/office/officeart/2005/8/layout/hierarchy2"/>
    <dgm:cxn modelId="{C172B2CD-1F0E-4C64-843F-18F36369F6A7}" type="presOf" srcId="{738C1107-4DE6-41B4-AB33-61071E74B7FA}" destId="{F8EFFF76-C412-4298-B9AB-9EC33CD76941}" srcOrd="0" destOrd="0" presId="urn:microsoft.com/office/officeart/2005/8/layout/hierarchy2"/>
    <dgm:cxn modelId="{F1D0D213-FB41-40F1-A2C5-9F726FA86461}" type="presOf" srcId="{06697E72-4ED0-4066-8303-D6D8120DCCD4}" destId="{BA7BBBDA-6E8F-4953-B3F3-BCB7FCBB65AE}" srcOrd="0" destOrd="0" presId="urn:microsoft.com/office/officeart/2005/8/layout/hierarchy2"/>
    <dgm:cxn modelId="{E68D7A4F-88C5-4A99-9060-015E8E6DA72E}" type="presOf" srcId="{1C6981E6-F299-4015-8A3D-619F4DC089DF}" destId="{1CC11C0D-F604-4A17-85FC-191BF12723B2}" srcOrd="0" destOrd="0" presId="urn:microsoft.com/office/officeart/2005/8/layout/hierarchy2"/>
    <dgm:cxn modelId="{0538F506-E1FA-496D-888F-1741070F8D35}" type="presOf" srcId="{A9FFA9FE-9233-4FA3-9817-87B5352B4828}" destId="{6329AFF3-3B79-456F-A46F-E4FE5837C6B7}" srcOrd="1" destOrd="0" presId="urn:microsoft.com/office/officeart/2005/8/layout/hierarchy2"/>
    <dgm:cxn modelId="{08974A52-710F-4483-9C19-E0D9B860A4C8}" type="presOf" srcId="{35AA796D-9D32-4CAF-A5B2-243E5E7315E6}" destId="{94733F2C-1862-4814-B8F7-AECD65B78387}" srcOrd="0" destOrd="0" presId="urn:microsoft.com/office/officeart/2005/8/layout/hierarchy2"/>
    <dgm:cxn modelId="{BC5419B6-8EB2-4C1C-99D1-7DFFFA753C8F}" type="presOf" srcId="{453C3B50-D34A-452E-BD1B-8991DC01B8AA}" destId="{C097996F-E445-43E0-84E7-C747D7C28890}" srcOrd="0" destOrd="0" presId="urn:microsoft.com/office/officeart/2005/8/layout/hierarchy2"/>
    <dgm:cxn modelId="{36E533ED-EA3F-450D-B933-E5D540EDD3DF}" type="presOf" srcId="{881F2951-2BF1-452D-8FCF-A329C09D4B32}" destId="{D4A769C3-76CB-420B-BE07-393B9D9E16FC}" srcOrd="0" destOrd="0" presId="urn:microsoft.com/office/officeart/2005/8/layout/hierarchy2"/>
    <dgm:cxn modelId="{1F27850E-8020-46EB-9BE0-91383F53860D}" srcId="{4A2ABFCC-E46B-49A7-99BA-A3B59657D1A7}" destId="{3E662D7E-2077-46B0-B1A4-E36AA4140CA7}" srcOrd="1" destOrd="0" parTransId="{738C1107-4DE6-41B4-AB33-61071E74B7FA}" sibTransId="{16A38A4E-BFC4-4253-8D69-38183862DF9C}"/>
    <dgm:cxn modelId="{C4BD6C06-D022-47D6-95B7-742D6626265A}" type="presOf" srcId="{738C1107-4DE6-41B4-AB33-61071E74B7FA}" destId="{C3FAE587-AA48-49CA-B7FF-C0FEB31D4DC0}" srcOrd="1" destOrd="0" presId="urn:microsoft.com/office/officeart/2005/8/layout/hierarchy2"/>
    <dgm:cxn modelId="{33E9D2B4-D2EF-4B87-9D3F-389E3137A91F}" srcId="{2E69AEA6-C900-4D0A-BF64-84F009D7A053}" destId="{4A2ABFCC-E46B-49A7-99BA-A3B59657D1A7}" srcOrd="3" destOrd="0" parTransId="{1C6981E6-F299-4015-8A3D-619F4DC089DF}" sibTransId="{85CBE10A-81E1-4617-A1A1-9ECC0880A4DE}"/>
    <dgm:cxn modelId="{5C471D23-B9DE-4C8A-B57C-37E5ABCD3509}" srcId="{60C7F375-802E-452F-80B1-C7AEE957CA39}" destId="{44246F3E-2B3C-4A4D-9127-9A97037C17F0}" srcOrd="4" destOrd="0" parTransId="{BBBB77A0-2773-4D50-8CA1-D7F80B733CBB}" sibTransId="{A13BD278-EF4D-42C8-A846-47279432F366}"/>
    <dgm:cxn modelId="{C2254FA1-8E92-4F9D-A4FF-A9E614109939}" srcId="{60C7F375-802E-452F-80B1-C7AEE957CA39}" destId="{0E0D6A6B-1021-4D86-BC86-F038ECA53983}" srcOrd="3" destOrd="0" parTransId="{8F9FA992-4D3B-4214-8E52-31F62E7A5945}" sibTransId="{D6F44FCD-9255-4C47-8038-91F43C4BA75A}"/>
    <dgm:cxn modelId="{498A0BC4-567F-406D-85A1-6516F4FFC161}" srcId="{2E69AEA6-C900-4D0A-BF64-84F009D7A053}" destId="{81300AAA-2B3C-4D6B-9149-B918B0ABE0D8}" srcOrd="2" destOrd="0" parTransId="{A9FFA9FE-9233-4FA3-9817-87B5352B4828}" sibTransId="{3D60C78B-E0B7-4454-975F-5498D5926DCE}"/>
    <dgm:cxn modelId="{087A14FD-5C88-4BE9-9A63-59DDF45F0B1D}" type="presOf" srcId="{1C0715EF-33A0-4E46-B46C-FDE3472B0558}" destId="{C6FF2835-1E37-41FC-8DB2-884F835AEBD9}" srcOrd="1" destOrd="0" presId="urn:microsoft.com/office/officeart/2005/8/layout/hierarchy2"/>
    <dgm:cxn modelId="{6FE1F8E7-B40B-4B1B-BAD4-D119FDCC150E}" type="presOf" srcId="{F387B7CE-47BD-41A2-8524-A392E45B87AB}" destId="{AD96F439-9BF1-4EED-BFB5-7C287D06BC46}" srcOrd="1" destOrd="0" presId="urn:microsoft.com/office/officeart/2005/8/layout/hierarchy2"/>
    <dgm:cxn modelId="{6AE40120-6B6F-4F26-9F2E-171ACA469D6C}" type="presOf" srcId="{1D39531A-3793-46B9-B954-AF857A68C58D}" destId="{11102CC8-1297-4B46-88FE-E716B64177F0}" srcOrd="0" destOrd="0" presId="urn:microsoft.com/office/officeart/2005/8/layout/hierarchy2"/>
    <dgm:cxn modelId="{72AD52E2-EFF3-4AD1-B2D1-433CA6F8F190}" srcId="{60C7F375-802E-452F-80B1-C7AEE957CA39}" destId="{06697E72-4ED0-4066-8303-D6D8120DCCD4}" srcOrd="1" destOrd="0" parTransId="{F387B7CE-47BD-41A2-8524-A392E45B87AB}" sibTransId="{E14FC594-9CF1-4375-8D6E-050BF0010B38}"/>
    <dgm:cxn modelId="{D1B607D6-96D1-4BB9-83DB-75FA24D600B8}" srcId="{60C7F375-802E-452F-80B1-C7AEE957CA39}" destId="{45F66AA8-3AE0-4E38-AC80-2C0F6FCCD7DD}" srcOrd="0" destOrd="0" parTransId="{6E7BB1AE-0390-423F-A755-EA6C7B6BF064}" sibTransId="{29255C46-5F6C-400F-9DF0-F5FBEEC501BC}"/>
    <dgm:cxn modelId="{0C9147D0-4AF9-434C-BE4A-8B7C13E85B57}" type="presOf" srcId="{F387B7CE-47BD-41A2-8524-A392E45B87AB}" destId="{6482DC3F-6C62-4035-95C8-3AE5DEEC13F4}" srcOrd="0" destOrd="0" presId="urn:microsoft.com/office/officeart/2005/8/layout/hierarchy2"/>
    <dgm:cxn modelId="{31FA2063-3088-491C-9ED2-12ADC5D8FD71}" type="presOf" srcId="{27BBD3C3-F570-441A-A97A-5E7F70BF5C97}" destId="{59C537E5-348E-4559-B0D2-759F933158C1}" srcOrd="1" destOrd="0" presId="urn:microsoft.com/office/officeart/2005/8/layout/hierarchy2"/>
    <dgm:cxn modelId="{692A01A5-6F74-43D9-85B1-6A06BFDD86CC}" type="presOf" srcId="{CD4EDBA4-6181-4BA9-9C3A-3B74F8E00AE8}" destId="{313BF78A-49A2-43F0-AD49-2E4C371FF348}" srcOrd="1" destOrd="0" presId="urn:microsoft.com/office/officeart/2005/8/layout/hierarchy2"/>
    <dgm:cxn modelId="{6E788403-549B-419C-B50A-52D33A65758D}" type="presOf" srcId="{1C0715EF-33A0-4E46-B46C-FDE3472B0558}" destId="{DC53831D-6981-475B-8824-AA49BD3FAADA}" srcOrd="0" destOrd="0" presId="urn:microsoft.com/office/officeart/2005/8/layout/hierarchy2"/>
    <dgm:cxn modelId="{FE53009E-045C-45A3-961E-B81651486657}" type="presOf" srcId="{1C6981E6-F299-4015-8A3D-619F4DC089DF}" destId="{D2280444-3067-4308-BE43-0C033A792869}" srcOrd="1" destOrd="0" presId="urn:microsoft.com/office/officeart/2005/8/layout/hierarchy2"/>
    <dgm:cxn modelId="{142542B5-6FDB-4E36-81DA-23D6501D6EDF}" type="presOf" srcId="{60C7F375-802E-452F-80B1-C7AEE957CA39}" destId="{83248DEA-E481-47EC-B2B9-CC810C85BD15}" srcOrd="0" destOrd="0" presId="urn:microsoft.com/office/officeart/2005/8/layout/hierarchy2"/>
    <dgm:cxn modelId="{2637A802-0190-4EAE-9986-3E22049A960D}" type="presOf" srcId="{6E7BB1AE-0390-423F-A755-EA6C7B6BF064}" destId="{1E9703D2-271A-4BFA-BDA4-9AA1BE44FF1E}" srcOrd="1" destOrd="0" presId="urn:microsoft.com/office/officeart/2005/8/layout/hierarchy2"/>
    <dgm:cxn modelId="{0DA52705-2C71-4C97-963A-E8607523118D}" type="presOf" srcId="{4BB64164-BA7F-4C61-B7EF-686F24730B5C}" destId="{35AFC6C1-66A0-49D9-B962-C1218E6F8466}" srcOrd="0" destOrd="0" presId="urn:microsoft.com/office/officeart/2005/8/layout/hierarchy2"/>
    <dgm:cxn modelId="{C6EB1E0E-394C-4D02-A6D2-C946DBB68230}" type="presOf" srcId="{81300AAA-2B3C-4D6B-9149-B918B0ABE0D8}" destId="{05D125FC-8C88-46F7-AF7F-A623B2606D58}" srcOrd="0" destOrd="0" presId="urn:microsoft.com/office/officeart/2005/8/layout/hierarchy2"/>
    <dgm:cxn modelId="{E7C5D676-8C4B-4903-93C8-CB6D6A81218C}" type="presOf" srcId="{0E0D6A6B-1021-4D86-BC86-F038ECA53983}" destId="{9D247AC9-5BE6-4D25-8AEB-5E155D130929}" srcOrd="0" destOrd="0" presId="urn:microsoft.com/office/officeart/2005/8/layout/hierarchy2"/>
    <dgm:cxn modelId="{94EFA864-2A65-4AE2-9565-0D7AC412C5A5}" type="presOf" srcId="{A9FFA9FE-9233-4FA3-9817-87B5352B4828}" destId="{7C698150-3068-49F5-B0BC-A54154F58079}" srcOrd="0" destOrd="0" presId="urn:microsoft.com/office/officeart/2005/8/layout/hierarchy2"/>
    <dgm:cxn modelId="{A53037B0-2215-4F4F-AD90-76E921A63B58}" type="presOf" srcId="{4A2ABFCC-E46B-49A7-99BA-A3B59657D1A7}" destId="{F1295CC0-DAF3-43CF-992E-3710374B268A}" srcOrd="0" destOrd="0" presId="urn:microsoft.com/office/officeart/2005/8/layout/hierarchy2"/>
    <dgm:cxn modelId="{BB0C9C7C-97B1-48B5-87EA-8D42560B0ABA}" type="presOf" srcId="{8F9FA992-4D3B-4214-8E52-31F62E7A5945}" destId="{A5D7DD72-9CE8-44B9-93A0-B3606ECD35C7}" srcOrd="0" destOrd="0" presId="urn:microsoft.com/office/officeart/2005/8/layout/hierarchy2"/>
    <dgm:cxn modelId="{254031AF-475D-426D-A5F4-442F9CD6095C}" srcId="{81300AAA-2B3C-4D6B-9149-B918B0ABE0D8}" destId="{1D39531A-3793-46B9-B954-AF857A68C58D}" srcOrd="0" destOrd="0" parTransId="{1C0715EF-33A0-4E46-B46C-FDE3472B0558}" sibTransId="{6F416B29-703B-46AD-A955-53A4F0343CFE}"/>
    <dgm:cxn modelId="{89161932-11BA-46E3-8AD4-E239CD58D3AB}" type="presOf" srcId="{2E69AEA6-C900-4D0A-BF64-84F009D7A053}" destId="{E39EA960-AD44-4C8C-BD58-B14D36C35980}" srcOrd="0" destOrd="0" presId="urn:microsoft.com/office/officeart/2005/8/layout/hierarchy2"/>
    <dgm:cxn modelId="{730CEDFA-7685-44E7-8D67-AAA18A3E5868}" type="presOf" srcId="{86F7D26C-1677-4B87-929A-C541DB2A4382}" destId="{94D0C5FD-40CA-41EF-8AD9-8C15BC9D40BA}" srcOrd="0" destOrd="0" presId="urn:microsoft.com/office/officeart/2005/8/layout/hierarchy2"/>
    <dgm:cxn modelId="{A53D9F6C-903A-4FD9-9F3D-05035BD72B57}" type="presOf" srcId="{8F9FA992-4D3B-4214-8E52-31F62E7A5945}" destId="{27E06153-C9D8-4D36-AE58-C5D72402DE78}" srcOrd="1" destOrd="0" presId="urn:microsoft.com/office/officeart/2005/8/layout/hierarchy2"/>
    <dgm:cxn modelId="{77A061E4-F573-4276-B80F-FAE7D8F95BAA}" srcId="{4A2ABFCC-E46B-49A7-99BA-A3B59657D1A7}" destId="{453C3B50-D34A-452E-BD1B-8991DC01B8AA}" srcOrd="0" destOrd="0" parTransId="{27BBD3C3-F570-441A-A97A-5E7F70BF5C97}" sibTransId="{2FC37402-E528-42FD-B775-CEA2B38507B2}"/>
    <dgm:cxn modelId="{529F2C7F-2672-49F7-AB12-72AED1EC4D7D}" type="presOf" srcId="{2C098081-2B82-45B5-9938-FB0E686F8FF9}" destId="{7F04D9BA-9EC1-4691-800C-E1234DD1C58A}" srcOrd="1" destOrd="0" presId="urn:microsoft.com/office/officeart/2005/8/layout/hierarchy2"/>
    <dgm:cxn modelId="{AD1BE379-E7B6-4C0D-B849-E39C4402ADA8}" type="presOf" srcId="{7BC85D4E-6CDD-4671-A572-806F0E0CE7C1}" destId="{9504271E-988A-4302-BA06-920E69786947}" srcOrd="1" destOrd="0" presId="urn:microsoft.com/office/officeart/2005/8/layout/hierarchy2"/>
    <dgm:cxn modelId="{7BA016AD-B31F-4EF9-AF74-655F01B3C744}" type="presOf" srcId="{19096468-2F34-4DBF-9B9A-C0FF0750178E}" destId="{7F503B85-86BF-4F80-B18A-06F7B6A140B1}" srcOrd="0" destOrd="0" presId="urn:microsoft.com/office/officeart/2005/8/layout/hierarchy2"/>
    <dgm:cxn modelId="{154114FC-FD54-4882-863A-B2213B1F4656}" type="presOf" srcId="{19096468-2F34-4DBF-9B9A-C0FF0750178E}" destId="{C5AD8EEC-5D4D-4DC1-B0BF-5F14C0E3DD61}" srcOrd="1" destOrd="0" presId="urn:microsoft.com/office/officeart/2005/8/layout/hierarchy2"/>
    <dgm:cxn modelId="{D015CC25-AF3E-45BA-8A0D-80F9499E1525}" type="presOf" srcId="{CD4EDBA4-6181-4BA9-9C3A-3B74F8E00AE8}" destId="{6E1180BF-04F5-4F06-B594-2FBFB3C47361}" srcOrd="0" destOrd="0" presId="urn:microsoft.com/office/officeart/2005/8/layout/hierarchy2"/>
    <dgm:cxn modelId="{1E49FBDA-39F1-48E2-985D-991373DD5633}" type="presOf" srcId="{2C098081-2B82-45B5-9938-FB0E686F8FF9}" destId="{4A1554F5-CB32-41F4-9E1B-6C6080279286}" srcOrd="0" destOrd="0" presId="urn:microsoft.com/office/officeart/2005/8/layout/hierarchy2"/>
    <dgm:cxn modelId="{D4DEB2A9-F054-45E0-B7D1-58D3655EA634}" type="presOf" srcId="{3E662D7E-2077-46B0-B1A4-E36AA4140CA7}" destId="{19EC196A-A08E-4CF1-A875-E4AC10E76960}" srcOrd="0" destOrd="0" presId="urn:microsoft.com/office/officeart/2005/8/layout/hierarchy2"/>
    <dgm:cxn modelId="{34F82537-E972-4EEE-955A-C87FC8F917C8}" srcId="{2E69AEA6-C900-4D0A-BF64-84F009D7A053}" destId="{79166BA3-2E14-4143-B2C5-11CD9F93CA8D}" srcOrd="1" destOrd="0" parTransId="{2C098081-2B82-45B5-9938-FB0E686F8FF9}" sibTransId="{2713D081-D661-48C3-964E-38DD99B84F1C}"/>
    <dgm:cxn modelId="{9E834C3B-236E-4E2A-9AC6-A805EC7BBC63}" srcId="{2E69AEA6-C900-4D0A-BF64-84F009D7A053}" destId="{60C7F375-802E-452F-80B1-C7AEE957CA39}" srcOrd="0" destOrd="0" parTransId="{19096468-2F34-4DBF-9B9A-C0FF0750178E}" sibTransId="{7B7E7B99-7C21-4C39-ADF9-A8853952DFC8}"/>
    <dgm:cxn modelId="{F65EDBA1-8538-4FD6-95DD-1C6469C2CC74}" type="presOf" srcId="{79166BA3-2E14-4143-B2C5-11CD9F93CA8D}" destId="{0351E5A2-DC8F-4D45-9D72-941960FC5CAD}" srcOrd="0" destOrd="0" presId="urn:microsoft.com/office/officeart/2005/8/layout/hierarchy2"/>
    <dgm:cxn modelId="{88B9F997-9235-4A7E-9AB3-CCF108E3ED8D}" type="presOf" srcId="{44246F3E-2B3C-4A4D-9127-9A97037C17F0}" destId="{640A003E-0DD8-4E2C-9483-0CC506AF89E5}" srcOrd="0" destOrd="0" presId="urn:microsoft.com/office/officeart/2005/8/layout/hierarchy2"/>
    <dgm:cxn modelId="{108CA32D-D32B-42D2-A028-EEE654D295DF}" srcId="{81300AAA-2B3C-4D6B-9149-B918B0ABE0D8}" destId="{881F2951-2BF1-452D-8FCF-A329C09D4B32}" srcOrd="2" destOrd="0" parTransId="{35AA796D-9D32-4CAF-A5B2-243E5E7315E6}" sibTransId="{9DECABC4-AC6F-4F99-AE52-857EEB4AA52F}"/>
    <dgm:cxn modelId="{5FA50338-E684-435D-A745-BAF924E783A2}" type="presOf" srcId="{BBBB77A0-2773-4D50-8CA1-D7F80B733CBB}" destId="{801CB584-B324-422A-87B8-AEC5526A0240}" srcOrd="0" destOrd="0" presId="urn:microsoft.com/office/officeart/2005/8/layout/hierarchy2"/>
    <dgm:cxn modelId="{4361E2B5-4AA3-4CD0-BD14-ED1EE716DB15}" type="presOf" srcId="{6E7BB1AE-0390-423F-A755-EA6C7B6BF064}" destId="{86B5BD7C-D095-4592-BA62-0EB8AE982645}" srcOrd="0" destOrd="0" presId="urn:microsoft.com/office/officeart/2005/8/layout/hierarchy2"/>
    <dgm:cxn modelId="{1A90D012-4282-46C0-87D5-B4ADA9EAE650}" srcId="{81300AAA-2B3C-4D6B-9149-B918B0ABE0D8}" destId="{D50F52AC-D687-4DF5-800D-327B70C46BC4}" srcOrd="1" destOrd="0" parTransId="{7BC85D4E-6CDD-4671-A572-806F0E0CE7C1}" sibTransId="{16BF9C0D-546D-4B83-A0BD-7277569A8875}"/>
    <dgm:cxn modelId="{97CD6D30-3132-4987-98B8-4054DEC4AE4C}" type="presOf" srcId="{BBBB77A0-2773-4D50-8CA1-D7F80B733CBB}" destId="{101B1A87-02E5-478F-9199-B0CD863E1A8D}" srcOrd="1" destOrd="0" presId="urn:microsoft.com/office/officeart/2005/8/layout/hierarchy2"/>
    <dgm:cxn modelId="{3225C908-082C-405B-9FD9-4CFA90950B80}" type="presOf" srcId="{027D4965-85C6-42E8-915C-7E1D2D587BDF}" destId="{52B99DFE-1A7C-4241-9FCC-C9A35B96398B}" srcOrd="0" destOrd="0" presId="urn:microsoft.com/office/officeart/2005/8/layout/hierarchy2"/>
    <dgm:cxn modelId="{37A160DE-263C-4300-A60A-00B1144BC381}" srcId="{60C7F375-802E-452F-80B1-C7AEE957CA39}" destId="{86F7D26C-1677-4B87-929A-C541DB2A4382}" srcOrd="2" destOrd="0" parTransId="{CD4EDBA4-6181-4BA9-9C3A-3B74F8E00AE8}" sibTransId="{DD5BAD7A-ECF1-4F0F-982D-9AA7240DCC0D}"/>
    <dgm:cxn modelId="{C6F927A4-178D-4DD5-A388-615274F7C0AF}" type="presOf" srcId="{27BBD3C3-F570-441A-A97A-5E7F70BF5C97}" destId="{14517E51-5BA2-433F-8E2E-0B2ABD8CB4CB}" srcOrd="0" destOrd="0" presId="urn:microsoft.com/office/officeart/2005/8/layout/hierarchy2"/>
    <dgm:cxn modelId="{CD806323-9379-4F5F-ABE6-1EF1207EDE85}" srcId="{D9D43B0C-4344-4228-BB19-FD0A0F182082}" destId="{2E69AEA6-C900-4D0A-BF64-84F009D7A053}" srcOrd="0" destOrd="0" parTransId="{205B0046-6EBD-4062-B6A8-F5F8B663B816}" sibTransId="{A1801781-DB76-4E0A-9403-3CE0284A40C7}"/>
    <dgm:cxn modelId="{A992D1EE-2873-4C10-94E4-CA7FBFFFCF88}" type="presOf" srcId="{D50F52AC-D687-4DF5-800D-327B70C46BC4}" destId="{1D7D9CD8-A55D-44A0-A48D-AA05DEA14198}" srcOrd="0" destOrd="0" presId="urn:microsoft.com/office/officeart/2005/8/layout/hierarchy2"/>
    <dgm:cxn modelId="{456CADB9-3458-42E2-A7E2-FBB00700DA9A}" type="presOf" srcId="{027D4965-85C6-42E8-915C-7E1D2D587BDF}" destId="{3B5916B1-D434-43C1-B1FA-7C5B4B0184C2}" srcOrd="1" destOrd="0" presId="urn:microsoft.com/office/officeart/2005/8/layout/hierarchy2"/>
    <dgm:cxn modelId="{0E2C5E4C-7C58-4C70-B37F-DCABB4FB5FF4}" type="presOf" srcId="{D9D43B0C-4344-4228-BB19-FD0A0F182082}" destId="{329FC0E0-02F1-4586-9F77-38DCAEC004F0}" srcOrd="0" destOrd="0" presId="urn:microsoft.com/office/officeart/2005/8/layout/hierarchy2"/>
    <dgm:cxn modelId="{DE0DEA2E-F1F6-41EA-85B6-DB6D86AB626D}" srcId="{79166BA3-2E14-4143-B2C5-11CD9F93CA8D}" destId="{4BB64164-BA7F-4C61-B7EF-686F24730B5C}" srcOrd="0" destOrd="0" parTransId="{027D4965-85C6-42E8-915C-7E1D2D587BDF}" sibTransId="{8BBFA59B-1374-438E-98B0-04B413191A63}"/>
    <dgm:cxn modelId="{4B2F265D-8BB3-4710-97FC-DE4710983F38}" type="presOf" srcId="{45F66AA8-3AE0-4E38-AC80-2C0F6FCCD7DD}" destId="{10293CB2-B34B-4D55-934A-8E83E19D579F}" srcOrd="0" destOrd="0" presId="urn:microsoft.com/office/officeart/2005/8/layout/hierarchy2"/>
    <dgm:cxn modelId="{9BFD0FD5-73C3-47D6-95F1-8F40A50D8EA5}" type="presParOf" srcId="{329FC0E0-02F1-4586-9F77-38DCAEC004F0}" destId="{207446C7-2D7C-4B8D-87C4-A20D0E062875}" srcOrd="0" destOrd="0" presId="urn:microsoft.com/office/officeart/2005/8/layout/hierarchy2"/>
    <dgm:cxn modelId="{242CA335-14A1-4F67-B05B-EF918A9057B4}" type="presParOf" srcId="{207446C7-2D7C-4B8D-87C4-A20D0E062875}" destId="{E39EA960-AD44-4C8C-BD58-B14D36C35980}" srcOrd="0" destOrd="0" presId="urn:microsoft.com/office/officeart/2005/8/layout/hierarchy2"/>
    <dgm:cxn modelId="{64374054-E292-4595-99F3-1CD0E5222A55}" type="presParOf" srcId="{207446C7-2D7C-4B8D-87C4-A20D0E062875}" destId="{F9430DE2-EF6C-4043-A923-3E4EA1E5AA95}" srcOrd="1" destOrd="0" presId="urn:microsoft.com/office/officeart/2005/8/layout/hierarchy2"/>
    <dgm:cxn modelId="{198182DD-9748-4F83-9726-F3A47A41CEA0}" type="presParOf" srcId="{F9430DE2-EF6C-4043-A923-3E4EA1E5AA95}" destId="{7F503B85-86BF-4F80-B18A-06F7B6A140B1}" srcOrd="0" destOrd="0" presId="urn:microsoft.com/office/officeart/2005/8/layout/hierarchy2"/>
    <dgm:cxn modelId="{94C16E43-8948-49FD-8A19-1DBFC9F67685}" type="presParOf" srcId="{7F503B85-86BF-4F80-B18A-06F7B6A140B1}" destId="{C5AD8EEC-5D4D-4DC1-B0BF-5F14C0E3DD61}" srcOrd="0" destOrd="0" presId="urn:microsoft.com/office/officeart/2005/8/layout/hierarchy2"/>
    <dgm:cxn modelId="{633B716D-3FD4-41E2-9325-39F7BCF84B1E}" type="presParOf" srcId="{F9430DE2-EF6C-4043-A923-3E4EA1E5AA95}" destId="{8D037181-0622-4D5B-B270-CBD2414B4918}" srcOrd="1" destOrd="0" presId="urn:microsoft.com/office/officeart/2005/8/layout/hierarchy2"/>
    <dgm:cxn modelId="{55F5450C-C857-4F6D-951B-4932E581FAD6}" type="presParOf" srcId="{8D037181-0622-4D5B-B270-CBD2414B4918}" destId="{83248DEA-E481-47EC-B2B9-CC810C85BD15}" srcOrd="0" destOrd="0" presId="urn:microsoft.com/office/officeart/2005/8/layout/hierarchy2"/>
    <dgm:cxn modelId="{4D5DD630-5767-4C4F-BC80-93630F1C8794}" type="presParOf" srcId="{8D037181-0622-4D5B-B270-CBD2414B4918}" destId="{79E16AB2-A426-4F2C-B3AD-11B462C7463A}" srcOrd="1" destOrd="0" presId="urn:microsoft.com/office/officeart/2005/8/layout/hierarchy2"/>
    <dgm:cxn modelId="{F5E5B210-6A02-4E98-9F4C-2DDAE402BC17}" type="presParOf" srcId="{79E16AB2-A426-4F2C-B3AD-11B462C7463A}" destId="{86B5BD7C-D095-4592-BA62-0EB8AE982645}" srcOrd="0" destOrd="0" presId="urn:microsoft.com/office/officeart/2005/8/layout/hierarchy2"/>
    <dgm:cxn modelId="{04C0ED41-2F50-4F0E-BED9-BB43D87622C0}" type="presParOf" srcId="{86B5BD7C-D095-4592-BA62-0EB8AE982645}" destId="{1E9703D2-271A-4BFA-BDA4-9AA1BE44FF1E}" srcOrd="0" destOrd="0" presId="urn:microsoft.com/office/officeart/2005/8/layout/hierarchy2"/>
    <dgm:cxn modelId="{983EC504-7876-4397-B4C3-4A19CD761415}" type="presParOf" srcId="{79E16AB2-A426-4F2C-B3AD-11B462C7463A}" destId="{018EA055-D312-4E01-98AE-51DE13383C95}" srcOrd="1" destOrd="0" presId="urn:microsoft.com/office/officeart/2005/8/layout/hierarchy2"/>
    <dgm:cxn modelId="{E6A27603-4F0C-4D6C-B18D-367B84066B15}" type="presParOf" srcId="{018EA055-D312-4E01-98AE-51DE13383C95}" destId="{10293CB2-B34B-4D55-934A-8E83E19D579F}" srcOrd="0" destOrd="0" presId="urn:microsoft.com/office/officeart/2005/8/layout/hierarchy2"/>
    <dgm:cxn modelId="{0AE3FEC1-70AB-4337-AF26-371D4C938350}" type="presParOf" srcId="{018EA055-D312-4E01-98AE-51DE13383C95}" destId="{7A3B7189-8563-4FFA-8C29-0B7712AB7CD5}" srcOrd="1" destOrd="0" presId="urn:microsoft.com/office/officeart/2005/8/layout/hierarchy2"/>
    <dgm:cxn modelId="{3271478E-8A10-4E1A-8693-0E9B39D8B032}" type="presParOf" srcId="{79E16AB2-A426-4F2C-B3AD-11B462C7463A}" destId="{6482DC3F-6C62-4035-95C8-3AE5DEEC13F4}" srcOrd="2" destOrd="0" presId="urn:microsoft.com/office/officeart/2005/8/layout/hierarchy2"/>
    <dgm:cxn modelId="{F36BFC8D-CE04-409C-B89B-EF945A572836}" type="presParOf" srcId="{6482DC3F-6C62-4035-95C8-3AE5DEEC13F4}" destId="{AD96F439-9BF1-4EED-BFB5-7C287D06BC46}" srcOrd="0" destOrd="0" presId="urn:microsoft.com/office/officeart/2005/8/layout/hierarchy2"/>
    <dgm:cxn modelId="{49BAEDFC-EDD1-468E-A386-06CA8E85F22E}" type="presParOf" srcId="{79E16AB2-A426-4F2C-B3AD-11B462C7463A}" destId="{B55A5928-238B-4FD0-AFA3-E3CB9EECB643}" srcOrd="3" destOrd="0" presId="urn:microsoft.com/office/officeart/2005/8/layout/hierarchy2"/>
    <dgm:cxn modelId="{EAAFB633-4C8C-4FEC-B965-FC2E1C2642B8}" type="presParOf" srcId="{B55A5928-238B-4FD0-AFA3-E3CB9EECB643}" destId="{BA7BBBDA-6E8F-4953-B3F3-BCB7FCBB65AE}" srcOrd="0" destOrd="0" presId="urn:microsoft.com/office/officeart/2005/8/layout/hierarchy2"/>
    <dgm:cxn modelId="{8D753EEE-BFF1-423E-9B3A-1F705504335D}" type="presParOf" srcId="{B55A5928-238B-4FD0-AFA3-E3CB9EECB643}" destId="{C75478A0-0355-4210-BC46-677365C7F03E}" srcOrd="1" destOrd="0" presId="urn:microsoft.com/office/officeart/2005/8/layout/hierarchy2"/>
    <dgm:cxn modelId="{CF5C28CF-C411-4743-811C-061C67D94249}" type="presParOf" srcId="{79E16AB2-A426-4F2C-B3AD-11B462C7463A}" destId="{6E1180BF-04F5-4F06-B594-2FBFB3C47361}" srcOrd="4" destOrd="0" presId="urn:microsoft.com/office/officeart/2005/8/layout/hierarchy2"/>
    <dgm:cxn modelId="{3692A495-4CE6-430D-B8F7-B49BF32AD162}" type="presParOf" srcId="{6E1180BF-04F5-4F06-B594-2FBFB3C47361}" destId="{313BF78A-49A2-43F0-AD49-2E4C371FF348}" srcOrd="0" destOrd="0" presId="urn:microsoft.com/office/officeart/2005/8/layout/hierarchy2"/>
    <dgm:cxn modelId="{2BC9FC52-8158-4E6B-8622-327EA5A6A50D}" type="presParOf" srcId="{79E16AB2-A426-4F2C-B3AD-11B462C7463A}" destId="{2E37A578-792B-42FB-BB52-1C1FFBEF786E}" srcOrd="5" destOrd="0" presId="urn:microsoft.com/office/officeart/2005/8/layout/hierarchy2"/>
    <dgm:cxn modelId="{8F7989BC-84A5-404B-996F-A66B40814197}" type="presParOf" srcId="{2E37A578-792B-42FB-BB52-1C1FFBEF786E}" destId="{94D0C5FD-40CA-41EF-8AD9-8C15BC9D40BA}" srcOrd="0" destOrd="0" presId="urn:microsoft.com/office/officeart/2005/8/layout/hierarchy2"/>
    <dgm:cxn modelId="{11139094-EE39-426B-9118-966E2F43B930}" type="presParOf" srcId="{2E37A578-792B-42FB-BB52-1C1FFBEF786E}" destId="{546558D1-75DD-484E-A36C-2FA4B3321597}" srcOrd="1" destOrd="0" presId="urn:microsoft.com/office/officeart/2005/8/layout/hierarchy2"/>
    <dgm:cxn modelId="{5996E8A7-9FA6-4A11-BEB0-41DF6393F5A3}" type="presParOf" srcId="{79E16AB2-A426-4F2C-B3AD-11B462C7463A}" destId="{A5D7DD72-9CE8-44B9-93A0-B3606ECD35C7}" srcOrd="6" destOrd="0" presId="urn:microsoft.com/office/officeart/2005/8/layout/hierarchy2"/>
    <dgm:cxn modelId="{BEF59B39-329F-4F09-8B8E-F79991A2EE9F}" type="presParOf" srcId="{A5D7DD72-9CE8-44B9-93A0-B3606ECD35C7}" destId="{27E06153-C9D8-4D36-AE58-C5D72402DE78}" srcOrd="0" destOrd="0" presId="urn:microsoft.com/office/officeart/2005/8/layout/hierarchy2"/>
    <dgm:cxn modelId="{5EDFE286-722A-4C3F-9246-EADFEC8DEAD6}" type="presParOf" srcId="{79E16AB2-A426-4F2C-B3AD-11B462C7463A}" destId="{CB85A756-E817-42A0-9F88-1E291B2ABCFF}" srcOrd="7" destOrd="0" presId="urn:microsoft.com/office/officeart/2005/8/layout/hierarchy2"/>
    <dgm:cxn modelId="{09BBADE5-B479-470B-9481-46ADAD982648}" type="presParOf" srcId="{CB85A756-E817-42A0-9F88-1E291B2ABCFF}" destId="{9D247AC9-5BE6-4D25-8AEB-5E155D130929}" srcOrd="0" destOrd="0" presId="urn:microsoft.com/office/officeart/2005/8/layout/hierarchy2"/>
    <dgm:cxn modelId="{30CAEBFD-C72A-4A00-8640-7DA3E1B3BC52}" type="presParOf" srcId="{CB85A756-E817-42A0-9F88-1E291B2ABCFF}" destId="{59478357-F8BF-476F-9B1B-120FC0098FA0}" srcOrd="1" destOrd="0" presId="urn:microsoft.com/office/officeart/2005/8/layout/hierarchy2"/>
    <dgm:cxn modelId="{97725D42-3EC8-432E-B3DD-13290A053360}" type="presParOf" srcId="{79E16AB2-A426-4F2C-B3AD-11B462C7463A}" destId="{801CB584-B324-422A-87B8-AEC5526A0240}" srcOrd="8" destOrd="0" presId="urn:microsoft.com/office/officeart/2005/8/layout/hierarchy2"/>
    <dgm:cxn modelId="{0DCC12B8-D231-4441-96D2-547784C1927C}" type="presParOf" srcId="{801CB584-B324-422A-87B8-AEC5526A0240}" destId="{101B1A87-02E5-478F-9199-B0CD863E1A8D}" srcOrd="0" destOrd="0" presId="urn:microsoft.com/office/officeart/2005/8/layout/hierarchy2"/>
    <dgm:cxn modelId="{B12059D1-E805-409D-9C92-710BB57DF03B}" type="presParOf" srcId="{79E16AB2-A426-4F2C-B3AD-11B462C7463A}" destId="{803B832C-282E-4782-A29A-ADAA417246E8}" srcOrd="9" destOrd="0" presId="urn:microsoft.com/office/officeart/2005/8/layout/hierarchy2"/>
    <dgm:cxn modelId="{D22AD34D-CD21-4A65-A0E7-49FA18F9A5B6}" type="presParOf" srcId="{803B832C-282E-4782-A29A-ADAA417246E8}" destId="{640A003E-0DD8-4E2C-9483-0CC506AF89E5}" srcOrd="0" destOrd="0" presId="urn:microsoft.com/office/officeart/2005/8/layout/hierarchy2"/>
    <dgm:cxn modelId="{39321838-10B9-4E32-9106-B1A6F333B857}" type="presParOf" srcId="{803B832C-282E-4782-A29A-ADAA417246E8}" destId="{26BBBC9B-AB7E-4311-A6AF-E32558CEC9B0}" srcOrd="1" destOrd="0" presId="urn:microsoft.com/office/officeart/2005/8/layout/hierarchy2"/>
    <dgm:cxn modelId="{14E2726A-BE6A-44A7-A1FF-D09CB1354E92}" type="presParOf" srcId="{F9430DE2-EF6C-4043-A923-3E4EA1E5AA95}" destId="{4A1554F5-CB32-41F4-9E1B-6C6080279286}" srcOrd="2" destOrd="0" presId="urn:microsoft.com/office/officeart/2005/8/layout/hierarchy2"/>
    <dgm:cxn modelId="{C1364EDC-4FD6-4940-94BC-F36C942FC70E}" type="presParOf" srcId="{4A1554F5-CB32-41F4-9E1B-6C6080279286}" destId="{7F04D9BA-9EC1-4691-800C-E1234DD1C58A}" srcOrd="0" destOrd="0" presId="urn:microsoft.com/office/officeart/2005/8/layout/hierarchy2"/>
    <dgm:cxn modelId="{76955F38-3278-4837-BB91-AAAFDBE84DF5}" type="presParOf" srcId="{F9430DE2-EF6C-4043-A923-3E4EA1E5AA95}" destId="{8BDE87EE-BCC7-42D0-A7EA-4BF98617421A}" srcOrd="3" destOrd="0" presId="urn:microsoft.com/office/officeart/2005/8/layout/hierarchy2"/>
    <dgm:cxn modelId="{016AD7FF-7544-4154-9409-32710F39C3A1}" type="presParOf" srcId="{8BDE87EE-BCC7-42D0-A7EA-4BF98617421A}" destId="{0351E5A2-DC8F-4D45-9D72-941960FC5CAD}" srcOrd="0" destOrd="0" presId="urn:microsoft.com/office/officeart/2005/8/layout/hierarchy2"/>
    <dgm:cxn modelId="{4A0B6B54-851D-45BE-804B-336A1C7AFB2E}" type="presParOf" srcId="{8BDE87EE-BCC7-42D0-A7EA-4BF98617421A}" destId="{04B31A05-8D4D-494F-9461-6CE3377805B7}" srcOrd="1" destOrd="0" presId="urn:microsoft.com/office/officeart/2005/8/layout/hierarchy2"/>
    <dgm:cxn modelId="{CC70A298-F407-40A7-A472-723A29E8A0E5}" type="presParOf" srcId="{04B31A05-8D4D-494F-9461-6CE3377805B7}" destId="{52B99DFE-1A7C-4241-9FCC-C9A35B96398B}" srcOrd="0" destOrd="0" presId="urn:microsoft.com/office/officeart/2005/8/layout/hierarchy2"/>
    <dgm:cxn modelId="{893659EB-036F-4919-ADF4-39DD4B321559}" type="presParOf" srcId="{52B99DFE-1A7C-4241-9FCC-C9A35B96398B}" destId="{3B5916B1-D434-43C1-B1FA-7C5B4B0184C2}" srcOrd="0" destOrd="0" presId="urn:microsoft.com/office/officeart/2005/8/layout/hierarchy2"/>
    <dgm:cxn modelId="{FE07318A-EE9D-4B2D-ABA4-52A5FE34ED70}" type="presParOf" srcId="{04B31A05-8D4D-494F-9461-6CE3377805B7}" destId="{3B8B4711-8998-4E4C-8EE2-7A64DA00EB18}" srcOrd="1" destOrd="0" presId="urn:microsoft.com/office/officeart/2005/8/layout/hierarchy2"/>
    <dgm:cxn modelId="{C03A6299-1C1D-4A54-A1A6-283E59D9F4A9}" type="presParOf" srcId="{3B8B4711-8998-4E4C-8EE2-7A64DA00EB18}" destId="{35AFC6C1-66A0-49D9-B962-C1218E6F8466}" srcOrd="0" destOrd="0" presId="urn:microsoft.com/office/officeart/2005/8/layout/hierarchy2"/>
    <dgm:cxn modelId="{BBBF1B01-30D2-42FA-851B-2AFE856C149F}" type="presParOf" srcId="{3B8B4711-8998-4E4C-8EE2-7A64DA00EB18}" destId="{D2397B4E-F3FB-4B35-8181-BB94F1CDFC67}" srcOrd="1" destOrd="0" presId="urn:microsoft.com/office/officeart/2005/8/layout/hierarchy2"/>
    <dgm:cxn modelId="{38BDDF1B-589E-40BB-A0D1-EE1166C4A1BB}" type="presParOf" srcId="{F9430DE2-EF6C-4043-A923-3E4EA1E5AA95}" destId="{7C698150-3068-49F5-B0BC-A54154F58079}" srcOrd="4" destOrd="0" presId="urn:microsoft.com/office/officeart/2005/8/layout/hierarchy2"/>
    <dgm:cxn modelId="{CE7713D1-4A01-4273-A2E6-45A2206EA025}" type="presParOf" srcId="{7C698150-3068-49F5-B0BC-A54154F58079}" destId="{6329AFF3-3B79-456F-A46F-E4FE5837C6B7}" srcOrd="0" destOrd="0" presId="urn:microsoft.com/office/officeart/2005/8/layout/hierarchy2"/>
    <dgm:cxn modelId="{65D48CD6-88C4-4ED3-A491-92FE0FD1CA63}" type="presParOf" srcId="{F9430DE2-EF6C-4043-A923-3E4EA1E5AA95}" destId="{7CEBDBCC-BF87-4DD6-8508-39434EF818A5}" srcOrd="5" destOrd="0" presId="urn:microsoft.com/office/officeart/2005/8/layout/hierarchy2"/>
    <dgm:cxn modelId="{9C19D13A-D1B6-4F66-905A-058D0D208677}" type="presParOf" srcId="{7CEBDBCC-BF87-4DD6-8508-39434EF818A5}" destId="{05D125FC-8C88-46F7-AF7F-A623B2606D58}" srcOrd="0" destOrd="0" presId="urn:microsoft.com/office/officeart/2005/8/layout/hierarchy2"/>
    <dgm:cxn modelId="{F98CF108-29B5-4306-B401-CFCD379EB100}" type="presParOf" srcId="{7CEBDBCC-BF87-4DD6-8508-39434EF818A5}" destId="{C73716C5-89AA-4420-B0BF-2B0C6BCF7302}" srcOrd="1" destOrd="0" presId="urn:microsoft.com/office/officeart/2005/8/layout/hierarchy2"/>
    <dgm:cxn modelId="{BC201AFC-F389-4348-AB67-DE5CC634959B}" type="presParOf" srcId="{C73716C5-89AA-4420-B0BF-2B0C6BCF7302}" destId="{DC53831D-6981-475B-8824-AA49BD3FAADA}" srcOrd="0" destOrd="0" presId="urn:microsoft.com/office/officeart/2005/8/layout/hierarchy2"/>
    <dgm:cxn modelId="{A6F7EA48-3492-44A4-9952-C426C1FCA8BC}" type="presParOf" srcId="{DC53831D-6981-475B-8824-AA49BD3FAADA}" destId="{C6FF2835-1E37-41FC-8DB2-884F835AEBD9}" srcOrd="0" destOrd="0" presId="urn:microsoft.com/office/officeart/2005/8/layout/hierarchy2"/>
    <dgm:cxn modelId="{57D0CF61-3838-4EC6-9DD0-D9E4FF0FEB86}" type="presParOf" srcId="{C73716C5-89AA-4420-B0BF-2B0C6BCF7302}" destId="{1CB38968-DE11-4DB4-979B-5C80D54E97DA}" srcOrd="1" destOrd="0" presId="urn:microsoft.com/office/officeart/2005/8/layout/hierarchy2"/>
    <dgm:cxn modelId="{40EB8FE2-AEA0-49F8-97C4-28A50D83003F}" type="presParOf" srcId="{1CB38968-DE11-4DB4-979B-5C80D54E97DA}" destId="{11102CC8-1297-4B46-88FE-E716B64177F0}" srcOrd="0" destOrd="0" presId="urn:microsoft.com/office/officeart/2005/8/layout/hierarchy2"/>
    <dgm:cxn modelId="{94B3AEC4-1AA2-4C2F-AF27-A527EACF1085}" type="presParOf" srcId="{1CB38968-DE11-4DB4-979B-5C80D54E97DA}" destId="{F91873F8-BD84-43F4-9F36-5F1E36CD40C7}" srcOrd="1" destOrd="0" presId="urn:microsoft.com/office/officeart/2005/8/layout/hierarchy2"/>
    <dgm:cxn modelId="{F716958C-976E-4BE4-9843-2595D6BF1CB1}" type="presParOf" srcId="{C73716C5-89AA-4420-B0BF-2B0C6BCF7302}" destId="{E1815F72-736D-4474-9081-674CA09225BB}" srcOrd="2" destOrd="0" presId="urn:microsoft.com/office/officeart/2005/8/layout/hierarchy2"/>
    <dgm:cxn modelId="{A97BF384-43F4-41BB-8F27-41B35109A2C1}" type="presParOf" srcId="{E1815F72-736D-4474-9081-674CA09225BB}" destId="{9504271E-988A-4302-BA06-920E69786947}" srcOrd="0" destOrd="0" presId="urn:microsoft.com/office/officeart/2005/8/layout/hierarchy2"/>
    <dgm:cxn modelId="{5A5BD626-C976-4CBB-9BC7-9A855D513509}" type="presParOf" srcId="{C73716C5-89AA-4420-B0BF-2B0C6BCF7302}" destId="{19A3CB65-5917-414F-9F7A-2BF9B7738FAC}" srcOrd="3" destOrd="0" presId="urn:microsoft.com/office/officeart/2005/8/layout/hierarchy2"/>
    <dgm:cxn modelId="{04DAC285-2ABD-4864-86DB-5B8110D8D13C}" type="presParOf" srcId="{19A3CB65-5917-414F-9F7A-2BF9B7738FAC}" destId="{1D7D9CD8-A55D-44A0-A48D-AA05DEA14198}" srcOrd="0" destOrd="0" presId="urn:microsoft.com/office/officeart/2005/8/layout/hierarchy2"/>
    <dgm:cxn modelId="{7B6ED413-B1F4-4BCC-AA01-2274F1DBFB3E}" type="presParOf" srcId="{19A3CB65-5917-414F-9F7A-2BF9B7738FAC}" destId="{4430A2DD-ADA0-426A-9650-F8B2A984EF69}" srcOrd="1" destOrd="0" presId="urn:microsoft.com/office/officeart/2005/8/layout/hierarchy2"/>
    <dgm:cxn modelId="{54731B47-3B58-444C-BD5C-EB88A4F4C3B5}" type="presParOf" srcId="{C73716C5-89AA-4420-B0BF-2B0C6BCF7302}" destId="{94733F2C-1862-4814-B8F7-AECD65B78387}" srcOrd="4" destOrd="0" presId="urn:microsoft.com/office/officeart/2005/8/layout/hierarchy2"/>
    <dgm:cxn modelId="{A2A7CB7B-C759-4AC6-BF1D-F73BB9CC32DC}" type="presParOf" srcId="{94733F2C-1862-4814-B8F7-AECD65B78387}" destId="{6065794E-C73A-4A34-A666-0A69AD7C581A}" srcOrd="0" destOrd="0" presId="urn:microsoft.com/office/officeart/2005/8/layout/hierarchy2"/>
    <dgm:cxn modelId="{71F5E32C-E731-4D75-86F0-2EA2C458AEE1}" type="presParOf" srcId="{C73716C5-89AA-4420-B0BF-2B0C6BCF7302}" destId="{E2DF3048-40F6-4313-8568-CDEA732AEE9A}" srcOrd="5" destOrd="0" presId="urn:microsoft.com/office/officeart/2005/8/layout/hierarchy2"/>
    <dgm:cxn modelId="{D00558E5-69DD-4619-AF6C-26D5343B61FC}" type="presParOf" srcId="{E2DF3048-40F6-4313-8568-CDEA732AEE9A}" destId="{D4A769C3-76CB-420B-BE07-393B9D9E16FC}" srcOrd="0" destOrd="0" presId="urn:microsoft.com/office/officeart/2005/8/layout/hierarchy2"/>
    <dgm:cxn modelId="{3DDD567F-337B-4E12-B0BC-DA31B76AD947}" type="presParOf" srcId="{E2DF3048-40F6-4313-8568-CDEA732AEE9A}" destId="{17B17EE8-3CF5-4E8F-A1CB-FDA52E10B27E}" srcOrd="1" destOrd="0" presId="urn:microsoft.com/office/officeart/2005/8/layout/hierarchy2"/>
    <dgm:cxn modelId="{B4ADE1CA-7F2C-4F7B-BA0C-AEC3F1D85710}" type="presParOf" srcId="{F9430DE2-EF6C-4043-A923-3E4EA1E5AA95}" destId="{1CC11C0D-F604-4A17-85FC-191BF12723B2}" srcOrd="6" destOrd="0" presId="urn:microsoft.com/office/officeart/2005/8/layout/hierarchy2"/>
    <dgm:cxn modelId="{8FAC6F68-738E-429A-97C5-4C2956F02D77}" type="presParOf" srcId="{1CC11C0D-F604-4A17-85FC-191BF12723B2}" destId="{D2280444-3067-4308-BE43-0C033A792869}" srcOrd="0" destOrd="0" presId="urn:microsoft.com/office/officeart/2005/8/layout/hierarchy2"/>
    <dgm:cxn modelId="{0925C85E-1558-48A1-8682-F1122DD26F6A}" type="presParOf" srcId="{F9430DE2-EF6C-4043-A923-3E4EA1E5AA95}" destId="{F5870368-1A7B-42E1-B483-7BBC5B907856}" srcOrd="7" destOrd="0" presId="urn:microsoft.com/office/officeart/2005/8/layout/hierarchy2"/>
    <dgm:cxn modelId="{5F693801-4BFD-4C14-8CEC-A4E93A8A97D0}" type="presParOf" srcId="{F5870368-1A7B-42E1-B483-7BBC5B907856}" destId="{F1295CC0-DAF3-43CF-992E-3710374B268A}" srcOrd="0" destOrd="0" presId="urn:microsoft.com/office/officeart/2005/8/layout/hierarchy2"/>
    <dgm:cxn modelId="{DE1A2E0E-99B0-4A29-83F5-497DC471494B}" type="presParOf" srcId="{F5870368-1A7B-42E1-B483-7BBC5B907856}" destId="{1F2A4EC8-AA3A-4632-AF92-4811CCC50C76}" srcOrd="1" destOrd="0" presId="urn:microsoft.com/office/officeart/2005/8/layout/hierarchy2"/>
    <dgm:cxn modelId="{EF511F44-3EFE-4C2A-9696-3B62BAA9F357}" type="presParOf" srcId="{1F2A4EC8-AA3A-4632-AF92-4811CCC50C76}" destId="{14517E51-5BA2-433F-8E2E-0B2ABD8CB4CB}" srcOrd="0" destOrd="0" presId="urn:microsoft.com/office/officeart/2005/8/layout/hierarchy2"/>
    <dgm:cxn modelId="{A3896E67-473F-415B-80B8-9A1BED5DC0DB}" type="presParOf" srcId="{14517E51-5BA2-433F-8E2E-0B2ABD8CB4CB}" destId="{59C537E5-348E-4559-B0D2-759F933158C1}" srcOrd="0" destOrd="0" presId="urn:microsoft.com/office/officeart/2005/8/layout/hierarchy2"/>
    <dgm:cxn modelId="{6997A321-58B0-4266-A60C-EE202F915899}" type="presParOf" srcId="{1F2A4EC8-AA3A-4632-AF92-4811CCC50C76}" destId="{E1C739A6-5BB7-4E21-AF84-20B7263DA053}" srcOrd="1" destOrd="0" presId="urn:microsoft.com/office/officeart/2005/8/layout/hierarchy2"/>
    <dgm:cxn modelId="{930083BA-D412-4CFA-94F3-AF2B57B13BFD}" type="presParOf" srcId="{E1C739A6-5BB7-4E21-AF84-20B7263DA053}" destId="{C097996F-E445-43E0-84E7-C747D7C28890}" srcOrd="0" destOrd="0" presId="urn:microsoft.com/office/officeart/2005/8/layout/hierarchy2"/>
    <dgm:cxn modelId="{04CCF8FE-7841-4B17-8CEA-9EBCA2C97AF6}" type="presParOf" srcId="{E1C739A6-5BB7-4E21-AF84-20B7263DA053}" destId="{E7DE7BC9-277A-4EBB-ACF9-5F86A8F7E7F6}" srcOrd="1" destOrd="0" presId="urn:microsoft.com/office/officeart/2005/8/layout/hierarchy2"/>
    <dgm:cxn modelId="{44448651-8D2C-4200-80CC-90FF64E26792}" type="presParOf" srcId="{1F2A4EC8-AA3A-4632-AF92-4811CCC50C76}" destId="{F8EFFF76-C412-4298-B9AB-9EC33CD76941}" srcOrd="2" destOrd="0" presId="urn:microsoft.com/office/officeart/2005/8/layout/hierarchy2"/>
    <dgm:cxn modelId="{1D3EC0CF-CF64-4C16-B164-B08AFD8DB0A6}" type="presParOf" srcId="{F8EFFF76-C412-4298-B9AB-9EC33CD76941}" destId="{C3FAE587-AA48-49CA-B7FF-C0FEB31D4DC0}" srcOrd="0" destOrd="0" presId="urn:microsoft.com/office/officeart/2005/8/layout/hierarchy2"/>
    <dgm:cxn modelId="{AB2766E5-39C2-46C8-866E-F02D9368E9FF}" type="presParOf" srcId="{1F2A4EC8-AA3A-4632-AF92-4811CCC50C76}" destId="{A3013A24-B0B9-4F1C-A6C7-63A5DF2181DC}" srcOrd="3" destOrd="0" presId="urn:microsoft.com/office/officeart/2005/8/layout/hierarchy2"/>
    <dgm:cxn modelId="{C2B7DBA0-0334-4184-B301-AEC82B8BB1FC}" type="presParOf" srcId="{A3013A24-B0B9-4F1C-A6C7-63A5DF2181DC}" destId="{19EC196A-A08E-4CF1-A875-E4AC10E76960}" srcOrd="0" destOrd="0" presId="urn:microsoft.com/office/officeart/2005/8/layout/hierarchy2"/>
    <dgm:cxn modelId="{8C033659-E2F5-4B0A-89FD-013A2869EDE1}" type="presParOf" srcId="{A3013A24-B0B9-4F1C-A6C7-63A5DF2181DC}" destId="{F9891C82-5AC5-48CE-9C83-CCE730DC4A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16A74-61BB-4496-A2DA-EF31D9F7BBD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77A43-34AB-4D8B-B197-461A5AD94244}">
      <dgm:prSet phldrT="[Text]"/>
      <dgm:spPr/>
      <dgm:t>
        <a:bodyPr/>
        <a:lstStyle/>
        <a:p>
          <a:r>
            <a:rPr lang="en-US" dirty="0" smtClean="0"/>
            <a:t>Static digital </a:t>
          </a:r>
        </a:p>
        <a:p>
          <a:r>
            <a:rPr lang="en-US" dirty="0" smtClean="0"/>
            <a:t>Content</a:t>
          </a:r>
          <a:endParaRPr lang="en-US" dirty="0"/>
        </a:p>
      </dgm:t>
    </dgm:pt>
    <dgm:pt modelId="{E19CD981-B42D-4257-9F17-2FAE54A9AD85}" type="parTrans" cxnId="{C2210599-4907-41F6-8C18-0159139CA5CF}">
      <dgm:prSet/>
      <dgm:spPr/>
      <dgm:t>
        <a:bodyPr/>
        <a:lstStyle/>
        <a:p>
          <a:endParaRPr lang="en-US"/>
        </a:p>
      </dgm:t>
    </dgm:pt>
    <dgm:pt modelId="{C410C57E-9C45-418B-9980-4A51A971CDCC}" type="sibTrans" cxnId="{C2210599-4907-41F6-8C18-0159139CA5CF}">
      <dgm:prSet/>
      <dgm:spPr/>
      <dgm:t>
        <a:bodyPr/>
        <a:lstStyle/>
        <a:p>
          <a:endParaRPr lang="en-US"/>
        </a:p>
      </dgm:t>
    </dgm:pt>
    <dgm:pt modelId="{2135AE82-EA4E-4DE0-BE2F-16BD957EBC93}">
      <dgm:prSet phldrT="[Text]"/>
      <dgm:spPr/>
      <dgm:t>
        <a:bodyPr/>
        <a:lstStyle/>
        <a:p>
          <a:r>
            <a:rPr lang="en-US" dirty="0" smtClean="0"/>
            <a:t>Dynamic/</a:t>
          </a:r>
        </a:p>
        <a:p>
          <a:r>
            <a:rPr lang="en-US" dirty="0" smtClean="0"/>
            <a:t>Interactive</a:t>
          </a:r>
          <a:endParaRPr lang="en-US" dirty="0"/>
        </a:p>
      </dgm:t>
    </dgm:pt>
    <dgm:pt modelId="{620AC003-C9D5-42D4-A078-7CBB2CB8ACD3}" type="parTrans" cxnId="{39744051-9673-41A5-A3EC-10861A0D9726}">
      <dgm:prSet/>
      <dgm:spPr/>
      <dgm:t>
        <a:bodyPr/>
        <a:lstStyle/>
        <a:p>
          <a:endParaRPr lang="en-US"/>
        </a:p>
      </dgm:t>
    </dgm:pt>
    <dgm:pt modelId="{36403274-FEAB-4D91-AAA5-79F7D350DD30}" type="sibTrans" cxnId="{39744051-9673-41A5-A3EC-10861A0D9726}">
      <dgm:prSet/>
      <dgm:spPr/>
      <dgm:t>
        <a:bodyPr/>
        <a:lstStyle/>
        <a:p>
          <a:endParaRPr lang="en-US"/>
        </a:p>
      </dgm:t>
    </dgm:pt>
    <dgm:pt modelId="{AF4DB976-0F69-42BB-A207-11DD722C6621}">
      <dgm:prSet phldrT="[Text]"/>
      <dgm:spPr/>
      <dgm:t>
        <a:bodyPr/>
        <a:lstStyle/>
        <a:p>
          <a:r>
            <a:rPr lang="en-US" dirty="0" smtClean="0"/>
            <a:t>Personalized/</a:t>
          </a:r>
        </a:p>
        <a:p>
          <a:r>
            <a:rPr lang="en-US" dirty="0" smtClean="0"/>
            <a:t>Contextualized/</a:t>
          </a:r>
        </a:p>
        <a:p>
          <a:r>
            <a:rPr lang="en-US" dirty="0" smtClean="0"/>
            <a:t>Insights Driven</a:t>
          </a:r>
          <a:endParaRPr lang="en-US" dirty="0"/>
        </a:p>
      </dgm:t>
    </dgm:pt>
    <dgm:pt modelId="{76CC76E9-61D6-47F8-8C45-B147876D5D95}" type="parTrans" cxnId="{69AAEEDA-8D06-4D30-A1E1-FDC2B7DFF998}">
      <dgm:prSet/>
      <dgm:spPr/>
      <dgm:t>
        <a:bodyPr/>
        <a:lstStyle/>
        <a:p>
          <a:endParaRPr lang="en-US"/>
        </a:p>
      </dgm:t>
    </dgm:pt>
    <dgm:pt modelId="{BDBDCFC4-B5E4-4426-BD2D-C4171E2D0DF8}" type="sibTrans" cxnId="{69AAEEDA-8D06-4D30-A1E1-FDC2B7DFF998}">
      <dgm:prSet/>
      <dgm:spPr/>
      <dgm:t>
        <a:bodyPr/>
        <a:lstStyle/>
        <a:p>
          <a:endParaRPr lang="en-US"/>
        </a:p>
      </dgm:t>
    </dgm:pt>
    <dgm:pt modelId="{A9A308E6-7101-4CD4-9E75-8CC698013721}">
      <dgm:prSet phldrT="[Text]"/>
      <dgm:spPr/>
      <dgm:t>
        <a:bodyPr/>
        <a:lstStyle/>
        <a:p>
          <a:r>
            <a:rPr lang="en-US" dirty="0" smtClean="0"/>
            <a:t>Consumable Content/</a:t>
          </a:r>
        </a:p>
        <a:p>
          <a:r>
            <a:rPr lang="en-US" dirty="0" smtClean="0"/>
            <a:t>Knowledge</a:t>
          </a:r>
          <a:endParaRPr lang="en-US" dirty="0"/>
        </a:p>
      </dgm:t>
    </dgm:pt>
    <dgm:pt modelId="{3C3291AD-C109-4077-97CA-F7254E7A6062}" type="parTrans" cxnId="{C5DAECFA-BF0F-4DB0-83DF-8BFB4E447E7D}">
      <dgm:prSet/>
      <dgm:spPr/>
      <dgm:t>
        <a:bodyPr/>
        <a:lstStyle/>
        <a:p>
          <a:endParaRPr lang="en-US"/>
        </a:p>
      </dgm:t>
    </dgm:pt>
    <dgm:pt modelId="{B68140EC-1664-459A-9E22-34942CB1D518}" type="sibTrans" cxnId="{C5DAECFA-BF0F-4DB0-83DF-8BFB4E447E7D}">
      <dgm:prSet/>
      <dgm:spPr/>
      <dgm:t>
        <a:bodyPr/>
        <a:lstStyle/>
        <a:p>
          <a:endParaRPr lang="en-US"/>
        </a:p>
      </dgm:t>
    </dgm:pt>
    <dgm:pt modelId="{CA703A16-6C24-4079-BA73-354C5C738E55}" type="pres">
      <dgm:prSet presAssocID="{E2116A74-61BB-4496-A2DA-EF31D9F7BB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AD0AD7B-D33F-45EB-B3DB-6BD8E9B6DE25}" type="pres">
      <dgm:prSet presAssocID="{41B77A43-34AB-4D8B-B197-461A5AD94244}" presName="composite" presStyleCnt="0"/>
      <dgm:spPr/>
    </dgm:pt>
    <dgm:pt modelId="{572C5F07-8C3C-463B-B298-64464B23E231}" type="pres">
      <dgm:prSet presAssocID="{41B77A43-34AB-4D8B-B197-461A5AD94244}" presName="LShape" presStyleLbl="alignNode1" presStyleIdx="0" presStyleCnt="7"/>
      <dgm:spPr/>
    </dgm:pt>
    <dgm:pt modelId="{F7DF7BB6-C186-4EC9-B047-3EEB3B117CD2}" type="pres">
      <dgm:prSet presAssocID="{41B77A43-34AB-4D8B-B197-461A5AD9424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7B461-54E7-4467-8F3D-26E4B2A9FDE2}" type="pres">
      <dgm:prSet presAssocID="{41B77A43-34AB-4D8B-B197-461A5AD94244}" presName="Triangle" presStyleLbl="alignNode1" presStyleIdx="1" presStyleCnt="7"/>
      <dgm:spPr/>
    </dgm:pt>
    <dgm:pt modelId="{AC363EBA-1F8D-4225-BEAB-E52A01B3DE9F}" type="pres">
      <dgm:prSet presAssocID="{C410C57E-9C45-418B-9980-4A51A971CDCC}" presName="sibTrans" presStyleCnt="0"/>
      <dgm:spPr/>
    </dgm:pt>
    <dgm:pt modelId="{162D14E7-FDA3-4264-AE83-33F017025C16}" type="pres">
      <dgm:prSet presAssocID="{C410C57E-9C45-418B-9980-4A51A971CDCC}" presName="space" presStyleCnt="0"/>
      <dgm:spPr/>
    </dgm:pt>
    <dgm:pt modelId="{4044E797-A6C4-4EC6-8E17-E400068F24E2}" type="pres">
      <dgm:prSet presAssocID="{2135AE82-EA4E-4DE0-BE2F-16BD957EBC93}" presName="composite" presStyleCnt="0"/>
      <dgm:spPr/>
    </dgm:pt>
    <dgm:pt modelId="{3E9BF27A-BD6B-42FA-AC08-296CDF4EF602}" type="pres">
      <dgm:prSet presAssocID="{2135AE82-EA4E-4DE0-BE2F-16BD957EBC93}" presName="LShape" presStyleLbl="alignNode1" presStyleIdx="2" presStyleCnt="7"/>
      <dgm:spPr/>
    </dgm:pt>
    <dgm:pt modelId="{06531B56-6797-4FD2-B932-5EE156B32BCD}" type="pres">
      <dgm:prSet presAssocID="{2135AE82-EA4E-4DE0-BE2F-16BD957EBC9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6B9F1-1393-47E4-94C9-60E399CA0DEC}" type="pres">
      <dgm:prSet presAssocID="{2135AE82-EA4E-4DE0-BE2F-16BD957EBC93}" presName="Triangle" presStyleLbl="alignNode1" presStyleIdx="3" presStyleCnt="7"/>
      <dgm:spPr/>
    </dgm:pt>
    <dgm:pt modelId="{41DC5B5E-1E20-438D-9A8C-2FDA3FCBA3E7}" type="pres">
      <dgm:prSet presAssocID="{36403274-FEAB-4D91-AAA5-79F7D350DD30}" presName="sibTrans" presStyleCnt="0"/>
      <dgm:spPr/>
    </dgm:pt>
    <dgm:pt modelId="{FB3D8397-02FD-4C84-ADA6-700BCE7749DE}" type="pres">
      <dgm:prSet presAssocID="{36403274-FEAB-4D91-AAA5-79F7D350DD30}" presName="space" presStyleCnt="0"/>
      <dgm:spPr/>
    </dgm:pt>
    <dgm:pt modelId="{2F62F399-FC4E-4DEB-8662-4870A04BE777}" type="pres">
      <dgm:prSet presAssocID="{A9A308E6-7101-4CD4-9E75-8CC698013721}" presName="composite" presStyleCnt="0"/>
      <dgm:spPr/>
    </dgm:pt>
    <dgm:pt modelId="{5F138C4D-B136-4FDA-97FB-671276CE4CAE}" type="pres">
      <dgm:prSet presAssocID="{A9A308E6-7101-4CD4-9E75-8CC698013721}" presName="LShape" presStyleLbl="alignNode1" presStyleIdx="4" presStyleCnt="7"/>
      <dgm:spPr/>
    </dgm:pt>
    <dgm:pt modelId="{601555D3-3EF2-4BC3-8DFC-912C60DB9746}" type="pres">
      <dgm:prSet presAssocID="{A9A308E6-7101-4CD4-9E75-8CC69801372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2221D-C2AC-4797-B7B0-1F166080715C}" type="pres">
      <dgm:prSet presAssocID="{A9A308E6-7101-4CD4-9E75-8CC698013721}" presName="Triangle" presStyleLbl="alignNode1" presStyleIdx="5" presStyleCnt="7"/>
      <dgm:spPr/>
    </dgm:pt>
    <dgm:pt modelId="{F1867759-94E0-47D0-9862-B57DE5DF8861}" type="pres">
      <dgm:prSet presAssocID="{B68140EC-1664-459A-9E22-34942CB1D518}" presName="sibTrans" presStyleCnt="0"/>
      <dgm:spPr/>
    </dgm:pt>
    <dgm:pt modelId="{C9759C85-1469-47AE-8593-83B22D59A83C}" type="pres">
      <dgm:prSet presAssocID="{B68140EC-1664-459A-9E22-34942CB1D518}" presName="space" presStyleCnt="0"/>
      <dgm:spPr/>
    </dgm:pt>
    <dgm:pt modelId="{D7C96982-6CAF-4027-AA8D-F46B53DCA33F}" type="pres">
      <dgm:prSet presAssocID="{AF4DB976-0F69-42BB-A207-11DD722C6621}" presName="composite" presStyleCnt="0"/>
      <dgm:spPr/>
    </dgm:pt>
    <dgm:pt modelId="{AD47D48A-0FBC-40FA-91BF-9B7D0475C4C5}" type="pres">
      <dgm:prSet presAssocID="{AF4DB976-0F69-42BB-A207-11DD722C6621}" presName="LShape" presStyleLbl="alignNode1" presStyleIdx="6" presStyleCnt="7"/>
      <dgm:spPr/>
    </dgm:pt>
    <dgm:pt modelId="{71F2CDF8-A889-4AAE-A0D6-0E1E33DB3F76}" type="pres">
      <dgm:prSet presAssocID="{AF4DB976-0F69-42BB-A207-11DD722C6621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744051-9673-41A5-A3EC-10861A0D9726}" srcId="{E2116A74-61BB-4496-A2DA-EF31D9F7BBD8}" destId="{2135AE82-EA4E-4DE0-BE2F-16BD957EBC93}" srcOrd="1" destOrd="0" parTransId="{620AC003-C9D5-42D4-A078-7CBB2CB8ACD3}" sibTransId="{36403274-FEAB-4D91-AAA5-79F7D350DD30}"/>
    <dgm:cxn modelId="{572342B5-B98B-41FA-90E2-1EDB1DD6A05D}" type="presOf" srcId="{A9A308E6-7101-4CD4-9E75-8CC698013721}" destId="{601555D3-3EF2-4BC3-8DFC-912C60DB9746}" srcOrd="0" destOrd="0" presId="urn:microsoft.com/office/officeart/2009/3/layout/StepUpProcess"/>
    <dgm:cxn modelId="{69AAEEDA-8D06-4D30-A1E1-FDC2B7DFF998}" srcId="{E2116A74-61BB-4496-A2DA-EF31D9F7BBD8}" destId="{AF4DB976-0F69-42BB-A207-11DD722C6621}" srcOrd="3" destOrd="0" parTransId="{76CC76E9-61D6-47F8-8C45-B147876D5D95}" sibTransId="{BDBDCFC4-B5E4-4426-BD2D-C4171E2D0DF8}"/>
    <dgm:cxn modelId="{C2210599-4907-41F6-8C18-0159139CA5CF}" srcId="{E2116A74-61BB-4496-A2DA-EF31D9F7BBD8}" destId="{41B77A43-34AB-4D8B-B197-461A5AD94244}" srcOrd="0" destOrd="0" parTransId="{E19CD981-B42D-4257-9F17-2FAE54A9AD85}" sibTransId="{C410C57E-9C45-418B-9980-4A51A971CDCC}"/>
    <dgm:cxn modelId="{C5DAECFA-BF0F-4DB0-83DF-8BFB4E447E7D}" srcId="{E2116A74-61BB-4496-A2DA-EF31D9F7BBD8}" destId="{A9A308E6-7101-4CD4-9E75-8CC698013721}" srcOrd="2" destOrd="0" parTransId="{3C3291AD-C109-4077-97CA-F7254E7A6062}" sibTransId="{B68140EC-1664-459A-9E22-34942CB1D518}"/>
    <dgm:cxn modelId="{E126490B-6E2A-4DC7-9D60-D3B55F0924CA}" type="presOf" srcId="{AF4DB976-0F69-42BB-A207-11DD722C6621}" destId="{71F2CDF8-A889-4AAE-A0D6-0E1E33DB3F76}" srcOrd="0" destOrd="0" presId="urn:microsoft.com/office/officeart/2009/3/layout/StepUpProcess"/>
    <dgm:cxn modelId="{AE169DB7-7054-44F9-B67D-35C9677FFE4C}" type="presOf" srcId="{41B77A43-34AB-4D8B-B197-461A5AD94244}" destId="{F7DF7BB6-C186-4EC9-B047-3EEB3B117CD2}" srcOrd="0" destOrd="0" presId="urn:microsoft.com/office/officeart/2009/3/layout/StepUpProcess"/>
    <dgm:cxn modelId="{4CBB5DF9-5E3E-4D8F-B69D-CF0BDF0EB9EC}" type="presOf" srcId="{E2116A74-61BB-4496-A2DA-EF31D9F7BBD8}" destId="{CA703A16-6C24-4079-BA73-354C5C738E55}" srcOrd="0" destOrd="0" presId="urn:microsoft.com/office/officeart/2009/3/layout/StepUpProcess"/>
    <dgm:cxn modelId="{15FBF2C4-3D10-45BF-B213-DC66A2FFCD55}" type="presOf" srcId="{2135AE82-EA4E-4DE0-BE2F-16BD957EBC93}" destId="{06531B56-6797-4FD2-B932-5EE156B32BCD}" srcOrd="0" destOrd="0" presId="urn:microsoft.com/office/officeart/2009/3/layout/StepUpProcess"/>
    <dgm:cxn modelId="{4D4CC6DE-68CE-4F08-9869-1297DEA70C8A}" type="presParOf" srcId="{CA703A16-6C24-4079-BA73-354C5C738E55}" destId="{5AD0AD7B-D33F-45EB-B3DB-6BD8E9B6DE25}" srcOrd="0" destOrd="0" presId="urn:microsoft.com/office/officeart/2009/3/layout/StepUpProcess"/>
    <dgm:cxn modelId="{3D66A501-46FD-45E8-8DE4-D36587E23332}" type="presParOf" srcId="{5AD0AD7B-D33F-45EB-B3DB-6BD8E9B6DE25}" destId="{572C5F07-8C3C-463B-B298-64464B23E231}" srcOrd="0" destOrd="0" presId="urn:microsoft.com/office/officeart/2009/3/layout/StepUpProcess"/>
    <dgm:cxn modelId="{B2FF9B53-13AE-4D4B-8FDF-3CA36384D548}" type="presParOf" srcId="{5AD0AD7B-D33F-45EB-B3DB-6BD8E9B6DE25}" destId="{F7DF7BB6-C186-4EC9-B047-3EEB3B117CD2}" srcOrd="1" destOrd="0" presId="urn:microsoft.com/office/officeart/2009/3/layout/StepUpProcess"/>
    <dgm:cxn modelId="{8FC11B75-3F71-45A9-AA53-3435BC228B24}" type="presParOf" srcId="{5AD0AD7B-D33F-45EB-B3DB-6BD8E9B6DE25}" destId="{75A7B461-54E7-4467-8F3D-26E4B2A9FDE2}" srcOrd="2" destOrd="0" presId="urn:microsoft.com/office/officeart/2009/3/layout/StepUpProcess"/>
    <dgm:cxn modelId="{A325C8AF-E927-4B1B-A810-D59FF07D6C3B}" type="presParOf" srcId="{CA703A16-6C24-4079-BA73-354C5C738E55}" destId="{AC363EBA-1F8D-4225-BEAB-E52A01B3DE9F}" srcOrd="1" destOrd="0" presId="urn:microsoft.com/office/officeart/2009/3/layout/StepUpProcess"/>
    <dgm:cxn modelId="{B0C577EE-6D37-4179-9076-78C2A0A17775}" type="presParOf" srcId="{AC363EBA-1F8D-4225-BEAB-E52A01B3DE9F}" destId="{162D14E7-FDA3-4264-AE83-33F017025C16}" srcOrd="0" destOrd="0" presId="urn:microsoft.com/office/officeart/2009/3/layout/StepUpProcess"/>
    <dgm:cxn modelId="{E6B321F8-24C5-4062-95A8-0FBADDB462EC}" type="presParOf" srcId="{CA703A16-6C24-4079-BA73-354C5C738E55}" destId="{4044E797-A6C4-4EC6-8E17-E400068F24E2}" srcOrd="2" destOrd="0" presId="urn:microsoft.com/office/officeart/2009/3/layout/StepUpProcess"/>
    <dgm:cxn modelId="{A9711D23-58F1-4700-89D3-216B32EC773F}" type="presParOf" srcId="{4044E797-A6C4-4EC6-8E17-E400068F24E2}" destId="{3E9BF27A-BD6B-42FA-AC08-296CDF4EF602}" srcOrd="0" destOrd="0" presId="urn:microsoft.com/office/officeart/2009/3/layout/StepUpProcess"/>
    <dgm:cxn modelId="{F80057EB-A674-4BD1-B3D9-62FC5FAE5A92}" type="presParOf" srcId="{4044E797-A6C4-4EC6-8E17-E400068F24E2}" destId="{06531B56-6797-4FD2-B932-5EE156B32BCD}" srcOrd="1" destOrd="0" presId="urn:microsoft.com/office/officeart/2009/3/layout/StepUpProcess"/>
    <dgm:cxn modelId="{7DC4DDAF-2B9A-47D7-80A4-C9D4FA04A35A}" type="presParOf" srcId="{4044E797-A6C4-4EC6-8E17-E400068F24E2}" destId="{7C46B9F1-1393-47E4-94C9-60E399CA0DEC}" srcOrd="2" destOrd="0" presId="urn:microsoft.com/office/officeart/2009/3/layout/StepUpProcess"/>
    <dgm:cxn modelId="{1D01AC08-EB38-48E8-ADA7-9D26746C01EB}" type="presParOf" srcId="{CA703A16-6C24-4079-BA73-354C5C738E55}" destId="{41DC5B5E-1E20-438D-9A8C-2FDA3FCBA3E7}" srcOrd="3" destOrd="0" presId="urn:microsoft.com/office/officeart/2009/3/layout/StepUpProcess"/>
    <dgm:cxn modelId="{75F2BE4C-7408-44F9-9CB3-29BF47A651A4}" type="presParOf" srcId="{41DC5B5E-1E20-438D-9A8C-2FDA3FCBA3E7}" destId="{FB3D8397-02FD-4C84-ADA6-700BCE7749DE}" srcOrd="0" destOrd="0" presId="urn:microsoft.com/office/officeart/2009/3/layout/StepUpProcess"/>
    <dgm:cxn modelId="{D1DFECB8-E2E8-4954-96C1-30694DE15136}" type="presParOf" srcId="{CA703A16-6C24-4079-BA73-354C5C738E55}" destId="{2F62F399-FC4E-4DEB-8662-4870A04BE777}" srcOrd="4" destOrd="0" presId="urn:microsoft.com/office/officeart/2009/3/layout/StepUpProcess"/>
    <dgm:cxn modelId="{A1856536-1FEA-4506-948A-52FFEB038150}" type="presParOf" srcId="{2F62F399-FC4E-4DEB-8662-4870A04BE777}" destId="{5F138C4D-B136-4FDA-97FB-671276CE4CAE}" srcOrd="0" destOrd="0" presId="urn:microsoft.com/office/officeart/2009/3/layout/StepUpProcess"/>
    <dgm:cxn modelId="{E45F7C5D-E3D1-4CD7-8D53-DD12B96CF056}" type="presParOf" srcId="{2F62F399-FC4E-4DEB-8662-4870A04BE777}" destId="{601555D3-3EF2-4BC3-8DFC-912C60DB9746}" srcOrd="1" destOrd="0" presId="urn:microsoft.com/office/officeart/2009/3/layout/StepUpProcess"/>
    <dgm:cxn modelId="{F7986D73-2078-4810-B556-83D3F0204759}" type="presParOf" srcId="{2F62F399-FC4E-4DEB-8662-4870A04BE777}" destId="{FFD2221D-C2AC-4797-B7B0-1F166080715C}" srcOrd="2" destOrd="0" presId="urn:microsoft.com/office/officeart/2009/3/layout/StepUpProcess"/>
    <dgm:cxn modelId="{2A6F2059-353B-45E8-B584-5F89C0858EC6}" type="presParOf" srcId="{CA703A16-6C24-4079-BA73-354C5C738E55}" destId="{F1867759-94E0-47D0-9862-B57DE5DF8861}" srcOrd="5" destOrd="0" presId="urn:microsoft.com/office/officeart/2009/3/layout/StepUpProcess"/>
    <dgm:cxn modelId="{5420E67B-2832-42B7-994F-05ED5C1BE454}" type="presParOf" srcId="{F1867759-94E0-47D0-9862-B57DE5DF8861}" destId="{C9759C85-1469-47AE-8593-83B22D59A83C}" srcOrd="0" destOrd="0" presId="urn:microsoft.com/office/officeart/2009/3/layout/StepUpProcess"/>
    <dgm:cxn modelId="{3FAD91A3-FDDF-44DB-9307-B93340A0D631}" type="presParOf" srcId="{CA703A16-6C24-4079-BA73-354C5C738E55}" destId="{D7C96982-6CAF-4027-AA8D-F46B53DCA33F}" srcOrd="6" destOrd="0" presId="urn:microsoft.com/office/officeart/2009/3/layout/StepUpProcess"/>
    <dgm:cxn modelId="{0120C9B4-C749-41FF-BBF8-4FC9580C1417}" type="presParOf" srcId="{D7C96982-6CAF-4027-AA8D-F46B53DCA33F}" destId="{AD47D48A-0FBC-40FA-91BF-9B7D0475C4C5}" srcOrd="0" destOrd="0" presId="urn:microsoft.com/office/officeart/2009/3/layout/StepUpProcess"/>
    <dgm:cxn modelId="{5A1DB357-4DBA-49F4-A86F-4C423FF58383}" type="presParOf" srcId="{D7C96982-6CAF-4027-AA8D-F46B53DCA33F}" destId="{71F2CDF8-A889-4AAE-A0D6-0E1E33DB3F7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DEC0AC-FDFC-45BC-9F7E-33A06625D76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8A5874-F3B6-45F4-A1DA-165003D817F1}">
      <dgm:prSet phldrT="[Text]"/>
      <dgm:spPr/>
      <dgm:t>
        <a:bodyPr/>
        <a:lstStyle/>
        <a:p>
          <a:r>
            <a:rPr lang="en-US" dirty="0" smtClean="0"/>
            <a:t>Agriculture</a:t>
          </a:r>
          <a:endParaRPr lang="en-US" dirty="0"/>
        </a:p>
      </dgm:t>
    </dgm:pt>
    <dgm:pt modelId="{158AE13D-43CB-4F43-9777-E851BD13E53F}" type="parTrans" cxnId="{E03CCFFC-0856-4153-8FDA-4F73AC2904D0}">
      <dgm:prSet/>
      <dgm:spPr/>
      <dgm:t>
        <a:bodyPr/>
        <a:lstStyle/>
        <a:p>
          <a:endParaRPr lang="en-US"/>
        </a:p>
      </dgm:t>
    </dgm:pt>
    <dgm:pt modelId="{1AF40BDF-FA2D-4C23-B0E7-44727A69B581}" type="sibTrans" cxnId="{E03CCFFC-0856-4153-8FDA-4F73AC2904D0}">
      <dgm:prSet/>
      <dgm:spPr/>
      <dgm:t>
        <a:bodyPr/>
        <a:lstStyle/>
        <a:p>
          <a:endParaRPr lang="en-US"/>
        </a:p>
      </dgm:t>
    </dgm:pt>
    <dgm:pt modelId="{AE266416-0C36-4A35-AB69-AF234F13C73D}">
      <dgm:prSet phldrT="[Text]"/>
      <dgm:spPr/>
      <dgm:t>
        <a:bodyPr/>
        <a:lstStyle/>
        <a:p>
          <a:r>
            <a:rPr lang="en-US" dirty="0" smtClean="0"/>
            <a:t>Farming</a:t>
          </a:r>
          <a:endParaRPr lang="en-US" dirty="0"/>
        </a:p>
      </dgm:t>
    </dgm:pt>
    <dgm:pt modelId="{E6411918-046E-4CC6-B28C-4D1075BB3143}" type="parTrans" cxnId="{DC78F118-23CC-4774-9920-691A402E498C}">
      <dgm:prSet/>
      <dgm:spPr/>
      <dgm:t>
        <a:bodyPr/>
        <a:lstStyle/>
        <a:p>
          <a:endParaRPr lang="en-US"/>
        </a:p>
      </dgm:t>
    </dgm:pt>
    <dgm:pt modelId="{62492DA8-ABF1-4396-9FD6-81AD567E798F}" type="sibTrans" cxnId="{DC78F118-23CC-4774-9920-691A402E498C}">
      <dgm:prSet/>
      <dgm:spPr/>
      <dgm:t>
        <a:bodyPr/>
        <a:lstStyle/>
        <a:p>
          <a:endParaRPr lang="en-US"/>
        </a:p>
      </dgm:t>
    </dgm:pt>
    <dgm:pt modelId="{F1553498-3B70-433B-8A24-BB86A1ADBF7E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419F0D41-6C01-48BB-9225-F7B525405410}" type="parTrans" cxnId="{86578187-6339-4470-9ED3-02AD87B3B1C9}">
      <dgm:prSet/>
      <dgm:spPr/>
      <dgm:t>
        <a:bodyPr/>
        <a:lstStyle/>
        <a:p>
          <a:endParaRPr lang="en-US"/>
        </a:p>
      </dgm:t>
    </dgm:pt>
    <dgm:pt modelId="{86796ACE-9CAE-4160-B7E5-A2BD0CF1B5DC}" type="sibTrans" cxnId="{86578187-6339-4470-9ED3-02AD87B3B1C9}">
      <dgm:prSet/>
      <dgm:spPr/>
      <dgm:t>
        <a:bodyPr/>
        <a:lstStyle/>
        <a:p>
          <a:endParaRPr lang="en-US"/>
        </a:p>
      </dgm:t>
    </dgm:pt>
    <dgm:pt modelId="{55B0ABBE-B284-4729-8BA9-DDB9187AC6F9}">
      <dgm:prSet phldrT="[Text]"/>
      <dgm:spPr/>
      <dgm:t>
        <a:bodyPr/>
        <a:lstStyle/>
        <a:p>
          <a:r>
            <a:rPr lang="en-US" dirty="0" smtClean="0"/>
            <a:t>Commerce</a:t>
          </a:r>
          <a:endParaRPr lang="en-US" dirty="0"/>
        </a:p>
      </dgm:t>
    </dgm:pt>
    <dgm:pt modelId="{7E857788-48FE-4A81-8E42-40A4B3C7F142}" type="parTrans" cxnId="{52CA3DF2-E043-4681-AB8B-C323DBA7C211}">
      <dgm:prSet/>
      <dgm:spPr/>
      <dgm:t>
        <a:bodyPr/>
        <a:lstStyle/>
        <a:p>
          <a:endParaRPr lang="en-US"/>
        </a:p>
      </dgm:t>
    </dgm:pt>
    <dgm:pt modelId="{DCEA5D1C-AFE5-4ED4-9944-7A57A7D03517}" type="sibTrans" cxnId="{52CA3DF2-E043-4681-AB8B-C323DBA7C211}">
      <dgm:prSet/>
      <dgm:spPr/>
      <dgm:t>
        <a:bodyPr/>
        <a:lstStyle/>
        <a:p>
          <a:endParaRPr lang="en-US"/>
        </a:p>
      </dgm:t>
    </dgm:pt>
    <dgm:pt modelId="{DD4B8923-79FA-4A0B-87DC-C365A5265700}" type="pres">
      <dgm:prSet presAssocID="{F3DEC0AC-FDFC-45BC-9F7E-33A06625D76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EDDDBE-13BF-477A-8523-82A51CD53CE5}" type="pres">
      <dgm:prSet presAssocID="{A58A5874-F3B6-45F4-A1DA-165003D817F1}" presName="centerShape" presStyleLbl="node0" presStyleIdx="0" presStyleCnt="1"/>
      <dgm:spPr/>
      <dgm:t>
        <a:bodyPr/>
        <a:lstStyle/>
        <a:p>
          <a:endParaRPr lang="en-US"/>
        </a:p>
      </dgm:t>
    </dgm:pt>
    <dgm:pt modelId="{E5F156E4-60E7-4A7E-A5BF-5F47768932D9}" type="pres">
      <dgm:prSet presAssocID="{E6411918-046E-4CC6-B28C-4D1075BB314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3046031-7530-41A9-A409-6F43A4C9BEA8}" type="pres">
      <dgm:prSet presAssocID="{E6411918-046E-4CC6-B28C-4D1075BB314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893ECF3-5E79-4D1B-ABF9-8355FB4F90B9}" type="pres">
      <dgm:prSet presAssocID="{AE266416-0C36-4A35-AB69-AF234F13C7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C90E0-B8E1-4BBA-A346-315EBA442248}" type="pres">
      <dgm:prSet presAssocID="{419F0D41-6C01-48BB-9225-F7B525405410}" presName="parTrans" presStyleLbl="sibTrans2D1" presStyleIdx="1" presStyleCnt="3"/>
      <dgm:spPr/>
      <dgm:t>
        <a:bodyPr/>
        <a:lstStyle/>
        <a:p>
          <a:endParaRPr lang="en-US"/>
        </a:p>
      </dgm:t>
    </dgm:pt>
    <dgm:pt modelId="{546CD026-12B0-4445-B34C-DAA0B5AABC29}" type="pres">
      <dgm:prSet presAssocID="{419F0D41-6C01-48BB-9225-F7B52540541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0B59DD2-D30E-45BE-A447-822A9B9A47C0}" type="pres">
      <dgm:prSet presAssocID="{F1553498-3B70-433B-8A24-BB86A1ADBF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6BC5D-939B-4270-9EF8-7600DB41D1DF}" type="pres">
      <dgm:prSet presAssocID="{7E857788-48FE-4A81-8E42-40A4B3C7F142}" presName="parTrans" presStyleLbl="sibTrans2D1" presStyleIdx="2" presStyleCnt="3"/>
      <dgm:spPr/>
      <dgm:t>
        <a:bodyPr/>
        <a:lstStyle/>
        <a:p>
          <a:endParaRPr lang="en-US"/>
        </a:p>
      </dgm:t>
    </dgm:pt>
    <dgm:pt modelId="{21A868DE-14AC-4D62-8E35-9AC9A8650961}" type="pres">
      <dgm:prSet presAssocID="{7E857788-48FE-4A81-8E42-40A4B3C7F14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07C195B-455B-4780-ACE6-F92B808F3B38}" type="pres">
      <dgm:prSet presAssocID="{55B0ABBE-B284-4729-8BA9-DDB9187AC6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FDEB6-A615-4CA2-8350-B215B7153FAD}" type="presOf" srcId="{419F0D41-6C01-48BB-9225-F7B525405410}" destId="{283C90E0-B8E1-4BBA-A346-315EBA442248}" srcOrd="0" destOrd="0" presId="urn:microsoft.com/office/officeart/2005/8/layout/radial5"/>
    <dgm:cxn modelId="{C7AFDCDA-9EE6-4895-899A-69A2C999BC1B}" type="presOf" srcId="{A58A5874-F3B6-45F4-A1DA-165003D817F1}" destId="{8FEDDDBE-13BF-477A-8523-82A51CD53CE5}" srcOrd="0" destOrd="0" presId="urn:microsoft.com/office/officeart/2005/8/layout/radial5"/>
    <dgm:cxn modelId="{898EB7A9-0C9C-4867-934C-C5211A4B5789}" type="presOf" srcId="{55B0ABBE-B284-4729-8BA9-DDB9187AC6F9}" destId="{307C195B-455B-4780-ACE6-F92B808F3B38}" srcOrd="0" destOrd="0" presId="urn:microsoft.com/office/officeart/2005/8/layout/radial5"/>
    <dgm:cxn modelId="{E03CCFFC-0856-4153-8FDA-4F73AC2904D0}" srcId="{F3DEC0AC-FDFC-45BC-9F7E-33A06625D769}" destId="{A58A5874-F3B6-45F4-A1DA-165003D817F1}" srcOrd="0" destOrd="0" parTransId="{158AE13D-43CB-4F43-9777-E851BD13E53F}" sibTransId="{1AF40BDF-FA2D-4C23-B0E7-44727A69B581}"/>
    <dgm:cxn modelId="{A4CE0F09-922F-4CCE-8335-B3608A13A32F}" type="presOf" srcId="{E6411918-046E-4CC6-B28C-4D1075BB3143}" destId="{E5F156E4-60E7-4A7E-A5BF-5F47768932D9}" srcOrd="0" destOrd="0" presId="urn:microsoft.com/office/officeart/2005/8/layout/radial5"/>
    <dgm:cxn modelId="{5DA2576C-D93E-4B10-9DF5-23AAC81FD214}" type="presOf" srcId="{F1553498-3B70-433B-8A24-BB86A1ADBF7E}" destId="{20B59DD2-D30E-45BE-A447-822A9B9A47C0}" srcOrd="0" destOrd="0" presId="urn:microsoft.com/office/officeart/2005/8/layout/radial5"/>
    <dgm:cxn modelId="{451B1418-3942-431C-9FCB-B4E6B79FD675}" type="presOf" srcId="{AE266416-0C36-4A35-AB69-AF234F13C73D}" destId="{B893ECF3-5E79-4D1B-ABF9-8355FB4F90B9}" srcOrd="0" destOrd="0" presId="urn:microsoft.com/office/officeart/2005/8/layout/radial5"/>
    <dgm:cxn modelId="{86578187-6339-4470-9ED3-02AD87B3B1C9}" srcId="{A58A5874-F3B6-45F4-A1DA-165003D817F1}" destId="{F1553498-3B70-433B-8A24-BB86A1ADBF7E}" srcOrd="1" destOrd="0" parTransId="{419F0D41-6C01-48BB-9225-F7B525405410}" sibTransId="{86796ACE-9CAE-4160-B7E5-A2BD0CF1B5DC}"/>
    <dgm:cxn modelId="{52CA3DF2-E043-4681-AB8B-C323DBA7C211}" srcId="{A58A5874-F3B6-45F4-A1DA-165003D817F1}" destId="{55B0ABBE-B284-4729-8BA9-DDB9187AC6F9}" srcOrd="2" destOrd="0" parTransId="{7E857788-48FE-4A81-8E42-40A4B3C7F142}" sibTransId="{DCEA5D1C-AFE5-4ED4-9944-7A57A7D03517}"/>
    <dgm:cxn modelId="{3877ED79-A698-40BC-8762-C8013D7EDB92}" type="presOf" srcId="{7E857788-48FE-4A81-8E42-40A4B3C7F142}" destId="{2536BC5D-939B-4270-9EF8-7600DB41D1DF}" srcOrd="0" destOrd="0" presId="urn:microsoft.com/office/officeart/2005/8/layout/radial5"/>
    <dgm:cxn modelId="{0978022D-0751-4531-AABD-6703D138FE5F}" type="presOf" srcId="{419F0D41-6C01-48BB-9225-F7B525405410}" destId="{546CD026-12B0-4445-B34C-DAA0B5AABC29}" srcOrd="1" destOrd="0" presId="urn:microsoft.com/office/officeart/2005/8/layout/radial5"/>
    <dgm:cxn modelId="{DC78F118-23CC-4774-9920-691A402E498C}" srcId="{A58A5874-F3B6-45F4-A1DA-165003D817F1}" destId="{AE266416-0C36-4A35-AB69-AF234F13C73D}" srcOrd="0" destOrd="0" parTransId="{E6411918-046E-4CC6-B28C-4D1075BB3143}" sibTransId="{62492DA8-ABF1-4396-9FD6-81AD567E798F}"/>
    <dgm:cxn modelId="{A8B01469-D553-4AD0-AA3C-9712F2953DFF}" type="presOf" srcId="{F3DEC0AC-FDFC-45BC-9F7E-33A06625D769}" destId="{DD4B8923-79FA-4A0B-87DC-C365A5265700}" srcOrd="0" destOrd="0" presId="urn:microsoft.com/office/officeart/2005/8/layout/radial5"/>
    <dgm:cxn modelId="{94B267EE-880E-47F0-8770-C911476EBD2B}" type="presOf" srcId="{E6411918-046E-4CC6-B28C-4D1075BB3143}" destId="{93046031-7530-41A9-A409-6F43A4C9BEA8}" srcOrd="1" destOrd="0" presId="urn:microsoft.com/office/officeart/2005/8/layout/radial5"/>
    <dgm:cxn modelId="{79552D72-7C52-47B3-837D-EFE73539A9F1}" type="presOf" srcId="{7E857788-48FE-4A81-8E42-40A4B3C7F142}" destId="{21A868DE-14AC-4D62-8E35-9AC9A8650961}" srcOrd="1" destOrd="0" presId="urn:microsoft.com/office/officeart/2005/8/layout/radial5"/>
    <dgm:cxn modelId="{360BC774-0757-40C1-8BDA-3E3E050A1888}" type="presParOf" srcId="{DD4B8923-79FA-4A0B-87DC-C365A5265700}" destId="{8FEDDDBE-13BF-477A-8523-82A51CD53CE5}" srcOrd="0" destOrd="0" presId="urn:microsoft.com/office/officeart/2005/8/layout/radial5"/>
    <dgm:cxn modelId="{373F9A79-9ED4-4952-884D-06E7B8CB1138}" type="presParOf" srcId="{DD4B8923-79FA-4A0B-87DC-C365A5265700}" destId="{E5F156E4-60E7-4A7E-A5BF-5F47768932D9}" srcOrd="1" destOrd="0" presId="urn:microsoft.com/office/officeart/2005/8/layout/radial5"/>
    <dgm:cxn modelId="{010E0D30-1EFA-41A7-B914-E55E55B96D3D}" type="presParOf" srcId="{E5F156E4-60E7-4A7E-A5BF-5F47768932D9}" destId="{93046031-7530-41A9-A409-6F43A4C9BEA8}" srcOrd="0" destOrd="0" presId="urn:microsoft.com/office/officeart/2005/8/layout/radial5"/>
    <dgm:cxn modelId="{FD2A507B-EBB4-4BDC-8B8D-E07CDD0DBC7B}" type="presParOf" srcId="{DD4B8923-79FA-4A0B-87DC-C365A5265700}" destId="{B893ECF3-5E79-4D1B-ABF9-8355FB4F90B9}" srcOrd="2" destOrd="0" presId="urn:microsoft.com/office/officeart/2005/8/layout/radial5"/>
    <dgm:cxn modelId="{CFE85605-BD7E-4A32-8FE5-24AF90DA292C}" type="presParOf" srcId="{DD4B8923-79FA-4A0B-87DC-C365A5265700}" destId="{283C90E0-B8E1-4BBA-A346-315EBA442248}" srcOrd="3" destOrd="0" presId="urn:microsoft.com/office/officeart/2005/8/layout/radial5"/>
    <dgm:cxn modelId="{249EC513-C558-4B68-8A77-7AF723E8D339}" type="presParOf" srcId="{283C90E0-B8E1-4BBA-A346-315EBA442248}" destId="{546CD026-12B0-4445-B34C-DAA0B5AABC29}" srcOrd="0" destOrd="0" presId="urn:microsoft.com/office/officeart/2005/8/layout/radial5"/>
    <dgm:cxn modelId="{B03BE63B-2B36-4FF0-8C72-0202074064C8}" type="presParOf" srcId="{DD4B8923-79FA-4A0B-87DC-C365A5265700}" destId="{20B59DD2-D30E-45BE-A447-822A9B9A47C0}" srcOrd="4" destOrd="0" presId="urn:microsoft.com/office/officeart/2005/8/layout/radial5"/>
    <dgm:cxn modelId="{FE69E255-2533-4C21-B307-AA9C1FEC7916}" type="presParOf" srcId="{DD4B8923-79FA-4A0B-87DC-C365A5265700}" destId="{2536BC5D-939B-4270-9EF8-7600DB41D1DF}" srcOrd="5" destOrd="0" presId="urn:microsoft.com/office/officeart/2005/8/layout/radial5"/>
    <dgm:cxn modelId="{AFC6EEEE-75F1-4CB2-8AE1-CD2476FF8A54}" type="presParOf" srcId="{2536BC5D-939B-4270-9EF8-7600DB41D1DF}" destId="{21A868DE-14AC-4D62-8E35-9AC9A8650961}" srcOrd="0" destOrd="0" presId="urn:microsoft.com/office/officeart/2005/8/layout/radial5"/>
    <dgm:cxn modelId="{DB435209-A36D-41D4-898B-E7C53615AB2C}" type="presParOf" srcId="{DD4B8923-79FA-4A0B-87DC-C365A5265700}" destId="{307C195B-455B-4780-ACE6-F92B808F3B3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EA960-AD44-4C8C-BD58-B14D36C35980}">
      <dsp:nvSpPr>
        <dsp:cNvPr id="0" name=""/>
        <dsp:cNvSpPr/>
      </dsp:nvSpPr>
      <dsp:spPr>
        <a:xfrm>
          <a:off x="2780463" y="2803601"/>
          <a:ext cx="954450" cy="5383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Agriculture Risk</a:t>
          </a:r>
          <a:endParaRPr lang="en-US" sz="1400" kern="1200" dirty="0"/>
        </a:p>
      </dsp:txBody>
      <dsp:txXfrm>
        <a:off x="2806743" y="2829881"/>
        <a:ext cx="901890" cy="485783"/>
      </dsp:txXfrm>
    </dsp:sp>
    <dsp:sp modelId="{7F503B85-86BF-4F80-B18A-06F7B6A140B1}">
      <dsp:nvSpPr>
        <dsp:cNvPr id="0" name=""/>
        <dsp:cNvSpPr/>
      </dsp:nvSpPr>
      <dsp:spPr>
        <a:xfrm rot="16537544">
          <a:off x="2890801" y="2134545"/>
          <a:ext cx="1871707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1871707" y="6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79863" y="2094634"/>
        <a:ext cx="93585" cy="93585"/>
      </dsp:txXfrm>
    </dsp:sp>
    <dsp:sp modelId="{83248DEA-E481-47EC-B2B9-CC810C85BD15}">
      <dsp:nvSpPr>
        <dsp:cNvPr id="0" name=""/>
        <dsp:cNvSpPr/>
      </dsp:nvSpPr>
      <dsp:spPr>
        <a:xfrm>
          <a:off x="3918397" y="1003919"/>
          <a:ext cx="1065043" cy="412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Production Risk</a:t>
          </a:r>
          <a:endParaRPr lang="en-US" sz="1400" kern="1200" dirty="0"/>
        </a:p>
      </dsp:txBody>
      <dsp:txXfrm>
        <a:off x="3938525" y="1024047"/>
        <a:ext cx="1024787" cy="372065"/>
      </dsp:txXfrm>
    </dsp:sp>
    <dsp:sp modelId="{86B5BD7C-D095-4592-BA62-0EB8AE982645}">
      <dsp:nvSpPr>
        <dsp:cNvPr id="0" name=""/>
        <dsp:cNvSpPr/>
      </dsp:nvSpPr>
      <dsp:spPr>
        <a:xfrm rot="17318876">
          <a:off x="4632568" y="714475"/>
          <a:ext cx="1031603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1031603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22579" y="695567"/>
        <a:ext cx="51580" cy="51580"/>
      </dsp:txXfrm>
    </dsp:sp>
    <dsp:sp modelId="{10293CB2-B34B-4D55-934A-8E83E19D579F}">
      <dsp:nvSpPr>
        <dsp:cNvPr id="0" name=""/>
        <dsp:cNvSpPr/>
      </dsp:nvSpPr>
      <dsp:spPr>
        <a:xfrm>
          <a:off x="5313298" y="5857"/>
          <a:ext cx="1088612" cy="453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Weather</a:t>
          </a:r>
          <a:endParaRPr lang="en-US" sz="1400" kern="1200" dirty="0"/>
        </a:p>
      </dsp:txBody>
      <dsp:txXfrm>
        <a:off x="5335439" y="27998"/>
        <a:ext cx="1044330" cy="409272"/>
      </dsp:txXfrm>
    </dsp:sp>
    <dsp:sp modelId="{6482DC3F-6C62-4035-95C8-3AE5DEEC13F4}">
      <dsp:nvSpPr>
        <dsp:cNvPr id="0" name=""/>
        <dsp:cNvSpPr/>
      </dsp:nvSpPr>
      <dsp:spPr>
        <a:xfrm rot="18260960">
          <a:off x="4856066" y="961868"/>
          <a:ext cx="584607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584607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33754" y="954135"/>
        <a:ext cx="29230" cy="29230"/>
      </dsp:txXfrm>
    </dsp:sp>
    <dsp:sp modelId="{BA7BBBDA-6E8F-4953-B3F3-BCB7FCBB65AE}">
      <dsp:nvSpPr>
        <dsp:cNvPr id="0" name=""/>
        <dsp:cNvSpPr/>
      </dsp:nvSpPr>
      <dsp:spPr>
        <a:xfrm>
          <a:off x="5313298" y="521259"/>
          <a:ext cx="1065043" cy="412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Labour</a:t>
          </a:r>
          <a:endParaRPr lang="en-US" sz="1400" kern="1200" dirty="0"/>
        </a:p>
      </dsp:txBody>
      <dsp:txXfrm>
        <a:off x="5333426" y="541387"/>
        <a:ext cx="1024787" cy="372065"/>
      </dsp:txXfrm>
    </dsp:sp>
    <dsp:sp modelId="{6E1180BF-04F5-4F06-B594-2FBFB3C47361}">
      <dsp:nvSpPr>
        <dsp:cNvPr id="0" name=""/>
        <dsp:cNvSpPr/>
      </dsp:nvSpPr>
      <dsp:spPr>
        <a:xfrm rot="202635">
          <a:off x="4983154" y="1212931"/>
          <a:ext cx="330431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330431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40109" y="1211552"/>
        <a:ext cx="16521" cy="16521"/>
      </dsp:txXfrm>
    </dsp:sp>
    <dsp:sp modelId="{94D0C5FD-40CA-41EF-8AD9-8C15BC9D40BA}">
      <dsp:nvSpPr>
        <dsp:cNvPr id="0" name=""/>
        <dsp:cNvSpPr/>
      </dsp:nvSpPr>
      <dsp:spPr>
        <a:xfrm>
          <a:off x="5313298" y="995429"/>
          <a:ext cx="1065043" cy="468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Knowledge</a:t>
          </a:r>
          <a:endParaRPr lang="en-US" sz="1400" kern="1200" dirty="0"/>
        </a:p>
      </dsp:txBody>
      <dsp:txXfrm>
        <a:off x="5336155" y="1018286"/>
        <a:ext cx="1019329" cy="422518"/>
      </dsp:txXfrm>
    </dsp:sp>
    <dsp:sp modelId="{A5D7DD72-9CE8-44B9-93A0-B3606ECD35C7}">
      <dsp:nvSpPr>
        <dsp:cNvPr id="0" name=""/>
        <dsp:cNvSpPr/>
      </dsp:nvSpPr>
      <dsp:spPr>
        <a:xfrm rot="3233577">
          <a:off x="4868495" y="1429314"/>
          <a:ext cx="559748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559748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34376" y="1422202"/>
        <a:ext cx="27987" cy="27987"/>
      </dsp:txXfrm>
    </dsp:sp>
    <dsp:sp modelId="{9D247AC9-5BE6-4D25-8AEB-5E155D130929}">
      <dsp:nvSpPr>
        <dsp:cNvPr id="0" name=""/>
        <dsp:cNvSpPr/>
      </dsp:nvSpPr>
      <dsp:spPr>
        <a:xfrm>
          <a:off x="5313298" y="1525510"/>
          <a:ext cx="1065043" cy="273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Quality Inputs</a:t>
          </a:r>
          <a:endParaRPr lang="en-US" sz="1400" kern="1200" dirty="0"/>
        </a:p>
      </dsp:txBody>
      <dsp:txXfrm>
        <a:off x="5326654" y="1538866"/>
        <a:ext cx="1038331" cy="246888"/>
      </dsp:txXfrm>
    </dsp:sp>
    <dsp:sp modelId="{801CB584-B324-422A-87B8-AEC5526A0240}">
      <dsp:nvSpPr>
        <dsp:cNvPr id="0" name=""/>
        <dsp:cNvSpPr/>
      </dsp:nvSpPr>
      <dsp:spPr>
        <a:xfrm rot="4225410">
          <a:off x="4656141" y="1666974"/>
          <a:ext cx="984457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984457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23758" y="1649244"/>
        <a:ext cx="49222" cy="49222"/>
      </dsp:txXfrm>
    </dsp:sp>
    <dsp:sp modelId="{640A003E-0DD8-4E2C-9483-0CC506AF89E5}">
      <dsp:nvSpPr>
        <dsp:cNvPr id="0" name=""/>
        <dsp:cNvSpPr/>
      </dsp:nvSpPr>
      <dsp:spPr>
        <a:xfrm>
          <a:off x="5313298" y="1860959"/>
          <a:ext cx="1065043" cy="553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Access to Credit</a:t>
          </a:r>
          <a:endParaRPr lang="en-US" sz="1400" kern="1200" dirty="0"/>
        </a:p>
      </dsp:txBody>
      <dsp:txXfrm>
        <a:off x="5340310" y="1887971"/>
        <a:ext cx="1011019" cy="499320"/>
      </dsp:txXfrm>
    </dsp:sp>
    <dsp:sp modelId="{4A1554F5-CB32-41F4-9E1B-6C6080279286}">
      <dsp:nvSpPr>
        <dsp:cNvPr id="0" name=""/>
        <dsp:cNvSpPr/>
      </dsp:nvSpPr>
      <dsp:spPr>
        <a:xfrm rot="17683099">
          <a:off x="3607261" y="2866598"/>
          <a:ext cx="438789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438789" y="6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15686" y="2862510"/>
        <a:ext cx="21939" cy="21939"/>
      </dsp:txXfrm>
    </dsp:sp>
    <dsp:sp modelId="{0351E5A2-DC8F-4D45-9D72-941960FC5CAD}">
      <dsp:nvSpPr>
        <dsp:cNvPr id="0" name=""/>
        <dsp:cNvSpPr/>
      </dsp:nvSpPr>
      <dsp:spPr>
        <a:xfrm>
          <a:off x="3918397" y="2472469"/>
          <a:ext cx="1065043" cy="403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Post Harvest Risks</a:t>
          </a:r>
          <a:endParaRPr lang="en-US" sz="1400" kern="1200" dirty="0"/>
        </a:p>
      </dsp:txBody>
      <dsp:txXfrm>
        <a:off x="3938091" y="2492163"/>
        <a:ext cx="1025655" cy="364048"/>
      </dsp:txXfrm>
    </dsp:sp>
    <dsp:sp modelId="{52B99DFE-1A7C-4241-9FCC-C9A35B96398B}">
      <dsp:nvSpPr>
        <dsp:cNvPr id="0" name=""/>
        <dsp:cNvSpPr/>
      </dsp:nvSpPr>
      <dsp:spPr>
        <a:xfrm>
          <a:off x="4983441" y="2667306"/>
          <a:ext cx="329857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329857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40123" y="2665941"/>
        <a:ext cx="16492" cy="16492"/>
      </dsp:txXfrm>
    </dsp:sp>
    <dsp:sp modelId="{35AFC6C1-66A0-49D9-B962-C1218E6F8466}">
      <dsp:nvSpPr>
        <dsp:cNvPr id="0" name=""/>
        <dsp:cNvSpPr/>
      </dsp:nvSpPr>
      <dsp:spPr>
        <a:xfrm>
          <a:off x="5313298" y="2476151"/>
          <a:ext cx="1065043" cy="396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Storage  </a:t>
          </a:r>
          <a:endParaRPr lang="en-US" sz="1400" kern="1200" dirty="0"/>
        </a:p>
      </dsp:txBody>
      <dsp:txXfrm>
        <a:off x="5332633" y="2495486"/>
        <a:ext cx="1026373" cy="357402"/>
      </dsp:txXfrm>
    </dsp:sp>
    <dsp:sp modelId="{7C698150-3068-49F5-B0BC-A54154F58079}">
      <dsp:nvSpPr>
        <dsp:cNvPr id="0" name=""/>
        <dsp:cNvSpPr/>
      </dsp:nvSpPr>
      <dsp:spPr>
        <a:xfrm rot="4335976">
          <a:off x="3525462" y="3352772"/>
          <a:ext cx="602386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602386" y="6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811596" y="3344594"/>
        <a:ext cx="30119" cy="30119"/>
      </dsp:txXfrm>
    </dsp:sp>
    <dsp:sp modelId="{05D125FC-8C88-46F7-AF7F-A623B2606D58}">
      <dsp:nvSpPr>
        <dsp:cNvPr id="0" name=""/>
        <dsp:cNvSpPr/>
      </dsp:nvSpPr>
      <dsp:spPr>
        <a:xfrm>
          <a:off x="3918397" y="3440374"/>
          <a:ext cx="1065043" cy="412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Market Risk</a:t>
          </a:r>
          <a:endParaRPr lang="en-US" sz="1400" kern="1200" dirty="0"/>
        </a:p>
      </dsp:txBody>
      <dsp:txXfrm>
        <a:off x="3938525" y="3460502"/>
        <a:ext cx="1024787" cy="372065"/>
      </dsp:txXfrm>
    </dsp:sp>
    <dsp:sp modelId="{DC53831D-6981-475B-8824-AA49BD3FAADA}">
      <dsp:nvSpPr>
        <dsp:cNvPr id="0" name=""/>
        <dsp:cNvSpPr/>
      </dsp:nvSpPr>
      <dsp:spPr>
        <a:xfrm rot="18289469">
          <a:off x="4859560" y="3402568"/>
          <a:ext cx="577618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577618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33929" y="3395010"/>
        <a:ext cx="28880" cy="28880"/>
      </dsp:txXfrm>
    </dsp:sp>
    <dsp:sp modelId="{11102CC8-1297-4B46-88FE-E716B64177F0}">
      <dsp:nvSpPr>
        <dsp:cNvPr id="0" name=""/>
        <dsp:cNvSpPr/>
      </dsp:nvSpPr>
      <dsp:spPr>
        <a:xfrm>
          <a:off x="5313298" y="2934072"/>
          <a:ext cx="1065043" cy="476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Market Information</a:t>
          </a:r>
          <a:endParaRPr lang="en-US" sz="1400" kern="1200" dirty="0"/>
        </a:p>
      </dsp:txBody>
      <dsp:txXfrm>
        <a:off x="5336563" y="2957337"/>
        <a:ext cx="1018513" cy="430056"/>
      </dsp:txXfrm>
    </dsp:sp>
    <dsp:sp modelId="{E1815F72-736D-4474-9081-674CA09225BB}">
      <dsp:nvSpPr>
        <dsp:cNvPr id="0" name=""/>
        <dsp:cNvSpPr/>
      </dsp:nvSpPr>
      <dsp:spPr>
        <a:xfrm rot="21495055">
          <a:off x="4983363" y="3634578"/>
          <a:ext cx="332585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332585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41341" y="3633145"/>
        <a:ext cx="16629" cy="16629"/>
      </dsp:txXfrm>
    </dsp:sp>
    <dsp:sp modelId="{1D7D9CD8-A55D-44A0-A48D-AA05DEA14198}">
      <dsp:nvSpPr>
        <dsp:cNvPr id="0" name=""/>
        <dsp:cNvSpPr/>
      </dsp:nvSpPr>
      <dsp:spPr>
        <a:xfrm>
          <a:off x="5315871" y="3430223"/>
          <a:ext cx="1065043" cy="412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Access to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Market</a:t>
          </a:r>
          <a:endParaRPr lang="en-US" sz="1400" kern="1200" dirty="0"/>
        </a:p>
      </dsp:txBody>
      <dsp:txXfrm>
        <a:off x="5335999" y="3450351"/>
        <a:ext cx="1024787" cy="372065"/>
      </dsp:txXfrm>
    </dsp:sp>
    <dsp:sp modelId="{94733F2C-1862-4814-B8F7-AECD65B78387}">
      <dsp:nvSpPr>
        <dsp:cNvPr id="0" name=""/>
        <dsp:cNvSpPr/>
      </dsp:nvSpPr>
      <dsp:spPr>
        <a:xfrm rot="3160149">
          <a:off x="4875562" y="3857599"/>
          <a:ext cx="548188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548188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35951" y="3850776"/>
        <a:ext cx="27409" cy="27409"/>
      </dsp:txXfrm>
    </dsp:sp>
    <dsp:sp modelId="{D4A769C3-76CB-420B-BE07-393B9D9E16FC}">
      <dsp:nvSpPr>
        <dsp:cNvPr id="0" name=""/>
        <dsp:cNvSpPr/>
      </dsp:nvSpPr>
      <dsp:spPr>
        <a:xfrm>
          <a:off x="5315871" y="3876264"/>
          <a:ext cx="1065043" cy="412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Price Volatility</a:t>
          </a:r>
          <a:endParaRPr lang="en-US" sz="1400" kern="1200" dirty="0"/>
        </a:p>
      </dsp:txBody>
      <dsp:txXfrm>
        <a:off x="5335999" y="3896392"/>
        <a:ext cx="1024787" cy="372065"/>
      </dsp:txXfrm>
    </dsp:sp>
    <dsp:sp modelId="{1CC11C0D-F604-4A17-85FC-191BF12723B2}">
      <dsp:nvSpPr>
        <dsp:cNvPr id="0" name=""/>
        <dsp:cNvSpPr/>
      </dsp:nvSpPr>
      <dsp:spPr>
        <a:xfrm rot="5056639">
          <a:off x="2906606" y="3981355"/>
          <a:ext cx="1840098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1840098" y="6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780653" y="3942234"/>
        <a:ext cx="92004" cy="92004"/>
      </dsp:txXfrm>
    </dsp:sp>
    <dsp:sp modelId="{F1295CC0-DAF3-43CF-992E-3710374B268A}">
      <dsp:nvSpPr>
        <dsp:cNvPr id="0" name=""/>
        <dsp:cNvSpPr/>
      </dsp:nvSpPr>
      <dsp:spPr>
        <a:xfrm>
          <a:off x="3918397" y="4697539"/>
          <a:ext cx="1065043" cy="4123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Ecological Risk</a:t>
          </a:r>
          <a:endParaRPr lang="en-US" sz="1400" kern="1200" dirty="0"/>
        </a:p>
      </dsp:txBody>
      <dsp:txXfrm>
        <a:off x="3938525" y="4717667"/>
        <a:ext cx="1024787" cy="372065"/>
      </dsp:txXfrm>
    </dsp:sp>
    <dsp:sp modelId="{14517E51-5BA2-433F-8E2E-0B2ABD8CB4CB}">
      <dsp:nvSpPr>
        <dsp:cNvPr id="0" name=""/>
        <dsp:cNvSpPr/>
      </dsp:nvSpPr>
      <dsp:spPr>
        <a:xfrm rot="19095111">
          <a:off x="4926871" y="4748476"/>
          <a:ext cx="445570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445570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38517" y="4744218"/>
        <a:ext cx="22278" cy="22278"/>
      </dsp:txXfrm>
    </dsp:sp>
    <dsp:sp modelId="{C097996F-E445-43E0-84E7-C747D7C28890}">
      <dsp:nvSpPr>
        <dsp:cNvPr id="0" name=""/>
        <dsp:cNvSpPr/>
      </dsp:nvSpPr>
      <dsp:spPr>
        <a:xfrm>
          <a:off x="5315871" y="4373797"/>
          <a:ext cx="1065043" cy="466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Limited Land</a:t>
          </a:r>
          <a:endParaRPr lang="en-US" sz="1400" kern="1200" dirty="0"/>
        </a:p>
      </dsp:txBody>
      <dsp:txXfrm>
        <a:off x="5338640" y="4396566"/>
        <a:ext cx="1019505" cy="420896"/>
      </dsp:txXfrm>
    </dsp:sp>
    <dsp:sp modelId="{F8EFFF76-C412-4298-B9AB-9EC33CD76941}">
      <dsp:nvSpPr>
        <dsp:cNvPr id="0" name=""/>
        <dsp:cNvSpPr/>
      </dsp:nvSpPr>
      <dsp:spPr>
        <a:xfrm rot="2321212">
          <a:off x="4937078" y="5028889"/>
          <a:ext cx="422583" cy="13763"/>
        </a:xfrm>
        <a:custGeom>
          <a:avLst/>
          <a:gdLst/>
          <a:ahLst/>
          <a:cxnLst/>
          <a:rect l="0" t="0" r="0" b="0"/>
          <a:pathLst>
            <a:path>
              <a:moveTo>
                <a:pt x="0" y="6881"/>
              </a:moveTo>
              <a:lnTo>
                <a:pt x="422583" y="68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137805" y="5025207"/>
        <a:ext cx="21129" cy="21129"/>
      </dsp:txXfrm>
    </dsp:sp>
    <dsp:sp modelId="{19EC196A-A08E-4CF1-A875-E4AC10E76960}">
      <dsp:nvSpPr>
        <dsp:cNvPr id="0" name=""/>
        <dsp:cNvSpPr/>
      </dsp:nvSpPr>
      <dsp:spPr>
        <a:xfrm>
          <a:off x="5313298" y="4949130"/>
          <a:ext cx="1065043" cy="437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kern="1200" dirty="0" smtClean="0"/>
            <a:t>Limited Water</a:t>
          </a:r>
          <a:endParaRPr lang="en-US" sz="1400" kern="1200" dirty="0"/>
        </a:p>
      </dsp:txBody>
      <dsp:txXfrm>
        <a:off x="5334651" y="4970483"/>
        <a:ext cx="1022337" cy="394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C5F07-8C3C-463B-B298-64464B23E231}">
      <dsp:nvSpPr>
        <dsp:cNvPr id="0" name=""/>
        <dsp:cNvSpPr/>
      </dsp:nvSpPr>
      <dsp:spPr>
        <a:xfrm rot="5400000">
          <a:off x="522159" y="867480"/>
          <a:ext cx="838821" cy="139577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F7BB6-C186-4EC9-B047-3EEB3B117CD2}">
      <dsp:nvSpPr>
        <dsp:cNvPr id="0" name=""/>
        <dsp:cNvSpPr/>
      </dsp:nvSpPr>
      <dsp:spPr>
        <a:xfrm>
          <a:off x="382139" y="1284517"/>
          <a:ext cx="1260117" cy="110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Static digital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Content</a:t>
          </a:r>
          <a:endParaRPr lang="en-US" sz="1400" kern="1200" dirty="0"/>
        </a:p>
      </dsp:txBody>
      <dsp:txXfrm>
        <a:off x="382139" y="1284517"/>
        <a:ext cx="1260117" cy="1104567"/>
      </dsp:txXfrm>
    </dsp:sp>
    <dsp:sp modelId="{75A7B461-54E7-4467-8F3D-26E4B2A9FDE2}">
      <dsp:nvSpPr>
        <dsp:cNvPr id="0" name=""/>
        <dsp:cNvSpPr/>
      </dsp:nvSpPr>
      <dsp:spPr>
        <a:xfrm>
          <a:off x="1404499" y="764721"/>
          <a:ext cx="237758" cy="2377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BF27A-BD6B-42FA-AC08-296CDF4EF602}">
      <dsp:nvSpPr>
        <dsp:cNvPr id="0" name=""/>
        <dsp:cNvSpPr/>
      </dsp:nvSpPr>
      <dsp:spPr>
        <a:xfrm rot="5400000">
          <a:off x="2064790" y="485754"/>
          <a:ext cx="838821" cy="139577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31B56-6797-4FD2-B932-5EE156B32BCD}">
      <dsp:nvSpPr>
        <dsp:cNvPr id="0" name=""/>
        <dsp:cNvSpPr/>
      </dsp:nvSpPr>
      <dsp:spPr>
        <a:xfrm>
          <a:off x="1924770" y="902792"/>
          <a:ext cx="1260117" cy="110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Dynamic/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Interactive</a:t>
          </a:r>
          <a:endParaRPr lang="en-US" sz="1400" kern="1200" dirty="0"/>
        </a:p>
      </dsp:txBody>
      <dsp:txXfrm>
        <a:off x="1924770" y="902792"/>
        <a:ext cx="1260117" cy="1104567"/>
      </dsp:txXfrm>
    </dsp:sp>
    <dsp:sp modelId="{7C46B9F1-1393-47E4-94C9-60E399CA0DEC}">
      <dsp:nvSpPr>
        <dsp:cNvPr id="0" name=""/>
        <dsp:cNvSpPr/>
      </dsp:nvSpPr>
      <dsp:spPr>
        <a:xfrm>
          <a:off x="2947129" y="382995"/>
          <a:ext cx="237758" cy="2377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38C4D-B136-4FDA-97FB-671276CE4CAE}">
      <dsp:nvSpPr>
        <dsp:cNvPr id="0" name=""/>
        <dsp:cNvSpPr/>
      </dsp:nvSpPr>
      <dsp:spPr>
        <a:xfrm rot="5400000">
          <a:off x="3607420" y="104029"/>
          <a:ext cx="838821" cy="139577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555D3-3EF2-4BC3-8DFC-912C60DB9746}">
      <dsp:nvSpPr>
        <dsp:cNvPr id="0" name=""/>
        <dsp:cNvSpPr/>
      </dsp:nvSpPr>
      <dsp:spPr>
        <a:xfrm>
          <a:off x="3467400" y="521066"/>
          <a:ext cx="1260117" cy="110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Consumable Content/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Knowledge</a:t>
          </a:r>
          <a:endParaRPr lang="en-US" sz="1400" kern="1200" dirty="0"/>
        </a:p>
      </dsp:txBody>
      <dsp:txXfrm>
        <a:off x="3467400" y="521066"/>
        <a:ext cx="1260117" cy="1104567"/>
      </dsp:txXfrm>
    </dsp:sp>
    <dsp:sp modelId="{FFD2221D-C2AC-4797-B7B0-1F166080715C}">
      <dsp:nvSpPr>
        <dsp:cNvPr id="0" name=""/>
        <dsp:cNvSpPr/>
      </dsp:nvSpPr>
      <dsp:spPr>
        <a:xfrm>
          <a:off x="4489760" y="1270"/>
          <a:ext cx="237758" cy="23775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7D48A-0FBC-40FA-91BF-9B7D0475C4C5}">
      <dsp:nvSpPr>
        <dsp:cNvPr id="0" name=""/>
        <dsp:cNvSpPr/>
      </dsp:nvSpPr>
      <dsp:spPr>
        <a:xfrm rot="5400000">
          <a:off x="5150050" y="-277695"/>
          <a:ext cx="838821" cy="139577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CDF8-A889-4AAE-A0D6-0E1E33DB3F76}">
      <dsp:nvSpPr>
        <dsp:cNvPr id="0" name=""/>
        <dsp:cNvSpPr/>
      </dsp:nvSpPr>
      <dsp:spPr>
        <a:xfrm>
          <a:off x="5010030" y="139341"/>
          <a:ext cx="1260117" cy="110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Personalized/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Contextualized/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Insights Driven</a:t>
          </a:r>
          <a:endParaRPr lang="en-US" sz="1400" kern="1200" dirty="0"/>
        </a:p>
      </dsp:txBody>
      <dsp:txXfrm>
        <a:off x="5010030" y="139341"/>
        <a:ext cx="1260117" cy="1104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DDDBE-13BF-477A-8523-82A51CD53CE5}">
      <dsp:nvSpPr>
        <dsp:cNvPr id="0" name=""/>
        <dsp:cNvSpPr/>
      </dsp:nvSpPr>
      <dsp:spPr>
        <a:xfrm>
          <a:off x="3190874" y="2447145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Agriculture</a:t>
          </a:r>
          <a:endParaRPr lang="en-US" sz="2000" kern="1200" dirty="0"/>
        </a:p>
      </dsp:txBody>
      <dsp:txXfrm>
        <a:off x="3446606" y="2702877"/>
        <a:ext cx="1234785" cy="1234785"/>
      </dsp:txXfrm>
    </dsp:sp>
    <dsp:sp modelId="{E5F156E4-60E7-4A7E-A5BF-5F47768932D9}">
      <dsp:nvSpPr>
        <dsp:cNvPr id="0" name=""/>
        <dsp:cNvSpPr/>
      </dsp:nvSpPr>
      <dsp:spPr>
        <a:xfrm rot="16200000">
          <a:off x="3879163" y="1811996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934614" y="1986192"/>
        <a:ext cx="258771" cy="356234"/>
      </dsp:txXfrm>
    </dsp:sp>
    <dsp:sp modelId="{B893ECF3-5E79-4D1B-ABF9-8355FB4F90B9}">
      <dsp:nvSpPr>
        <dsp:cNvPr id="0" name=""/>
        <dsp:cNvSpPr/>
      </dsp:nvSpPr>
      <dsp:spPr>
        <a:xfrm>
          <a:off x="3190874" y="3398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Farming</a:t>
          </a:r>
          <a:endParaRPr lang="en-US" sz="2000" kern="1200" dirty="0"/>
        </a:p>
      </dsp:txBody>
      <dsp:txXfrm>
        <a:off x="3446606" y="259130"/>
        <a:ext cx="1234785" cy="1234785"/>
      </dsp:txXfrm>
    </dsp:sp>
    <dsp:sp modelId="{283C90E0-B8E1-4BBA-A346-315EBA442248}">
      <dsp:nvSpPr>
        <dsp:cNvPr id="0" name=""/>
        <dsp:cNvSpPr/>
      </dsp:nvSpPr>
      <dsp:spPr>
        <a:xfrm rot="1800000">
          <a:off x="4928275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35704" y="3720133"/>
        <a:ext cx="258771" cy="356234"/>
      </dsp:txXfrm>
    </dsp:sp>
    <dsp:sp modelId="{20B59DD2-D30E-45BE-A447-822A9B9A47C0}">
      <dsp:nvSpPr>
        <dsp:cNvPr id="0" name=""/>
        <dsp:cNvSpPr/>
      </dsp:nvSpPr>
      <dsp:spPr>
        <a:xfrm>
          <a:off x="5307221" y="3669018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Knowledge</a:t>
          </a:r>
          <a:endParaRPr lang="en-US" sz="2000" kern="1200" dirty="0"/>
        </a:p>
      </dsp:txBody>
      <dsp:txXfrm>
        <a:off x="5562953" y="3924750"/>
        <a:ext cx="1234785" cy="1234785"/>
      </dsp:txXfrm>
    </dsp:sp>
    <dsp:sp modelId="{2536BC5D-939B-4270-9EF8-7600DB41D1DF}">
      <dsp:nvSpPr>
        <dsp:cNvPr id="0" name=""/>
        <dsp:cNvSpPr/>
      </dsp:nvSpPr>
      <dsp:spPr>
        <a:xfrm rot="9000000">
          <a:off x="2830050" y="3629113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933523" y="3720133"/>
        <a:ext cx="258771" cy="356234"/>
      </dsp:txXfrm>
    </dsp:sp>
    <dsp:sp modelId="{307C195B-455B-4780-ACE6-F92B808F3B38}">
      <dsp:nvSpPr>
        <dsp:cNvPr id="0" name=""/>
        <dsp:cNvSpPr/>
      </dsp:nvSpPr>
      <dsp:spPr>
        <a:xfrm>
          <a:off x="1074528" y="3669018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Commerce</a:t>
          </a:r>
          <a:endParaRPr lang="en-US" sz="2000" kern="1200" dirty="0"/>
        </a:p>
      </dsp:txBody>
      <dsp:txXfrm>
        <a:off x="1330260" y="3924750"/>
        <a:ext cx="1234785" cy="12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C9C82-1E3F-45B4-94C9-551DA1692742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FB30-1643-4CAE-B713-82DE41148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1103B-B9ED-4979-BE76-7DAD9E746F0B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F59F-5EC0-4DF5-9448-547225E44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7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45EDF-D80D-EC44-86FF-F0D801126C4B}" type="slidenum">
              <a:rPr lang="en-US"/>
              <a:pPr/>
              <a:t>2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Key features of India agricultural sector</a:t>
            </a:r>
          </a:p>
          <a:p>
            <a:endParaRPr lang="en-US" dirty="0"/>
          </a:p>
          <a:p>
            <a:r>
              <a:rPr lang="en-US" dirty="0"/>
              <a:t>Significant productivity advances in main food staple, but accompanied by large food surplus in recent years – 29 million tones for rice alone</a:t>
            </a:r>
          </a:p>
          <a:p>
            <a:endParaRPr lang="en-US" dirty="0"/>
          </a:p>
          <a:p>
            <a:r>
              <a:rPr lang="en-US" dirty="0"/>
              <a:t>Agricultural production characterized by predominately small holder production system.  Couple with a large rural population of approximately 750,000 million people most of who are </a:t>
            </a:r>
            <a:r>
              <a:rPr lang="en-US" dirty="0" err="1"/>
              <a:t>dependant</a:t>
            </a:r>
            <a:r>
              <a:rPr lang="en-US" dirty="0"/>
              <a:t> on agriculture production and employment.</a:t>
            </a:r>
          </a:p>
          <a:p>
            <a:endParaRPr lang="en-US" dirty="0"/>
          </a:p>
          <a:p>
            <a:r>
              <a:rPr lang="en-US" dirty="0"/>
              <a:t>One of the largest concentrations of agricultural and food scientists in the world, including in advanced scientific areas.  Complementary scientific and management expertise held in a large number of world class organization in India</a:t>
            </a:r>
          </a:p>
          <a:p>
            <a:endParaRPr lang="en-US" dirty="0"/>
          </a:p>
          <a:p>
            <a:r>
              <a:rPr lang="en-US" dirty="0"/>
              <a:t>A large domestic market for agricultural produce and following liberalization, opportunities for produce export.</a:t>
            </a:r>
          </a:p>
          <a:p>
            <a:endParaRPr lang="en-US" dirty="0"/>
          </a:p>
          <a:p>
            <a:r>
              <a:rPr lang="en-US" dirty="0"/>
              <a:t>Agricultural sector well integrated in market economic. High demand for purchased inputs-  seed, pest management inputs.</a:t>
            </a:r>
          </a:p>
          <a:p>
            <a:endParaRPr lang="en-US" dirty="0"/>
          </a:p>
          <a:p>
            <a:r>
              <a:rPr lang="en-US" dirty="0"/>
              <a:t>A well advanced economic liberalization </a:t>
            </a:r>
            <a:r>
              <a:rPr lang="en-US" dirty="0" err="1"/>
              <a:t>programme</a:t>
            </a:r>
            <a:r>
              <a:rPr lang="en-US" dirty="0"/>
              <a:t> with very attractive opportunities emerging for the private sector in both input and output markets.</a:t>
            </a:r>
          </a:p>
          <a:p>
            <a:endParaRPr lang="en-US" dirty="0"/>
          </a:p>
          <a:p>
            <a:r>
              <a:rPr lang="en-US" dirty="0"/>
              <a:t>A emergent vertically integrated food industry offering the opportunity to more efficiently link primary producers to consumers via private industry.  Related food habit changes in urban sector towards proceed convenience foods.</a:t>
            </a:r>
          </a:p>
          <a:p>
            <a:endParaRPr lang="en-US" dirty="0"/>
          </a:p>
          <a:p>
            <a:r>
              <a:rPr lang="en-US" dirty="0"/>
              <a:t>A well established private seed industry, with many large companies investing in R&amp;D.</a:t>
            </a:r>
          </a:p>
          <a:p>
            <a:endParaRPr lang="en-US" dirty="0"/>
          </a:p>
          <a:p>
            <a:r>
              <a:rPr lang="en-US" dirty="0"/>
              <a:t>A nascent private biotechnology industry in the health and agricultural sectors.  Complementary capacities in information technology provide a potential comparative advantage in bio-informatics.</a:t>
            </a:r>
          </a:p>
        </p:txBody>
      </p:sp>
    </p:spTree>
    <p:extLst>
      <p:ext uri="{BB962C8B-B14F-4D97-AF65-F5344CB8AC3E}">
        <p14:creationId xmlns:p14="http://schemas.microsoft.com/office/powerpoint/2010/main" val="373875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KT Rama Rao, GVR Mohan Reddy, Chairman </a:t>
            </a:r>
            <a:r>
              <a:rPr lang="en-US" dirty="0" err="1"/>
              <a:t>Cieyent</a:t>
            </a:r>
            <a:endParaRPr lang="en-US" dirty="0"/>
          </a:p>
          <a:p>
            <a:r>
              <a:rPr lang="en-US" dirty="0"/>
              <a:t>Dr Praveen Rao, Professor </a:t>
            </a:r>
            <a:r>
              <a:rPr lang="en-US" dirty="0" err="1"/>
              <a:t>Jayashankar</a:t>
            </a:r>
            <a:r>
              <a:rPr lang="en-US" baseline="0" dirty="0"/>
              <a:t> Telangana State Agriculture University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F59F-5EC0-4DF5-9448-547225E44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20E20C-FED6-4658-9C19-E57273A8EE4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489" y="5120966"/>
            <a:ext cx="4940903" cy="9617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82754" y="5913844"/>
            <a:ext cx="5032168" cy="25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1.	Sustaining and enhancing ICRISAT’s research programs and impacts in SSA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2.	Promoting biotechnology products in Asia and SSA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3.	Fortifying conventional and innovative resource mobilization strategies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4.	Leading the Future Harvest Alliance Executive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5.	Optimizing opportunities in ICT and e-learning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6.	Communicating successes and impacts </a:t>
            </a:r>
          </a:p>
          <a:p>
            <a:pPr>
              <a:spcBef>
                <a:spcPct val="0"/>
              </a:spcBef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4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20E20C-FED6-4658-9C19-E57273A8EE4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489" y="5120966"/>
            <a:ext cx="4940903" cy="9617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82754" y="5913844"/>
            <a:ext cx="5032168" cy="25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1.	Sustaining and enhancing ICRISAT’s research programs and impacts in SSA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2.	Promoting biotechnology products in Asia and SSA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3.	Fortifying conventional and innovative resource mobilization strategies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4.	Leading the Future Harvest Alliance Executive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5.	Optimizing opportunities in ICT and e-learning </a:t>
            </a:r>
          </a:p>
          <a:p>
            <a:pPr>
              <a:spcAft>
                <a:spcPct val="30000"/>
              </a:spcAft>
            </a:pPr>
            <a:r>
              <a:rPr lang="en-US" altLang="en-US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6.	Communicating successes and impacts </a:t>
            </a:r>
          </a:p>
          <a:p>
            <a:pPr>
              <a:spcBef>
                <a:spcPct val="0"/>
              </a:spcBef>
            </a:pPr>
            <a:endParaRPr lang="en-US" altLang="en-US" sz="2200">
              <a:solidFill>
                <a:srgbClr val="00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3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588" y="758825"/>
            <a:ext cx="6735762" cy="3789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6775" indent="-346775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Fundraising update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overview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new initiatives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6775" indent="-346775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Communications update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overview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new initiatives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31087-F617-498C-A9B1-32FDC0AB1B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85800" y="2181225"/>
            <a:ext cx="7819571" cy="1147310"/>
          </a:xfrm>
        </p:spPr>
        <p:txBody>
          <a:bodyPr>
            <a:noAutofit/>
          </a:bodyPr>
          <a:lstStyle>
            <a:lvl1pPr marL="0" indent="0">
              <a:buNone/>
              <a:defRPr sz="5500" b="0">
                <a:solidFill>
                  <a:srgbClr val="1D8C4D"/>
                </a:solidFill>
              </a:defRPr>
            </a:lvl1pPr>
          </a:lstStyle>
          <a:p>
            <a:pPr lvl="0"/>
            <a:r>
              <a:rPr lang="en-US" dirty="0"/>
              <a:t>Click for Title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85800" y="3433563"/>
            <a:ext cx="4996543" cy="3943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for sub title</a:t>
            </a:r>
          </a:p>
        </p:txBody>
      </p:sp>
    </p:spTree>
    <p:extLst>
      <p:ext uri="{BB962C8B-B14F-4D97-AF65-F5344CB8AC3E}">
        <p14:creationId xmlns:p14="http://schemas.microsoft.com/office/powerpoint/2010/main" val="49807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75FA-74B5-4257-A2BB-CABAB47CF97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F438-6E2A-4DC0-8286-1E8DB32EB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A118-B3F0-4377-A0DC-12D01EFE8368}" type="datetimeFigureOut">
              <a:rPr lang="en-IN" smtClean="0"/>
              <a:t>27-11-2018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ADE2-419C-4722-AB9A-6BEA2F6B52D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648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647A09-40D5-40F6-8065-D964360A0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101725"/>
            <a:ext cx="5340351" cy="4351338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500"/>
            </a:lvl2pPr>
          </a:lstStyle>
          <a:p>
            <a:pPr lvl="0"/>
            <a:r>
              <a:rPr lang="en-US" dirty="0"/>
              <a:t>Click for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5549" y="1101725"/>
            <a:ext cx="5048251" cy="4351338"/>
          </a:xfr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1500" baseline="0"/>
            </a:lvl1pPr>
            <a:lvl2pPr>
              <a:defRPr sz="1500"/>
            </a:lvl2pPr>
          </a:lstStyle>
          <a:p>
            <a:pPr lvl="0"/>
            <a:r>
              <a:rPr lang="en-US" dirty="0"/>
              <a:t>Click for Bullet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1" y="499384"/>
            <a:ext cx="7886700" cy="4943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75">
                <a:solidFill>
                  <a:srgbClr val="1D8C4D"/>
                </a:solidFill>
              </a:defRPr>
            </a:lvl1pPr>
          </a:lstStyle>
          <a:p>
            <a:pPr lvl="0"/>
            <a:r>
              <a:rPr lang="en-US" dirty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252375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62957"/>
            <a:ext cx="7886700" cy="4351338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2000"/>
            </a:lvl1pPr>
          </a:lstStyle>
          <a:p>
            <a:pPr lvl="0"/>
            <a:r>
              <a:rPr lang="en-US" dirty="0"/>
              <a:t>Click for Bullets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499382"/>
            <a:ext cx="7886700" cy="4943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300">
                <a:solidFill>
                  <a:srgbClr val="1D8C4D"/>
                </a:solidFill>
              </a:defRPr>
            </a:lvl1pPr>
          </a:lstStyle>
          <a:p>
            <a:pPr lvl="0"/>
            <a:r>
              <a:rPr lang="en-US" dirty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294113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101725"/>
            <a:ext cx="5340350" cy="435133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en-US" dirty="0"/>
              <a:t>Click for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5550" y="1101725"/>
            <a:ext cx="504825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000" baseline="0"/>
            </a:lvl1pPr>
            <a:lvl2pPr>
              <a:defRPr sz="2000"/>
            </a:lvl2pPr>
          </a:lstStyle>
          <a:p>
            <a:pPr lvl="0"/>
            <a:r>
              <a:rPr lang="en-US" dirty="0"/>
              <a:t>Click for Bullet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499382"/>
            <a:ext cx="7886700" cy="49439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300">
                <a:solidFill>
                  <a:srgbClr val="1D8C4D"/>
                </a:solidFill>
              </a:defRPr>
            </a:lvl1pPr>
          </a:lstStyle>
          <a:p>
            <a:pPr lvl="0"/>
            <a:r>
              <a:rPr lang="en-US" dirty="0"/>
              <a:t>Click for Title</a:t>
            </a:r>
          </a:p>
        </p:txBody>
      </p:sp>
    </p:spTree>
    <p:extLst>
      <p:ext uri="{BB962C8B-B14F-4D97-AF65-F5344CB8AC3E}">
        <p14:creationId xmlns:p14="http://schemas.microsoft.com/office/powerpoint/2010/main" val="103109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8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4273-64D8-4A6B-A473-673F232EAD5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C12B-6217-4C74-97A1-D762BF94BD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 r="30559"/>
          <a:stretch/>
        </p:blipFill>
        <p:spPr>
          <a:xfrm>
            <a:off x="11328400" y="0"/>
            <a:ext cx="863600" cy="8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725" y="0"/>
            <a:ext cx="4744529" cy="685800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58034" y="1178172"/>
            <a:ext cx="53855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b="1" i="0" dirty="0" smtClean="0">
                <a:solidFill>
                  <a:srgbClr val="225C29"/>
                </a:solidFill>
                <a:latin typeface="Myriad Pro" pitchFamily="34" charset="0"/>
                <a:ea typeface="Calibri" pitchFamily="34" charset="0"/>
                <a:cs typeface="Calibri" pitchFamily="34" charset="0"/>
              </a:rPr>
              <a:t>Digital Transformation in Agriculture</a:t>
            </a:r>
            <a:endParaRPr lang="en-IN" sz="3600" i="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3" y="6003985"/>
            <a:ext cx="4345433" cy="582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99" y="5788215"/>
            <a:ext cx="2654944" cy="10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0" y="0"/>
          <a:ext cx="11950700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5350">
                  <a:extLst>
                    <a:ext uri="{9D8B030D-6E8A-4147-A177-3AD203B41FA5}">
                      <a16:colId xmlns:a16="http://schemas.microsoft.com/office/drawing/2014/main" val="3662551543"/>
                    </a:ext>
                  </a:extLst>
                </a:gridCol>
                <a:gridCol w="5975350">
                  <a:extLst>
                    <a:ext uri="{9D8B030D-6E8A-4147-A177-3AD203B41FA5}">
                      <a16:colId xmlns:a16="http://schemas.microsoft.com/office/drawing/2014/main" val="2286074111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7986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9923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58157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7193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534440"/>
            <a:ext cx="2825750" cy="770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932006-0FB1-46F2-8760-B10BBC40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408" y="2473187"/>
            <a:ext cx="1371662" cy="1606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3" y="4217652"/>
            <a:ext cx="1507092" cy="1057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22675" r="27219" b="37208"/>
          <a:stretch/>
        </p:blipFill>
        <p:spPr>
          <a:xfrm>
            <a:off x="2927270" y="4156010"/>
            <a:ext cx="2669444" cy="112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55" y="1594041"/>
            <a:ext cx="3040871" cy="681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3" y="5686432"/>
            <a:ext cx="3529757" cy="8558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200313" y="98169"/>
            <a:ext cx="3795501" cy="928131"/>
            <a:chOff x="-1303337" y="226545"/>
            <a:chExt cx="3795501" cy="9281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86" y="226545"/>
              <a:ext cx="1764878" cy="92813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3337" y="265233"/>
              <a:ext cx="2027238" cy="88944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8361125" y="2837976"/>
            <a:ext cx="2297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KALGUDI</a:t>
            </a:r>
            <a:endParaRPr lang="en-US" sz="4400" b="1" dirty="0"/>
          </a:p>
        </p:txBody>
      </p:sp>
      <p:pic>
        <p:nvPicPr>
          <p:cNvPr id="16" name="Shape 256" descr="logo_tille_3000_ohne_unterschrift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4739" y="3059186"/>
            <a:ext cx="3556285" cy="84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64" y="5936402"/>
            <a:ext cx="219075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741" y="4244436"/>
            <a:ext cx="194310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188" y="5603027"/>
            <a:ext cx="647700" cy="619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741591" y="6174133"/>
            <a:ext cx="132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ell MT" panose="02020503060305020303" pitchFamily="18" charset="0"/>
              </a:rPr>
              <a:t>Intello</a:t>
            </a:r>
            <a:r>
              <a:rPr lang="en-US" dirty="0" smtClean="0">
                <a:latin typeface="Bell MT" panose="02020503060305020303" pitchFamily="18" charset="0"/>
              </a:rPr>
              <a:t> Labs</a:t>
            </a:r>
            <a:endParaRPr lang="en-US" dirty="0">
              <a:latin typeface="Bell MT" panose="02020503060305020303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0" y="3116416"/>
            <a:ext cx="1734983" cy="81544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556287" y="4714048"/>
            <a:ext cx="1406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ell MT" panose="02020503060305020303" pitchFamily="18" charset="0"/>
              </a:rPr>
              <a:t>TITSC</a:t>
            </a:r>
            <a:endParaRPr lang="en-US" sz="3200" dirty="0"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3829" y="1649573"/>
            <a:ext cx="1987268" cy="7235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8054" y="4299237"/>
            <a:ext cx="2591162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7013" y="2930276"/>
            <a:ext cx="143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Timeline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8243" y="2950889"/>
            <a:ext cx="20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Conditions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265" y="2950054"/>
            <a:ext cx="143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Decision</a:t>
            </a:r>
          </a:p>
        </p:txBody>
      </p:sp>
      <p:sp>
        <p:nvSpPr>
          <p:cNvPr id="46" name="Oval 45"/>
          <p:cNvSpPr/>
          <p:nvPr/>
        </p:nvSpPr>
        <p:spPr>
          <a:xfrm>
            <a:off x="84389" y="3422722"/>
            <a:ext cx="1534925" cy="7984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5718" rIns="0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200" b="1" dirty="0" err="1">
                <a:solidFill>
                  <a:srgbClr val="0070C0"/>
                </a:solidFill>
              </a:rPr>
              <a:t>April&amp;May</a:t>
            </a:r>
            <a:endParaRPr lang="en-IN" sz="1200" b="1" dirty="0">
              <a:solidFill>
                <a:srgbClr val="0070C0"/>
              </a:solidFill>
            </a:endParaRPr>
          </a:p>
          <a:p>
            <a:pPr algn="ctr"/>
            <a:r>
              <a:rPr lang="en-IN" sz="1000" b="1" dirty="0" err="1">
                <a:solidFill>
                  <a:srgbClr val="FF0000"/>
                </a:solidFill>
              </a:rPr>
              <a:t>Kharif</a:t>
            </a:r>
            <a:r>
              <a:rPr lang="en-IN" sz="10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IN" sz="1000" b="1" dirty="0" err="1">
                <a:solidFill>
                  <a:srgbClr val="FF0000"/>
                </a:solidFill>
              </a:rPr>
              <a:t>Avg</a:t>
            </a:r>
            <a:r>
              <a:rPr lang="en-IN" sz="1000" b="1" dirty="0">
                <a:solidFill>
                  <a:srgbClr val="FF0000"/>
                </a:solidFill>
              </a:rPr>
              <a:t> Rain=352 mm</a:t>
            </a:r>
          </a:p>
          <a:p>
            <a:pPr algn="ctr"/>
            <a:r>
              <a:rPr lang="en-IN" sz="1000" b="1" dirty="0">
                <a:solidFill>
                  <a:srgbClr val="FF0000"/>
                </a:solidFill>
              </a:rPr>
              <a:t>P for&gt;350 mm=0.44</a:t>
            </a:r>
          </a:p>
        </p:txBody>
      </p:sp>
      <p:sp>
        <p:nvSpPr>
          <p:cNvPr id="47" name="Flowchart: Decision 46"/>
          <p:cNvSpPr>
            <a:spLocks noChangeAspect="1"/>
          </p:cNvSpPr>
          <p:nvPr/>
        </p:nvSpPr>
        <p:spPr>
          <a:xfrm>
            <a:off x="1938606" y="3520760"/>
            <a:ext cx="1173933" cy="602369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</a:rPr>
              <a:t>LT Forecast</a:t>
            </a:r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>
            <a:off x="1596454" y="3821944"/>
            <a:ext cx="3421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Decision 48"/>
          <p:cNvSpPr>
            <a:spLocks noChangeAspect="1"/>
          </p:cNvSpPr>
          <p:nvPr/>
        </p:nvSpPr>
        <p:spPr>
          <a:xfrm>
            <a:off x="1938607" y="5071730"/>
            <a:ext cx="1173933" cy="602369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</a:rPr>
              <a:t>El Nino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79997" y="5939086"/>
            <a:ext cx="1698643" cy="5991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</a:rPr>
              <a:t>Limited GN with high proportion of drought tolerant crops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779997" y="4705551"/>
            <a:ext cx="1698643" cy="629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</a:rPr>
              <a:t>Prepare for planting a mix of crops</a:t>
            </a:r>
          </a:p>
        </p:txBody>
      </p:sp>
      <p:cxnSp>
        <p:nvCxnSpPr>
          <p:cNvPr id="52" name="Straight Arrow Connector 51"/>
          <p:cNvCxnSpPr>
            <a:stCxn id="49" idx="3"/>
            <a:endCxn id="51" idx="1"/>
          </p:cNvCxnSpPr>
          <p:nvPr/>
        </p:nvCxnSpPr>
        <p:spPr>
          <a:xfrm flipV="1">
            <a:off x="3112540" y="5020390"/>
            <a:ext cx="667457" cy="352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9699327">
            <a:off x="3129576" y="4933792"/>
            <a:ext cx="569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No</a:t>
            </a:r>
          </a:p>
        </p:txBody>
      </p:sp>
      <p:cxnSp>
        <p:nvCxnSpPr>
          <p:cNvPr id="54" name="Straight Arrow Connector 53"/>
          <p:cNvCxnSpPr>
            <a:stCxn id="49" idx="3"/>
            <a:endCxn id="50" idx="1"/>
          </p:cNvCxnSpPr>
          <p:nvPr/>
        </p:nvCxnSpPr>
        <p:spPr>
          <a:xfrm>
            <a:off x="3112540" y="5372915"/>
            <a:ext cx="667457" cy="865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3091081">
            <a:off x="2735507" y="5743208"/>
            <a:ext cx="1201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Yes, Av RF=265 mm</a:t>
            </a:r>
          </a:p>
        </p:txBody>
      </p:sp>
      <p:cxnSp>
        <p:nvCxnSpPr>
          <p:cNvPr id="56" name="Straight Arrow Connector 55"/>
          <p:cNvCxnSpPr>
            <a:stCxn id="47" idx="2"/>
            <a:endCxn id="49" idx="0"/>
          </p:cNvCxnSpPr>
          <p:nvPr/>
        </p:nvCxnSpPr>
        <p:spPr>
          <a:xfrm>
            <a:off x="2525573" y="4123129"/>
            <a:ext cx="1" cy="94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779997" y="3514621"/>
            <a:ext cx="1698643" cy="629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00" dirty="0">
                <a:solidFill>
                  <a:schemeClr val="tx1"/>
                </a:solidFill>
              </a:rPr>
              <a:t>Plant GN with PP as intercrop</a:t>
            </a:r>
          </a:p>
          <a:p>
            <a:pPr algn="ctr"/>
            <a:r>
              <a:rPr lang="en-IN" sz="1000" i="1" dirty="0">
                <a:solidFill>
                  <a:srgbClr val="FF0000"/>
                </a:solidFill>
              </a:rPr>
              <a:t>Any other options??</a:t>
            </a:r>
          </a:p>
        </p:txBody>
      </p:sp>
      <p:cxnSp>
        <p:nvCxnSpPr>
          <p:cNvPr id="58" name="Straight Arrow Connector 57"/>
          <p:cNvCxnSpPr>
            <a:stCxn id="47" idx="3"/>
            <a:endCxn id="57" idx="1"/>
          </p:cNvCxnSpPr>
          <p:nvPr/>
        </p:nvCxnSpPr>
        <p:spPr>
          <a:xfrm>
            <a:off x="3112539" y="3821945"/>
            <a:ext cx="667458" cy="7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133762" y="3583237"/>
            <a:ext cx="39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AN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51251" y="4434640"/>
            <a:ext cx="393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BN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176387" y="2950889"/>
            <a:ext cx="143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Message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983615" y="4521504"/>
            <a:ext cx="1980496" cy="930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</a:rPr>
              <a:t>Plant early maturing GN at the earliest opportunity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</a:rPr>
              <a:t>Plough the land, get the seed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</a:rPr>
              <a:t>Consider using a mix of crops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83615" y="3380807"/>
            <a:ext cx="1980496" cy="8973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</a:rPr>
              <a:t>Plant GN at the earliest opportunity after 2</a:t>
            </a:r>
            <a:r>
              <a:rPr lang="en-IN" sz="1000" baseline="30000" dirty="0">
                <a:solidFill>
                  <a:schemeClr val="tx1"/>
                </a:solidFill>
              </a:rPr>
              <a:t>nd</a:t>
            </a:r>
            <a:r>
              <a:rPr lang="en-IN" sz="1000" dirty="0">
                <a:solidFill>
                  <a:schemeClr val="tx1"/>
                </a:solidFill>
              </a:rPr>
              <a:t> week of June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</a:rPr>
              <a:t>Plough the land, prepare the seed and apply FYM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983616" y="5674098"/>
            <a:ext cx="1980497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</a:rPr>
              <a:t>Plant early maturing GN at the earliest opportunity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</a:rPr>
              <a:t>Plough the land, get the seed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N" sz="1000" dirty="0">
                <a:solidFill>
                  <a:schemeClr val="tx1"/>
                </a:solidFill>
              </a:rPr>
              <a:t>Consider allocating about 25-50% of the land to drought tolerant crops-Early maturing PP, Foxtail </a:t>
            </a:r>
            <a:r>
              <a:rPr lang="en-IN" sz="1000" dirty="0" err="1">
                <a:solidFill>
                  <a:schemeClr val="tx1"/>
                </a:solidFill>
              </a:rPr>
              <a:t>etc</a:t>
            </a:r>
            <a:endParaRPr lang="en-IN" sz="10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14910" y="3821943"/>
            <a:ext cx="73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&gt;350 mm</a:t>
            </a:r>
          </a:p>
        </p:txBody>
      </p:sp>
      <p:sp>
        <p:nvSpPr>
          <p:cNvPr id="66" name="TextBox 65"/>
          <p:cNvSpPr txBox="1"/>
          <p:nvPr/>
        </p:nvSpPr>
        <p:spPr>
          <a:xfrm rot="5400000">
            <a:off x="1786729" y="4489263"/>
            <a:ext cx="73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dirty="0"/>
              <a:t>&lt;350 mm</a:t>
            </a:r>
          </a:p>
        </p:txBody>
      </p:sp>
      <p:cxnSp>
        <p:nvCxnSpPr>
          <p:cNvPr id="12" name="Straight Arrow Connector 11"/>
          <p:cNvCxnSpPr>
            <a:stCxn id="57" idx="3"/>
            <a:endCxn id="63" idx="1"/>
          </p:cNvCxnSpPr>
          <p:nvPr/>
        </p:nvCxnSpPr>
        <p:spPr>
          <a:xfrm flipV="1">
            <a:off x="5478639" y="3829459"/>
            <a:ext cx="5049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1" idx="3"/>
            <a:endCxn id="62" idx="1"/>
          </p:cNvCxnSpPr>
          <p:nvPr/>
        </p:nvCxnSpPr>
        <p:spPr>
          <a:xfrm flipV="1">
            <a:off x="5478639" y="4986587"/>
            <a:ext cx="504976" cy="33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0" idx="3"/>
            <a:endCxn id="64" idx="1"/>
          </p:cNvCxnSpPr>
          <p:nvPr/>
        </p:nvCxnSpPr>
        <p:spPr>
          <a:xfrm flipV="1">
            <a:off x="5478639" y="6214158"/>
            <a:ext cx="504976" cy="2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4227" y="95265"/>
            <a:ext cx="1055150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81075">
              <a:lnSpc>
                <a:spcPct val="90000"/>
              </a:lnSpc>
            </a:pPr>
            <a:r>
              <a:rPr lang="en-US" altLang="en-US" sz="3200" b="1" dirty="0">
                <a:solidFill>
                  <a:srgbClr val="83D340"/>
                </a:solidFill>
                <a:latin typeface="Arial"/>
                <a:cs typeface="Arial"/>
              </a:rPr>
              <a:t>Decision tree – </a:t>
            </a:r>
            <a:r>
              <a:rPr lang="en-US" altLang="en-US" sz="3200" b="1" dirty="0" err="1">
                <a:solidFill>
                  <a:srgbClr val="83D340"/>
                </a:solidFill>
                <a:latin typeface="Arial"/>
                <a:cs typeface="Arial"/>
              </a:rPr>
              <a:t>Rainfed</a:t>
            </a:r>
            <a:r>
              <a:rPr lang="en-US" altLang="en-US" sz="3200" b="1" dirty="0">
                <a:solidFill>
                  <a:srgbClr val="83D340"/>
                </a:solidFill>
                <a:latin typeface="Arial"/>
                <a:cs typeface="Arial"/>
              </a:rPr>
              <a:t> groundnut system, </a:t>
            </a:r>
            <a:r>
              <a:rPr lang="en-US" altLang="en-US" sz="3200" b="1" dirty="0" err="1">
                <a:solidFill>
                  <a:srgbClr val="83D340"/>
                </a:solidFill>
                <a:latin typeface="Arial"/>
                <a:cs typeface="Arial"/>
              </a:rPr>
              <a:t>Anantapur</a:t>
            </a:r>
            <a:endParaRPr lang="en-US" altLang="en-US" sz="3200" b="1" dirty="0">
              <a:solidFill>
                <a:srgbClr val="83D340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481" y="817762"/>
            <a:ext cx="7173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Pilot in June 2016 focused only on Sowing date advisory in collaboration with Microsoft Hyderabad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model projected the moisture adequacy index (MAI) using water balance technique based on weather forecast and outlook (IMD, IITM, </a:t>
            </a:r>
            <a:r>
              <a:rPr lang="en-US" sz="1600" dirty="0" err="1" smtClean="0"/>
              <a:t>aWhere</a:t>
            </a:r>
            <a:r>
              <a:rPr lang="en-US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MAI based logic used to trigger sowing date advisory to farmers.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8087557" y="3214788"/>
            <a:ext cx="4107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current experiment tries to contextualize the Long Term forecasts for small holder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Pre-season advisory from IMD, IITM, EFRS is being used to send season advisory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Great opportunity to build such systems for more crops and agro-ecologies and enable small holders for tactical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 good template for translating knowledge to actionable insights for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4" y="582088"/>
            <a:ext cx="4383910" cy="22567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4899" y="548871"/>
            <a:ext cx="2260100" cy="28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1 (Sowing App)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88709" y="2678661"/>
            <a:ext cx="2260100" cy="28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2 (</a:t>
            </a:r>
            <a:r>
              <a:rPr lang="en-US" dirty="0" err="1" smtClean="0"/>
              <a:t>isat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623238" y="1935461"/>
            <a:ext cx="755587" cy="3010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200" b="1" dirty="0">
                <a:solidFill>
                  <a:srgbClr val="0070C0"/>
                </a:solidFill>
              </a:rPr>
              <a:t>June</a:t>
            </a:r>
          </a:p>
          <a:p>
            <a:pPr algn="ctr"/>
            <a:r>
              <a:rPr lang="en-IN" sz="1000" b="1" dirty="0" err="1">
                <a:solidFill>
                  <a:srgbClr val="0070C0"/>
                </a:solidFill>
              </a:rPr>
              <a:t>Avg</a:t>
            </a:r>
            <a:r>
              <a:rPr lang="en-IN" sz="1000" b="1" dirty="0">
                <a:solidFill>
                  <a:srgbClr val="0070C0"/>
                </a:solidFill>
              </a:rPr>
              <a:t> Rain=50 mm</a:t>
            </a:r>
          </a:p>
          <a:p>
            <a:pPr algn="ctr"/>
            <a:r>
              <a:rPr lang="en-IN" sz="1000" b="1" dirty="0">
                <a:solidFill>
                  <a:srgbClr val="0070C0"/>
                </a:solidFill>
              </a:rPr>
              <a:t>P for&gt;20 mm=0.73</a:t>
            </a:r>
          </a:p>
        </p:txBody>
      </p:sp>
      <p:sp>
        <p:nvSpPr>
          <p:cNvPr id="13" name="Flowchart: Decision 12"/>
          <p:cNvSpPr>
            <a:spLocks noChangeAspect="1"/>
          </p:cNvSpPr>
          <p:nvPr/>
        </p:nvSpPr>
        <p:spPr>
          <a:xfrm>
            <a:off x="4469612" y="683052"/>
            <a:ext cx="1173933" cy="602369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</a:rPr>
              <a:t>Last week Rain</a:t>
            </a:r>
          </a:p>
        </p:txBody>
      </p:sp>
      <p:cxnSp>
        <p:nvCxnSpPr>
          <p:cNvPr id="14" name="Straight Arrow Connector 13"/>
          <p:cNvCxnSpPr>
            <a:stCxn id="67" idx="6"/>
            <a:endCxn id="13" idx="1"/>
          </p:cNvCxnSpPr>
          <p:nvPr/>
        </p:nvCxnSpPr>
        <p:spPr>
          <a:xfrm>
            <a:off x="4154579" y="976492"/>
            <a:ext cx="315032" cy="7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57310" y="-18156"/>
            <a:ext cx="143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Timeline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30710" y="-80278"/>
            <a:ext cx="20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Conditions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349710" y="-70520"/>
            <a:ext cx="1433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2">
                    <a:lumMod val="75000"/>
                  </a:schemeClr>
                </a:solidFill>
              </a:rPr>
              <a:t>Message</a:t>
            </a: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474179" y="799526"/>
            <a:ext cx="680400" cy="3539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5718" rIns="0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200" b="1" dirty="0">
                <a:solidFill>
                  <a:srgbClr val="0070C0"/>
                </a:solidFill>
              </a:rPr>
              <a:t>Week 1</a:t>
            </a:r>
            <a:endParaRPr lang="en-IN" sz="1000" b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3524500" y="2682564"/>
            <a:ext cx="680400" cy="3539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5718" rIns="0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200" b="1" dirty="0">
                <a:solidFill>
                  <a:srgbClr val="0070C0"/>
                </a:solidFill>
              </a:rPr>
              <a:t>Week 2</a:t>
            </a:r>
            <a:endParaRPr lang="en-IN" sz="100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3524500" y="3942564"/>
            <a:ext cx="680400" cy="3539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5718" rIns="0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200" b="1" dirty="0">
                <a:solidFill>
                  <a:srgbClr val="0070C0"/>
                </a:solidFill>
              </a:rPr>
              <a:t>Week 3</a:t>
            </a:r>
            <a:endParaRPr lang="en-IN" sz="1000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>
            <a:off x="3524500" y="5202564"/>
            <a:ext cx="680400" cy="3539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5718" rIns="0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1200" b="1" dirty="0">
                <a:solidFill>
                  <a:srgbClr val="0070C0"/>
                </a:solidFill>
              </a:rPr>
              <a:t>Week 4</a:t>
            </a:r>
            <a:endParaRPr lang="en-IN" sz="1000" b="1" dirty="0">
              <a:solidFill>
                <a:srgbClr val="FF0000"/>
              </a:solidFill>
            </a:endParaRPr>
          </a:p>
        </p:txBody>
      </p:sp>
      <p:sp>
        <p:nvSpPr>
          <p:cNvPr id="80" name="Flowchart: Decision 79"/>
          <p:cNvSpPr>
            <a:spLocks noChangeAspect="1"/>
          </p:cNvSpPr>
          <p:nvPr/>
        </p:nvSpPr>
        <p:spPr>
          <a:xfrm>
            <a:off x="5981085" y="1113806"/>
            <a:ext cx="927407" cy="475871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Next week forecast</a:t>
            </a:r>
          </a:p>
        </p:txBody>
      </p:sp>
      <p:sp>
        <p:nvSpPr>
          <p:cNvPr id="81" name="Flowchart: Decision 80"/>
          <p:cNvSpPr>
            <a:spLocks noChangeAspect="1"/>
          </p:cNvSpPr>
          <p:nvPr/>
        </p:nvSpPr>
        <p:spPr>
          <a:xfrm>
            <a:off x="7576663" y="266159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cxnSp>
        <p:nvCxnSpPr>
          <p:cNvPr id="82" name="Straight Arrow Connector 81"/>
          <p:cNvCxnSpPr>
            <a:stCxn id="7" idx="7"/>
            <a:endCxn id="67" idx="2"/>
          </p:cNvCxnSpPr>
          <p:nvPr/>
        </p:nvCxnSpPr>
        <p:spPr>
          <a:xfrm flipV="1">
            <a:off x="3268171" y="976492"/>
            <a:ext cx="206008" cy="1399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" idx="5"/>
            <a:endCxn id="75" idx="2"/>
          </p:cNvCxnSpPr>
          <p:nvPr/>
        </p:nvCxnSpPr>
        <p:spPr>
          <a:xfrm>
            <a:off x="3268172" y="4504935"/>
            <a:ext cx="256329" cy="874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" idx="6"/>
            <a:endCxn id="73" idx="2"/>
          </p:cNvCxnSpPr>
          <p:nvPr/>
        </p:nvCxnSpPr>
        <p:spPr>
          <a:xfrm flipV="1">
            <a:off x="3378824" y="2859530"/>
            <a:ext cx="145676" cy="581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" idx="6"/>
            <a:endCxn id="74" idx="2"/>
          </p:cNvCxnSpPr>
          <p:nvPr/>
        </p:nvCxnSpPr>
        <p:spPr>
          <a:xfrm>
            <a:off x="3378824" y="3440625"/>
            <a:ext cx="145676" cy="678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Decision 97"/>
          <p:cNvSpPr>
            <a:spLocks noChangeAspect="1"/>
          </p:cNvSpPr>
          <p:nvPr/>
        </p:nvSpPr>
        <p:spPr>
          <a:xfrm>
            <a:off x="4469612" y="2477612"/>
            <a:ext cx="1173933" cy="602369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</a:rPr>
              <a:t>Last week Rain</a:t>
            </a:r>
          </a:p>
        </p:txBody>
      </p:sp>
      <p:sp>
        <p:nvSpPr>
          <p:cNvPr id="99" name="Flowchart: Decision 98"/>
          <p:cNvSpPr>
            <a:spLocks noChangeAspect="1"/>
          </p:cNvSpPr>
          <p:nvPr/>
        </p:nvSpPr>
        <p:spPr>
          <a:xfrm>
            <a:off x="6000923" y="2855993"/>
            <a:ext cx="927407" cy="475871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Next week forecast</a:t>
            </a:r>
          </a:p>
        </p:txBody>
      </p:sp>
      <p:sp>
        <p:nvSpPr>
          <p:cNvPr id="101" name="Flowchart: Decision 100"/>
          <p:cNvSpPr>
            <a:spLocks noChangeAspect="1"/>
          </p:cNvSpPr>
          <p:nvPr/>
        </p:nvSpPr>
        <p:spPr>
          <a:xfrm>
            <a:off x="4532083" y="4019216"/>
            <a:ext cx="1173933" cy="602369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</a:rPr>
              <a:t>Last week Rain</a:t>
            </a:r>
          </a:p>
        </p:txBody>
      </p:sp>
      <p:sp>
        <p:nvSpPr>
          <p:cNvPr id="102" name="Flowchart: Decision 101"/>
          <p:cNvSpPr>
            <a:spLocks noChangeAspect="1"/>
          </p:cNvSpPr>
          <p:nvPr/>
        </p:nvSpPr>
        <p:spPr>
          <a:xfrm>
            <a:off x="6110446" y="4498344"/>
            <a:ext cx="927407" cy="475871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Next week forecast</a:t>
            </a:r>
          </a:p>
        </p:txBody>
      </p:sp>
      <p:sp>
        <p:nvSpPr>
          <p:cNvPr id="104" name="Flowchart: Decision 103"/>
          <p:cNvSpPr>
            <a:spLocks noChangeAspect="1"/>
          </p:cNvSpPr>
          <p:nvPr/>
        </p:nvSpPr>
        <p:spPr>
          <a:xfrm>
            <a:off x="4566535" y="5657918"/>
            <a:ext cx="1173933" cy="602369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1000" b="1" dirty="0">
                <a:solidFill>
                  <a:schemeClr val="bg1"/>
                </a:solidFill>
              </a:rPr>
              <a:t>Last week Rain</a:t>
            </a:r>
          </a:p>
        </p:txBody>
      </p:sp>
      <p:sp>
        <p:nvSpPr>
          <p:cNvPr id="105" name="Flowchart: Decision 104"/>
          <p:cNvSpPr>
            <a:spLocks noChangeAspect="1"/>
          </p:cNvSpPr>
          <p:nvPr/>
        </p:nvSpPr>
        <p:spPr>
          <a:xfrm>
            <a:off x="6028945" y="6206093"/>
            <a:ext cx="927407" cy="475871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Next week forecast</a:t>
            </a:r>
          </a:p>
        </p:txBody>
      </p:sp>
      <p:sp>
        <p:nvSpPr>
          <p:cNvPr id="107" name="Flowchart: Decision 106"/>
          <p:cNvSpPr>
            <a:spLocks noChangeAspect="1"/>
          </p:cNvSpPr>
          <p:nvPr/>
        </p:nvSpPr>
        <p:spPr>
          <a:xfrm>
            <a:off x="5981085" y="365787"/>
            <a:ext cx="927407" cy="475871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Next week forecast</a:t>
            </a:r>
          </a:p>
        </p:txBody>
      </p:sp>
      <p:sp>
        <p:nvSpPr>
          <p:cNvPr id="108" name="Flowchart: Decision 107"/>
          <p:cNvSpPr>
            <a:spLocks noChangeAspect="1"/>
          </p:cNvSpPr>
          <p:nvPr/>
        </p:nvSpPr>
        <p:spPr>
          <a:xfrm>
            <a:off x="6112904" y="2017869"/>
            <a:ext cx="927407" cy="475871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Next week forecast</a:t>
            </a:r>
          </a:p>
        </p:txBody>
      </p:sp>
      <p:sp>
        <p:nvSpPr>
          <p:cNvPr id="109" name="Flowchart: Decision 108"/>
          <p:cNvSpPr>
            <a:spLocks noChangeAspect="1"/>
          </p:cNvSpPr>
          <p:nvPr/>
        </p:nvSpPr>
        <p:spPr>
          <a:xfrm>
            <a:off x="6023389" y="3700034"/>
            <a:ext cx="927407" cy="475871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Next week forecast</a:t>
            </a:r>
          </a:p>
        </p:txBody>
      </p:sp>
      <p:sp>
        <p:nvSpPr>
          <p:cNvPr id="110" name="Flowchart: Decision 109"/>
          <p:cNvSpPr>
            <a:spLocks noChangeAspect="1"/>
          </p:cNvSpPr>
          <p:nvPr/>
        </p:nvSpPr>
        <p:spPr>
          <a:xfrm>
            <a:off x="6108185" y="5325948"/>
            <a:ext cx="927407" cy="475871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</a:rPr>
              <a:t>Next week forecast</a:t>
            </a:r>
          </a:p>
        </p:txBody>
      </p:sp>
      <p:cxnSp>
        <p:nvCxnSpPr>
          <p:cNvPr id="97" name="Straight Arrow Connector 96"/>
          <p:cNvCxnSpPr>
            <a:stCxn id="104" idx="3"/>
            <a:endCxn id="110" idx="1"/>
          </p:cNvCxnSpPr>
          <p:nvPr/>
        </p:nvCxnSpPr>
        <p:spPr>
          <a:xfrm flipV="1">
            <a:off x="5740468" y="5563884"/>
            <a:ext cx="367717" cy="395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4" idx="3"/>
            <a:endCxn id="105" idx="1"/>
          </p:cNvCxnSpPr>
          <p:nvPr/>
        </p:nvCxnSpPr>
        <p:spPr>
          <a:xfrm>
            <a:off x="5740468" y="5959102"/>
            <a:ext cx="288477" cy="484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1" idx="3"/>
          </p:cNvCxnSpPr>
          <p:nvPr/>
        </p:nvCxnSpPr>
        <p:spPr>
          <a:xfrm>
            <a:off x="5706015" y="4320401"/>
            <a:ext cx="396450" cy="43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1" idx="3"/>
            <a:endCxn id="109" idx="1"/>
          </p:cNvCxnSpPr>
          <p:nvPr/>
        </p:nvCxnSpPr>
        <p:spPr>
          <a:xfrm flipV="1">
            <a:off x="5706016" y="3937970"/>
            <a:ext cx="317373" cy="382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8" idx="3"/>
            <a:endCxn id="99" idx="1"/>
          </p:cNvCxnSpPr>
          <p:nvPr/>
        </p:nvCxnSpPr>
        <p:spPr>
          <a:xfrm>
            <a:off x="5643544" y="2778796"/>
            <a:ext cx="357378" cy="315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8" idx="3"/>
            <a:endCxn id="108" idx="1"/>
          </p:cNvCxnSpPr>
          <p:nvPr/>
        </p:nvCxnSpPr>
        <p:spPr>
          <a:xfrm flipV="1">
            <a:off x="5643545" y="2255804"/>
            <a:ext cx="469359" cy="52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3" idx="3"/>
            <a:endCxn id="80" idx="1"/>
          </p:cNvCxnSpPr>
          <p:nvPr/>
        </p:nvCxnSpPr>
        <p:spPr>
          <a:xfrm>
            <a:off x="5643544" y="984237"/>
            <a:ext cx="337540" cy="36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  <a:endCxn id="107" idx="1"/>
          </p:cNvCxnSpPr>
          <p:nvPr/>
        </p:nvCxnSpPr>
        <p:spPr>
          <a:xfrm flipV="1">
            <a:off x="5643544" y="603722"/>
            <a:ext cx="337540" cy="380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lowchart: Decision 126"/>
          <p:cNvSpPr>
            <a:spLocks noChangeAspect="1"/>
          </p:cNvSpPr>
          <p:nvPr/>
        </p:nvSpPr>
        <p:spPr>
          <a:xfrm>
            <a:off x="7576655" y="666079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cxnSp>
        <p:nvCxnSpPr>
          <p:cNvPr id="19457" name="Straight Arrow Connector 19456"/>
          <p:cNvCxnSpPr>
            <a:stCxn id="107" idx="3"/>
            <a:endCxn id="81" idx="1"/>
          </p:cNvCxnSpPr>
          <p:nvPr/>
        </p:nvCxnSpPr>
        <p:spPr>
          <a:xfrm flipV="1">
            <a:off x="6908492" y="446160"/>
            <a:ext cx="668171" cy="157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59" name="Straight Arrow Connector 19458"/>
          <p:cNvCxnSpPr>
            <a:stCxn id="107" idx="3"/>
            <a:endCxn id="127" idx="1"/>
          </p:cNvCxnSpPr>
          <p:nvPr/>
        </p:nvCxnSpPr>
        <p:spPr>
          <a:xfrm>
            <a:off x="6908492" y="603723"/>
            <a:ext cx="668163" cy="24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lowchart: Decision 133"/>
          <p:cNvSpPr>
            <a:spLocks noChangeAspect="1"/>
          </p:cNvSpPr>
          <p:nvPr/>
        </p:nvSpPr>
        <p:spPr>
          <a:xfrm>
            <a:off x="7576655" y="1068276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35" name="Flowchart: Decision 134"/>
          <p:cNvSpPr>
            <a:spLocks noChangeAspect="1"/>
          </p:cNvSpPr>
          <p:nvPr/>
        </p:nvSpPr>
        <p:spPr>
          <a:xfrm>
            <a:off x="7576655" y="1477212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36" name="Flowchart: Decision 135"/>
          <p:cNvSpPr>
            <a:spLocks noChangeAspect="1"/>
          </p:cNvSpPr>
          <p:nvPr/>
        </p:nvSpPr>
        <p:spPr>
          <a:xfrm>
            <a:off x="7576655" y="1892258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37" name="Flowchart: Decision 136"/>
          <p:cNvSpPr>
            <a:spLocks noChangeAspect="1"/>
          </p:cNvSpPr>
          <p:nvPr/>
        </p:nvSpPr>
        <p:spPr>
          <a:xfrm>
            <a:off x="7576655" y="2285753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38" name="Flowchart: Decision 137"/>
          <p:cNvSpPr>
            <a:spLocks noChangeAspect="1"/>
          </p:cNvSpPr>
          <p:nvPr/>
        </p:nvSpPr>
        <p:spPr>
          <a:xfrm>
            <a:off x="7576655" y="2683227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39" name="Flowchart: Decision 138"/>
          <p:cNvSpPr>
            <a:spLocks noChangeAspect="1"/>
          </p:cNvSpPr>
          <p:nvPr/>
        </p:nvSpPr>
        <p:spPr>
          <a:xfrm>
            <a:off x="7576654" y="3092818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cxnSp>
        <p:nvCxnSpPr>
          <p:cNvPr id="19464" name="Straight Arrow Connector 19463"/>
          <p:cNvCxnSpPr>
            <a:stCxn id="80" idx="3"/>
            <a:endCxn id="134" idx="1"/>
          </p:cNvCxnSpPr>
          <p:nvPr/>
        </p:nvCxnSpPr>
        <p:spPr>
          <a:xfrm flipV="1">
            <a:off x="6908492" y="1248277"/>
            <a:ext cx="668163" cy="10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6" name="Straight Arrow Connector 19465"/>
          <p:cNvCxnSpPr>
            <a:stCxn id="80" idx="3"/>
            <a:endCxn id="135" idx="1"/>
          </p:cNvCxnSpPr>
          <p:nvPr/>
        </p:nvCxnSpPr>
        <p:spPr>
          <a:xfrm>
            <a:off x="6908492" y="1351742"/>
            <a:ext cx="668163" cy="305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68" name="Straight Arrow Connector 19467"/>
          <p:cNvCxnSpPr>
            <a:stCxn id="108" idx="3"/>
            <a:endCxn id="136" idx="1"/>
          </p:cNvCxnSpPr>
          <p:nvPr/>
        </p:nvCxnSpPr>
        <p:spPr>
          <a:xfrm flipV="1">
            <a:off x="7040310" y="2072258"/>
            <a:ext cx="536344" cy="183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70" name="Straight Arrow Connector 19469"/>
          <p:cNvCxnSpPr>
            <a:stCxn id="108" idx="3"/>
            <a:endCxn id="137" idx="1"/>
          </p:cNvCxnSpPr>
          <p:nvPr/>
        </p:nvCxnSpPr>
        <p:spPr>
          <a:xfrm>
            <a:off x="7040310" y="2255805"/>
            <a:ext cx="536344" cy="20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72" name="Straight Arrow Connector 19471"/>
          <p:cNvCxnSpPr>
            <a:stCxn id="99" idx="3"/>
            <a:endCxn id="138" idx="1"/>
          </p:cNvCxnSpPr>
          <p:nvPr/>
        </p:nvCxnSpPr>
        <p:spPr>
          <a:xfrm flipV="1">
            <a:off x="6928330" y="2863228"/>
            <a:ext cx="648325" cy="230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74" name="Straight Arrow Connector 19473"/>
          <p:cNvCxnSpPr>
            <a:stCxn id="99" idx="3"/>
            <a:endCxn id="139" idx="1"/>
          </p:cNvCxnSpPr>
          <p:nvPr/>
        </p:nvCxnSpPr>
        <p:spPr>
          <a:xfrm>
            <a:off x="6928329" y="3093928"/>
            <a:ext cx="648324" cy="178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lowchart: Decision 152"/>
          <p:cNvSpPr>
            <a:spLocks noChangeAspect="1"/>
          </p:cNvSpPr>
          <p:nvPr/>
        </p:nvSpPr>
        <p:spPr>
          <a:xfrm>
            <a:off x="7576654" y="3499881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54" name="Flowchart: Decision 153"/>
          <p:cNvSpPr>
            <a:spLocks noChangeAspect="1"/>
          </p:cNvSpPr>
          <p:nvPr/>
        </p:nvSpPr>
        <p:spPr>
          <a:xfrm>
            <a:off x="7560954" y="3899963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cxnSp>
        <p:nvCxnSpPr>
          <p:cNvPr id="155" name="Straight Arrow Connector 154"/>
          <p:cNvCxnSpPr>
            <a:stCxn id="109" idx="3"/>
            <a:endCxn id="153" idx="1"/>
          </p:cNvCxnSpPr>
          <p:nvPr/>
        </p:nvCxnSpPr>
        <p:spPr>
          <a:xfrm flipV="1">
            <a:off x="6950795" y="3679881"/>
            <a:ext cx="625858" cy="258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09" idx="3"/>
            <a:endCxn id="154" idx="1"/>
          </p:cNvCxnSpPr>
          <p:nvPr/>
        </p:nvCxnSpPr>
        <p:spPr>
          <a:xfrm>
            <a:off x="6950795" y="3937969"/>
            <a:ext cx="610158" cy="141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lowchart: Decision 156"/>
          <p:cNvSpPr>
            <a:spLocks noChangeAspect="1"/>
          </p:cNvSpPr>
          <p:nvPr/>
        </p:nvSpPr>
        <p:spPr>
          <a:xfrm>
            <a:off x="7560954" y="4303245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58" name="Flowchart: Decision 157"/>
          <p:cNvSpPr>
            <a:spLocks noChangeAspect="1"/>
          </p:cNvSpPr>
          <p:nvPr/>
        </p:nvSpPr>
        <p:spPr>
          <a:xfrm>
            <a:off x="7551826" y="4715510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59" name="Flowchart: Decision 158"/>
          <p:cNvSpPr>
            <a:spLocks noChangeAspect="1"/>
          </p:cNvSpPr>
          <p:nvPr/>
        </p:nvSpPr>
        <p:spPr>
          <a:xfrm>
            <a:off x="7551826" y="5170070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60" name="Flowchart: Decision 159"/>
          <p:cNvSpPr>
            <a:spLocks noChangeAspect="1"/>
          </p:cNvSpPr>
          <p:nvPr/>
        </p:nvSpPr>
        <p:spPr>
          <a:xfrm>
            <a:off x="7560954" y="5584790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61" name="Flowchart: Decision 160"/>
          <p:cNvSpPr>
            <a:spLocks noChangeAspect="1"/>
          </p:cNvSpPr>
          <p:nvPr/>
        </p:nvSpPr>
        <p:spPr>
          <a:xfrm>
            <a:off x="7551826" y="5991559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sp>
        <p:nvSpPr>
          <p:cNvPr id="162" name="Flowchart: Decision 161"/>
          <p:cNvSpPr>
            <a:spLocks noChangeAspect="1"/>
          </p:cNvSpPr>
          <p:nvPr/>
        </p:nvSpPr>
        <p:spPr>
          <a:xfrm>
            <a:off x="7551826" y="6405036"/>
            <a:ext cx="701579" cy="360000"/>
          </a:xfrm>
          <a:prstGeom prst="flowChartDecisi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IN" sz="800" b="1" dirty="0">
                <a:solidFill>
                  <a:schemeClr val="bg1"/>
                </a:solidFill>
              </a:rPr>
              <a:t>2week outlook</a:t>
            </a:r>
          </a:p>
        </p:txBody>
      </p:sp>
      <p:cxnSp>
        <p:nvCxnSpPr>
          <p:cNvPr id="163" name="Straight Arrow Connector 162"/>
          <p:cNvCxnSpPr>
            <a:stCxn id="102" idx="3"/>
            <a:endCxn id="157" idx="1"/>
          </p:cNvCxnSpPr>
          <p:nvPr/>
        </p:nvCxnSpPr>
        <p:spPr>
          <a:xfrm flipV="1">
            <a:off x="7037853" y="4483245"/>
            <a:ext cx="523101" cy="253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02" idx="3"/>
            <a:endCxn id="158" idx="1"/>
          </p:cNvCxnSpPr>
          <p:nvPr/>
        </p:nvCxnSpPr>
        <p:spPr>
          <a:xfrm>
            <a:off x="7037853" y="4736280"/>
            <a:ext cx="513973" cy="159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10" idx="3"/>
            <a:endCxn id="159" idx="1"/>
          </p:cNvCxnSpPr>
          <p:nvPr/>
        </p:nvCxnSpPr>
        <p:spPr>
          <a:xfrm flipV="1">
            <a:off x="7035591" y="5350071"/>
            <a:ext cx="516234" cy="213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10" idx="3"/>
            <a:endCxn id="160" idx="1"/>
          </p:cNvCxnSpPr>
          <p:nvPr/>
        </p:nvCxnSpPr>
        <p:spPr>
          <a:xfrm>
            <a:off x="7035591" y="5563884"/>
            <a:ext cx="525362" cy="20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105" idx="3"/>
            <a:endCxn id="161" idx="1"/>
          </p:cNvCxnSpPr>
          <p:nvPr/>
        </p:nvCxnSpPr>
        <p:spPr>
          <a:xfrm flipV="1">
            <a:off x="6956351" y="6171560"/>
            <a:ext cx="595474" cy="272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05" idx="3"/>
            <a:endCxn id="162" idx="1"/>
          </p:cNvCxnSpPr>
          <p:nvPr/>
        </p:nvCxnSpPr>
        <p:spPr>
          <a:xfrm>
            <a:off x="6956351" y="6444028"/>
            <a:ext cx="595474" cy="141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73" idx="6"/>
            <a:endCxn id="98" idx="1"/>
          </p:cNvCxnSpPr>
          <p:nvPr/>
        </p:nvCxnSpPr>
        <p:spPr>
          <a:xfrm flipV="1">
            <a:off x="4204901" y="2778797"/>
            <a:ext cx="264711" cy="8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74" idx="6"/>
            <a:endCxn id="101" idx="1"/>
          </p:cNvCxnSpPr>
          <p:nvPr/>
        </p:nvCxnSpPr>
        <p:spPr>
          <a:xfrm>
            <a:off x="4204900" y="4119530"/>
            <a:ext cx="327182" cy="200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75" idx="6"/>
            <a:endCxn id="104" idx="1"/>
          </p:cNvCxnSpPr>
          <p:nvPr/>
        </p:nvCxnSpPr>
        <p:spPr>
          <a:xfrm>
            <a:off x="4204900" y="5379530"/>
            <a:ext cx="361634" cy="579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30" name="TextBox 19529"/>
          <p:cNvSpPr txBox="1"/>
          <p:nvPr/>
        </p:nvSpPr>
        <p:spPr>
          <a:xfrm rot="20822688">
            <a:off x="6881262" y="325132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267" name="TextBox 266"/>
          <p:cNvSpPr txBox="1"/>
          <p:nvPr/>
        </p:nvSpPr>
        <p:spPr>
          <a:xfrm rot="18717184">
            <a:off x="5440259" y="2326403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268" name="TextBox 267"/>
          <p:cNvSpPr txBox="1"/>
          <p:nvPr/>
        </p:nvSpPr>
        <p:spPr>
          <a:xfrm rot="18717184">
            <a:off x="5454886" y="3882908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269" name="TextBox 268"/>
          <p:cNvSpPr txBox="1"/>
          <p:nvPr/>
        </p:nvSpPr>
        <p:spPr>
          <a:xfrm rot="18717184">
            <a:off x="5530269" y="5489552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270" name="TextBox 269"/>
          <p:cNvSpPr txBox="1"/>
          <p:nvPr/>
        </p:nvSpPr>
        <p:spPr>
          <a:xfrm rot="2765708">
            <a:off x="5430181" y="1167843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271" name="TextBox 270"/>
          <p:cNvSpPr txBox="1"/>
          <p:nvPr/>
        </p:nvSpPr>
        <p:spPr>
          <a:xfrm rot="2765708">
            <a:off x="5452641" y="2942480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272" name="TextBox 271"/>
          <p:cNvSpPr txBox="1"/>
          <p:nvPr/>
        </p:nvSpPr>
        <p:spPr>
          <a:xfrm rot="2765708">
            <a:off x="5497354" y="4520528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273" name="TextBox 272"/>
          <p:cNvSpPr txBox="1"/>
          <p:nvPr/>
        </p:nvSpPr>
        <p:spPr>
          <a:xfrm rot="3494888">
            <a:off x="5461193" y="6191408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290" name="TextBox 289"/>
          <p:cNvSpPr txBox="1"/>
          <p:nvPr/>
        </p:nvSpPr>
        <p:spPr>
          <a:xfrm rot="18717184">
            <a:off x="5428470" y="506271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291" name="TextBox 290"/>
          <p:cNvSpPr txBox="1"/>
          <p:nvPr/>
        </p:nvSpPr>
        <p:spPr>
          <a:xfrm rot="1174854">
            <a:off x="6860437" y="704076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292" name="TextBox 291"/>
          <p:cNvSpPr txBox="1"/>
          <p:nvPr/>
        </p:nvSpPr>
        <p:spPr>
          <a:xfrm rot="21110870">
            <a:off x="6846596" y="1059311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293" name="TextBox 292"/>
          <p:cNvSpPr txBox="1"/>
          <p:nvPr/>
        </p:nvSpPr>
        <p:spPr>
          <a:xfrm rot="1445511">
            <a:off x="6809634" y="1493869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294" name="TextBox 293"/>
          <p:cNvSpPr txBox="1"/>
          <p:nvPr/>
        </p:nvSpPr>
        <p:spPr>
          <a:xfrm rot="20365078">
            <a:off x="6928322" y="1921578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295" name="TextBox 294"/>
          <p:cNvSpPr txBox="1"/>
          <p:nvPr/>
        </p:nvSpPr>
        <p:spPr>
          <a:xfrm rot="1445511">
            <a:off x="6926746" y="2330292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299" name="TextBox 298"/>
          <p:cNvSpPr txBox="1"/>
          <p:nvPr/>
        </p:nvSpPr>
        <p:spPr>
          <a:xfrm rot="20365078">
            <a:off x="6865767" y="2754083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300" name="TextBox 299"/>
          <p:cNvSpPr txBox="1"/>
          <p:nvPr/>
        </p:nvSpPr>
        <p:spPr>
          <a:xfrm rot="1445511">
            <a:off x="6871084" y="3161789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301" name="TextBox 300"/>
          <p:cNvSpPr txBox="1"/>
          <p:nvPr/>
        </p:nvSpPr>
        <p:spPr>
          <a:xfrm rot="20365078">
            <a:off x="6852682" y="3593398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302" name="TextBox 301"/>
          <p:cNvSpPr txBox="1"/>
          <p:nvPr/>
        </p:nvSpPr>
        <p:spPr>
          <a:xfrm rot="1445511">
            <a:off x="6840496" y="4000855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303" name="TextBox 302"/>
          <p:cNvSpPr txBox="1"/>
          <p:nvPr/>
        </p:nvSpPr>
        <p:spPr>
          <a:xfrm rot="20365078">
            <a:off x="6864068" y="5204615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304" name="TextBox 303"/>
          <p:cNvSpPr txBox="1"/>
          <p:nvPr/>
        </p:nvSpPr>
        <p:spPr>
          <a:xfrm rot="1445511">
            <a:off x="6916310" y="5640645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305" name="TextBox 304"/>
          <p:cNvSpPr txBox="1"/>
          <p:nvPr/>
        </p:nvSpPr>
        <p:spPr>
          <a:xfrm rot="20365078">
            <a:off x="6893485" y="4377472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306" name="TextBox 305"/>
          <p:cNvSpPr txBox="1"/>
          <p:nvPr/>
        </p:nvSpPr>
        <p:spPr>
          <a:xfrm rot="1445511">
            <a:off x="6882956" y="4803141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307" name="TextBox 306"/>
          <p:cNvSpPr txBox="1"/>
          <p:nvPr/>
        </p:nvSpPr>
        <p:spPr>
          <a:xfrm rot="20365078">
            <a:off x="6847294" y="6082774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&lt;10 mm</a:t>
            </a:r>
          </a:p>
        </p:txBody>
      </p:sp>
      <p:sp>
        <p:nvSpPr>
          <p:cNvPr id="308" name="TextBox 307"/>
          <p:cNvSpPr txBox="1"/>
          <p:nvPr/>
        </p:nvSpPr>
        <p:spPr>
          <a:xfrm rot="754303">
            <a:off x="5855284" y="6543897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&gt;10 mm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8783466" y="300103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Wait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8783466" y="3564987"/>
            <a:ext cx="29342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Prepare land</a:t>
            </a:r>
          </a:p>
          <a:p>
            <a:endParaRPr lang="en-IN" sz="1600" dirty="0"/>
          </a:p>
        </p:txBody>
      </p:sp>
      <p:sp>
        <p:nvSpPr>
          <p:cNvPr id="327" name="TextBox 326"/>
          <p:cNvSpPr txBox="1"/>
          <p:nvPr/>
        </p:nvSpPr>
        <p:spPr>
          <a:xfrm>
            <a:off x="8801850" y="3960000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Plant GN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8783466" y="4327329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Wait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8783466" y="4779407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Plant GN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8783466" y="5228064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Wait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8783466" y="5634071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Plant GN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8783466" y="6059216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Wait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8794896" y="6496787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Plant GN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8783466" y="1906048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Wait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8783466" y="2331135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Prepare the land or Plant GN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8783466" y="2748375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Prepare land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8783466" y="3147869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Get ready for planting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8783466" y="722083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Prepare the land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8783466" y="1099648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Wait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8783466" y="1503544"/>
            <a:ext cx="2934232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dirty="0"/>
              <a:t>Prepare the land</a:t>
            </a:r>
          </a:p>
        </p:txBody>
      </p:sp>
      <p:cxnSp>
        <p:nvCxnSpPr>
          <p:cNvPr id="277" name="Straight Arrow Connector 276"/>
          <p:cNvCxnSpPr>
            <a:endCxn id="275" idx="1"/>
          </p:cNvCxnSpPr>
          <p:nvPr/>
        </p:nvCxnSpPr>
        <p:spPr>
          <a:xfrm>
            <a:off x="8278242" y="446356"/>
            <a:ext cx="505225" cy="23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stCxn id="127" idx="3"/>
            <a:endCxn id="338" idx="1"/>
          </p:cNvCxnSpPr>
          <p:nvPr/>
        </p:nvCxnSpPr>
        <p:spPr>
          <a:xfrm>
            <a:off x="8278234" y="846080"/>
            <a:ext cx="505233" cy="45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>
            <a:stCxn id="134" idx="3"/>
            <a:endCxn id="339" idx="1"/>
          </p:cNvCxnSpPr>
          <p:nvPr/>
        </p:nvCxnSpPr>
        <p:spPr>
          <a:xfrm>
            <a:off x="8278234" y="1248277"/>
            <a:ext cx="505233" cy="20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135" idx="3"/>
            <a:endCxn id="340" idx="1"/>
          </p:cNvCxnSpPr>
          <p:nvPr/>
        </p:nvCxnSpPr>
        <p:spPr>
          <a:xfrm>
            <a:off x="8278234" y="1657213"/>
            <a:ext cx="505233" cy="15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stCxn id="136" idx="3"/>
            <a:endCxn id="334" idx="1"/>
          </p:cNvCxnSpPr>
          <p:nvPr/>
        </p:nvCxnSpPr>
        <p:spPr>
          <a:xfrm>
            <a:off x="8278234" y="2072259"/>
            <a:ext cx="505233" cy="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137" idx="3"/>
            <a:endCxn id="335" idx="1"/>
          </p:cNvCxnSpPr>
          <p:nvPr/>
        </p:nvCxnSpPr>
        <p:spPr>
          <a:xfrm>
            <a:off x="8278234" y="2465754"/>
            <a:ext cx="505233" cy="3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>
            <a:stCxn id="138" idx="3"/>
            <a:endCxn id="336" idx="1"/>
          </p:cNvCxnSpPr>
          <p:nvPr/>
        </p:nvCxnSpPr>
        <p:spPr>
          <a:xfrm>
            <a:off x="8278234" y="2863228"/>
            <a:ext cx="505233" cy="54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stCxn id="139" idx="3"/>
            <a:endCxn id="337" idx="1"/>
          </p:cNvCxnSpPr>
          <p:nvPr/>
        </p:nvCxnSpPr>
        <p:spPr>
          <a:xfrm>
            <a:off x="8278232" y="3272818"/>
            <a:ext cx="505234" cy="44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153" idx="3"/>
            <a:endCxn id="326" idx="1"/>
          </p:cNvCxnSpPr>
          <p:nvPr/>
        </p:nvCxnSpPr>
        <p:spPr>
          <a:xfrm>
            <a:off x="8278232" y="3679882"/>
            <a:ext cx="505234" cy="177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>
            <a:stCxn id="154" idx="3"/>
            <a:endCxn id="327" idx="1"/>
          </p:cNvCxnSpPr>
          <p:nvPr/>
        </p:nvCxnSpPr>
        <p:spPr>
          <a:xfrm>
            <a:off x="8262532" y="4079963"/>
            <a:ext cx="539318" cy="4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>
            <a:stCxn id="157" idx="3"/>
            <a:endCxn id="328" idx="1"/>
          </p:cNvCxnSpPr>
          <p:nvPr/>
        </p:nvCxnSpPr>
        <p:spPr>
          <a:xfrm>
            <a:off x="8262532" y="4483246"/>
            <a:ext cx="520934" cy="13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/>
          <p:cNvCxnSpPr>
            <a:stCxn id="158" idx="3"/>
            <a:endCxn id="329" idx="1"/>
          </p:cNvCxnSpPr>
          <p:nvPr/>
        </p:nvCxnSpPr>
        <p:spPr>
          <a:xfrm>
            <a:off x="8253404" y="4895510"/>
            <a:ext cx="530062" cy="5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>
            <a:stCxn id="159" idx="3"/>
            <a:endCxn id="330" idx="1"/>
          </p:cNvCxnSpPr>
          <p:nvPr/>
        </p:nvCxnSpPr>
        <p:spPr>
          <a:xfrm>
            <a:off x="8253404" y="5350071"/>
            <a:ext cx="530062" cy="4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>
            <a:stCxn id="160" idx="3"/>
            <a:endCxn id="331" idx="1"/>
          </p:cNvCxnSpPr>
          <p:nvPr/>
        </p:nvCxnSpPr>
        <p:spPr>
          <a:xfrm>
            <a:off x="8262532" y="5764790"/>
            <a:ext cx="520934" cy="38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>
            <a:stCxn id="161" idx="3"/>
            <a:endCxn id="332" idx="1"/>
          </p:cNvCxnSpPr>
          <p:nvPr/>
        </p:nvCxnSpPr>
        <p:spPr>
          <a:xfrm>
            <a:off x="8253404" y="6171559"/>
            <a:ext cx="530062" cy="5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162" idx="3"/>
          </p:cNvCxnSpPr>
          <p:nvPr/>
        </p:nvCxnSpPr>
        <p:spPr>
          <a:xfrm>
            <a:off x="8253404" y="6585036"/>
            <a:ext cx="530062" cy="81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 rot="21346495">
            <a:off x="8251400" y="190802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BN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264623" y="630683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AN</a:t>
            </a:r>
          </a:p>
        </p:txBody>
      </p:sp>
      <p:sp>
        <p:nvSpPr>
          <p:cNvPr id="146" name="TextBox 145"/>
          <p:cNvSpPr txBox="1"/>
          <p:nvPr/>
        </p:nvSpPr>
        <p:spPr>
          <a:xfrm rot="21346495">
            <a:off x="8311319" y="959785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BN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8324542" y="1399666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AN</a:t>
            </a:r>
          </a:p>
        </p:txBody>
      </p:sp>
      <p:sp>
        <p:nvSpPr>
          <p:cNvPr id="150" name="TextBox 149"/>
          <p:cNvSpPr txBox="1"/>
          <p:nvPr/>
        </p:nvSpPr>
        <p:spPr>
          <a:xfrm rot="21346495">
            <a:off x="8344948" y="1823413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BN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8358171" y="2263294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AN</a:t>
            </a:r>
          </a:p>
        </p:txBody>
      </p:sp>
      <p:sp>
        <p:nvSpPr>
          <p:cNvPr id="152" name="TextBox 151"/>
          <p:cNvSpPr txBox="1"/>
          <p:nvPr/>
        </p:nvSpPr>
        <p:spPr>
          <a:xfrm rot="21346495">
            <a:off x="8312225" y="2614960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BN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325448" y="3054841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AN</a:t>
            </a:r>
          </a:p>
        </p:txBody>
      </p:sp>
      <p:sp>
        <p:nvSpPr>
          <p:cNvPr id="170" name="TextBox 169"/>
          <p:cNvSpPr txBox="1"/>
          <p:nvPr/>
        </p:nvSpPr>
        <p:spPr>
          <a:xfrm rot="21346495">
            <a:off x="8312189" y="3406472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BN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8325412" y="3846353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AN</a:t>
            </a:r>
          </a:p>
        </p:txBody>
      </p:sp>
      <p:sp>
        <p:nvSpPr>
          <p:cNvPr id="172" name="TextBox 171"/>
          <p:cNvSpPr txBox="1"/>
          <p:nvPr/>
        </p:nvSpPr>
        <p:spPr>
          <a:xfrm rot="21346495">
            <a:off x="8309808" y="4227134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BN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8323031" y="4667015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AN</a:t>
            </a:r>
          </a:p>
        </p:txBody>
      </p:sp>
      <p:sp>
        <p:nvSpPr>
          <p:cNvPr id="174" name="TextBox 173"/>
          <p:cNvSpPr txBox="1"/>
          <p:nvPr/>
        </p:nvSpPr>
        <p:spPr>
          <a:xfrm rot="21346495">
            <a:off x="8269504" y="5090190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BN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8282727" y="5530071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AN</a:t>
            </a:r>
          </a:p>
        </p:txBody>
      </p:sp>
      <p:sp>
        <p:nvSpPr>
          <p:cNvPr id="176" name="TextBox 175"/>
          <p:cNvSpPr txBox="1"/>
          <p:nvPr/>
        </p:nvSpPr>
        <p:spPr>
          <a:xfrm rot="21346495">
            <a:off x="8332179" y="5881037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BN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345402" y="6320918"/>
            <a:ext cx="7346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AN</a:t>
            </a:r>
          </a:p>
        </p:txBody>
      </p:sp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48283"/>
              </p:ext>
            </p:extLst>
          </p:nvPr>
        </p:nvGraphicFramePr>
        <p:xfrm>
          <a:off x="300041" y="780145"/>
          <a:ext cx="1826224" cy="556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24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Met Weeks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Date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23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4 - 10 Jun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24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11 - 17 Jun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25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18 - 24 Jun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26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24 Jun - 1 Jul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27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2 - 8 Jul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28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9 - 15 Jul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29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16 - 22 Jul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30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23 - 29 Jul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31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30 Jul - 5 Aug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32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6 Aug - 12 Aug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33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13 Aug - 19 Aug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34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20 Aug - 26 Aug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35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27 Aug - 2 Sep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36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 Sep - 9 Sep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37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10 Sep - 16 Sep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38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17 Sep - 23 Sep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39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24 Sep - 30 Sep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40</a:t>
                      </a:r>
                      <a:endParaRPr lang="en-IN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smtClean="0"/>
                        <a:t>1 - 7 Oct</a:t>
                      </a:r>
                      <a:endParaRPr lang="en-IN" sz="14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7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6168008" y="4467388"/>
            <a:ext cx="3391516" cy="0"/>
          </a:xfrm>
          <a:prstGeom prst="line">
            <a:avLst/>
          </a:prstGeom>
          <a:solidFill>
            <a:srgbClr val="FFCC0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676" y="4617654"/>
            <a:ext cx="3379788" cy="2123714"/>
          </a:xfrm>
          <a:prstGeom prst="rect">
            <a:avLst/>
          </a:prstGeom>
        </p:spPr>
      </p:pic>
      <p:pic>
        <p:nvPicPr>
          <p:cNvPr id="1026" name="Picture 2" descr="FE -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-27384"/>
            <a:ext cx="415382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501011"/>
            <a:ext cx="3160312" cy="11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385" y="413888"/>
            <a:ext cx="4369850" cy="3212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8011" y="85908"/>
            <a:ext cx="4315157" cy="3631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7942" y="4089373"/>
            <a:ext cx="4956082" cy="2745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2293" y="3774718"/>
            <a:ext cx="2376264" cy="30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0"/>
    </mc:Choice>
    <mc:Fallback xmlns="">
      <p:transition spd="slow" advTm="219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4099" y="157554"/>
            <a:ext cx="610184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83D340"/>
                </a:solidFill>
                <a:latin typeface="Arial"/>
                <a:cs typeface="Arial"/>
              </a:rPr>
              <a:t>ICRISAT – PEAT Collaboration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11" y="440864"/>
            <a:ext cx="4336581" cy="5950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9" y="3533325"/>
            <a:ext cx="3494636" cy="3018028"/>
          </a:xfrm>
          <a:prstGeom prst="rect">
            <a:avLst/>
          </a:prstGeom>
        </p:spPr>
      </p:pic>
      <p:pic>
        <p:nvPicPr>
          <p:cNvPr id="8" name="Shape 312" descr="WhatsApp Image 2017-01-19 at 10.58.17 AM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081" y="3612331"/>
            <a:ext cx="3658532" cy="2779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65"/>
          <p:cNvSpPr txBox="1"/>
          <p:nvPr/>
        </p:nvSpPr>
        <p:spPr>
          <a:xfrm>
            <a:off x="141329" y="589479"/>
            <a:ext cx="7178672" cy="484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dirty="0" smtClean="0">
                <a:latin typeface="Proxima Nova"/>
                <a:ea typeface="Proxima Nova"/>
                <a:cs typeface="Proxima Nova"/>
                <a:sym typeface="Proxima Nova"/>
              </a:rPr>
              <a:t>Major partner </a:t>
            </a:r>
            <a:r>
              <a:rPr lang="en-GB" sz="2400" dirty="0">
                <a:latin typeface="Proxima Nova"/>
                <a:ea typeface="Proxima Nova"/>
                <a:cs typeface="Proxima Nova"/>
                <a:sym typeface="Proxima Nova"/>
              </a:rPr>
              <a:t>on the </a:t>
            </a:r>
            <a:r>
              <a:rPr lang="en-GB" sz="2400" dirty="0" smtClean="0">
                <a:latin typeface="Proxima Nova"/>
                <a:ea typeface="Proxima Nova"/>
                <a:cs typeface="Proxima Nova"/>
                <a:sym typeface="Proxima Nova"/>
              </a:rPr>
              <a:t>ground</a:t>
            </a:r>
            <a:endParaRPr lang="en-GB"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2" name="Shape 267"/>
          <p:cNvGrpSpPr/>
          <p:nvPr/>
        </p:nvGrpSpPr>
        <p:grpSpPr>
          <a:xfrm>
            <a:off x="772174" y="1406644"/>
            <a:ext cx="717598" cy="481249"/>
            <a:chOff x="1247825" y="322750"/>
            <a:chExt cx="443400" cy="369000"/>
          </a:xfrm>
        </p:grpSpPr>
        <p:sp>
          <p:nvSpPr>
            <p:cNvPr id="13" name="Shape 268"/>
            <p:cNvSpPr/>
            <p:nvPr/>
          </p:nvSpPr>
          <p:spPr>
            <a:xfrm>
              <a:off x="1247825" y="322750"/>
              <a:ext cx="443400" cy="369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4721" y="20796"/>
                  </a:moveTo>
                  <a:lnTo>
                    <a:pt x="92470" y="20796"/>
                  </a:lnTo>
                  <a:lnTo>
                    <a:pt x="89505" y="6138"/>
                  </a:lnTo>
                  <a:lnTo>
                    <a:pt x="89505" y="6138"/>
                  </a:lnTo>
                  <a:lnTo>
                    <a:pt x="89174" y="4951"/>
                  </a:lnTo>
                  <a:lnTo>
                    <a:pt x="88680" y="3764"/>
                  </a:lnTo>
                  <a:lnTo>
                    <a:pt x="88017" y="2577"/>
                  </a:lnTo>
                  <a:lnTo>
                    <a:pt x="87198" y="1788"/>
                  </a:lnTo>
                  <a:lnTo>
                    <a:pt x="86210" y="991"/>
                  </a:lnTo>
                  <a:lnTo>
                    <a:pt x="85215" y="398"/>
                  </a:lnTo>
                  <a:lnTo>
                    <a:pt x="84227" y="0"/>
                  </a:lnTo>
                  <a:lnTo>
                    <a:pt x="83076" y="0"/>
                  </a:lnTo>
                  <a:lnTo>
                    <a:pt x="36923" y="0"/>
                  </a:lnTo>
                  <a:lnTo>
                    <a:pt x="36923" y="0"/>
                  </a:lnTo>
                  <a:lnTo>
                    <a:pt x="35772" y="0"/>
                  </a:lnTo>
                  <a:lnTo>
                    <a:pt x="34784" y="398"/>
                  </a:lnTo>
                  <a:lnTo>
                    <a:pt x="33796" y="991"/>
                  </a:lnTo>
                  <a:lnTo>
                    <a:pt x="32808" y="1788"/>
                  </a:lnTo>
                  <a:lnTo>
                    <a:pt x="31982" y="2577"/>
                  </a:lnTo>
                  <a:lnTo>
                    <a:pt x="31319" y="3764"/>
                  </a:lnTo>
                  <a:lnTo>
                    <a:pt x="30825" y="4951"/>
                  </a:lnTo>
                  <a:lnTo>
                    <a:pt x="30500" y="6138"/>
                  </a:lnTo>
                  <a:lnTo>
                    <a:pt x="27529" y="20796"/>
                  </a:lnTo>
                  <a:lnTo>
                    <a:pt x="21926" y="20796"/>
                  </a:lnTo>
                  <a:lnTo>
                    <a:pt x="21926" y="20796"/>
                  </a:lnTo>
                  <a:lnTo>
                    <a:pt x="21926" y="20796"/>
                  </a:lnTo>
                  <a:lnTo>
                    <a:pt x="21926" y="20000"/>
                  </a:lnTo>
                  <a:lnTo>
                    <a:pt x="21764" y="19211"/>
                  </a:lnTo>
                  <a:lnTo>
                    <a:pt x="21432" y="18617"/>
                  </a:lnTo>
                  <a:lnTo>
                    <a:pt x="20938" y="18024"/>
                  </a:lnTo>
                  <a:lnTo>
                    <a:pt x="20606" y="17430"/>
                  </a:lnTo>
                  <a:lnTo>
                    <a:pt x="19950" y="17227"/>
                  </a:lnTo>
                  <a:lnTo>
                    <a:pt x="19287" y="16837"/>
                  </a:lnTo>
                  <a:lnTo>
                    <a:pt x="18630" y="16837"/>
                  </a:lnTo>
                  <a:lnTo>
                    <a:pt x="13852" y="16837"/>
                  </a:lnTo>
                  <a:lnTo>
                    <a:pt x="13852" y="16837"/>
                  </a:lnTo>
                  <a:lnTo>
                    <a:pt x="13189" y="16837"/>
                  </a:lnTo>
                  <a:lnTo>
                    <a:pt x="12533" y="17227"/>
                  </a:lnTo>
                  <a:lnTo>
                    <a:pt x="12039" y="17430"/>
                  </a:lnTo>
                  <a:lnTo>
                    <a:pt x="11545" y="18024"/>
                  </a:lnTo>
                  <a:lnTo>
                    <a:pt x="11051" y="18617"/>
                  </a:lnTo>
                  <a:lnTo>
                    <a:pt x="10882" y="19211"/>
                  </a:lnTo>
                  <a:lnTo>
                    <a:pt x="10557" y="20000"/>
                  </a:lnTo>
                  <a:lnTo>
                    <a:pt x="10557" y="20796"/>
                  </a:lnTo>
                  <a:lnTo>
                    <a:pt x="10557" y="20796"/>
                  </a:lnTo>
                  <a:lnTo>
                    <a:pt x="5278" y="20796"/>
                  </a:lnTo>
                  <a:lnTo>
                    <a:pt x="5278" y="20796"/>
                  </a:lnTo>
                  <a:lnTo>
                    <a:pt x="4290" y="20991"/>
                  </a:lnTo>
                  <a:lnTo>
                    <a:pt x="3302" y="21390"/>
                  </a:lnTo>
                  <a:lnTo>
                    <a:pt x="2314" y="21780"/>
                  </a:lnTo>
                  <a:lnTo>
                    <a:pt x="1488" y="22577"/>
                  </a:lnTo>
                  <a:lnTo>
                    <a:pt x="832" y="23569"/>
                  </a:lnTo>
                  <a:lnTo>
                    <a:pt x="500" y="24756"/>
                  </a:lnTo>
                  <a:lnTo>
                    <a:pt x="169" y="25943"/>
                  </a:lnTo>
                  <a:lnTo>
                    <a:pt x="6" y="27130"/>
                  </a:lnTo>
                  <a:lnTo>
                    <a:pt x="6" y="113658"/>
                  </a:lnTo>
                  <a:lnTo>
                    <a:pt x="6" y="113658"/>
                  </a:lnTo>
                  <a:lnTo>
                    <a:pt x="169" y="115048"/>
                  </a:lnTo>
                  <a:lnTo>
                    <a:pt x="500" y="116235"/>
                  </a:lnTo>
                  <a:lnTo>
                    <a:pt x="832" y="117219"/>
                  </a:lnTo>
                  <a:lnTo>
                    <a:pt x="1488" y="118211"/>
                  </a:lnTo>
                  <a:lnTo>
                    <a:pt x="2314" y="119008"/>
                  </a:lnTo>
                  <a:lnTo>
                    <a:pt x="3302" y="119601"/>
                  </a:lnTo>
                  <a:lnTo>
                    <a:pt x="4290" y="119991"/>
                  </a:lnTo>
                  <a:lnTo>
                    <a:pt x="5278" y="119991"/>
                  </a:lnTo>
                  <a:lnTo>
                    <a:pt x="114721" y="119991"/>
                  </a:lnTo>
                  <a:lnTo>
                    <a:pt x="114721" y="119991"/>
                  </a:lnTo>
                  <a:lnTo>
                    <a:pt x="115709" y="119991"/>
                  </a:lnTo>
                  <a:lnTo>
                    <a:pt x="116697" y="119601"/>
                  </a:lnTo>
                  <a:lnTo>
                    <a:pt x="117685" y="119008"/>
                  </a:lnTo>
                  <a:lnTo>
                    <a:pt x="118511" y="118211"/>
                  </a:lnTo>
                  <a:lnTo>
                    <a:pt x="119174" y="117219"/>
                  </a:lnTo>
                  <a:lnTo>
                    <a:pt x="119499" y="116235"/>
                  </a:lnTo>
                  <a:lnTo>
                    <a:pt x="119830" y="115048"/>
                  </a:lnTo>
                  <a:lnTo>
                    <a:pt x="119993" y="113658"/>
                  </a:lnTo>
                  <a:lnTo>
                    <a:pt x="119993" y="27130"/>
                  </a:lnTo>
                  <a:lnTo>
                    <a:pt x="119993" y="27130"/>
                  </a:lnTo>
                  <a:lnTo>
                    <a:pt x="119830" y="25943"/>
                  </a:lnTo>
                  <a:lnTo>
                    <a:pt x="119499" y="24756"/>
                  </a:lnTo>
                  <a:lnTo>
                    <a:pt x="119174" y="23569"/>
                  </a:lnTo>
                  <a:lnTo>
                    <a:pt x="118511" y="22577"/>
                  </a:lnTo>
                  <a:lnTo>
                    <a:pt x="117685" y="21780"/>
                  </a:lnTo>
                  <a:lnTo>
                    <a:pt x="116697" y="21390"/>
                  </a:lnTo>
                  <a:lnTo>
                    <a:pt x="115709" y="20991"/>
                  </a:lnTo>
                  <a:lnTo>
                    <a:pt x="114721" y="20796"/>
                  </a:lnTo>
                  <a:lnTo>
                    <a:pt x="114721" y="20796"/>
                  </a:lnTo>
                  <a:close/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269"/>
            <p:cNvSpPr/>
            <p:nvPr/>
          </p:nvSpPr>
          <p:spPr>
            <a:xfrm>
              <a:off x="1398225" y="386675"/>
              <a:ext cx="1425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20000" y="120000"/>
                  </a:moveTo>
                  <a:lnTo>
                    <a:pt x="21" y="120000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270"/>
            <p:cNvSpPr/>
            <p:nvPr/>
          </p:nvSpPr>
          <p:spPr>
            <a:xfrm>
              <a:off x="1370225" y="450000"/>
              <a:ext cx="198600" cy="198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120000"/>
                  </a:moveTo>
                  <a:lnTo>
                    <a:pt x="60000" y="120000"/>
                  </a:lnTo>
                  <a:lnTo>
                    <a:pt x="53743" y="119636"/>
                  </a:lnTo>
                  <a:lnTo>
                    <a:pt x="47848" y="118893"/>
                  </a:lnTo>
                  <a:lnTo>
                    <a:pt x="42332" y="117407"/>
                  </a:lnTo>
                  <a:lnTo>
                    <a:pt x="36816" y="115573"/>
                  </a:lnTo>
                  <a:lnTo>
                    <a:pt x="31284" y="112981"/>
                  </a:lnTo>
                  <a:lnTo>
                    <a:pt x="26508" y="110025"/>
                  </a:lnTo>
                  <a:lnTo>
                    <a:pt x="22095" y="106341"/>
                  </a:lnTo>
                  <a:lnTo>
                    <a:pt x="17667" y="102642"/>
                  </a:lnTo>
                  <a:lnTo>
                    <a:pt x="13617" y="98216"/>
                  </a:lnTo>
                  <a:lnTo>
                    <a:pt x="10307" y="93789"/>
                  </a:lnTo>
                  <a:lnTo>
                    <a:pt x="7360" y="88620"/>
                  </a:lnTo>
                  <a:lnTo>
                    <a:pt x="4790" y="83451"/>
                  </a:lnTo>
                  <a:lnTo>
                    <a:pt x="2947" y="77902"/>
                  </a:lnTo>
                  <a:lnTo>
                    <a:pt x="1481" y="72006"/>
                  </a:lnTo>
                  <a:lnTo>
                    <a:pt x="377" y="66093"/>
                  </a:lnTo>
                  <a:lnTo>
                    <a:pt x="0" y="60181"/>
                  </a:lnTo>
                  <a:lnTo>
                    <a:pt x="0" y="60181"/>
                  </a:lnTo>
                  <a:lnTo>
                    <a:pt x="377" y="53906"/>
                  </a:lnTo>
                  <a:lnTo>
                    <a:pt x="1481" y="48009"/>
                  </a:lnTo>
                  <a:lnTo>
                    <a:pt x="2947" y="42097"/>
                  </a:lnTo>
                  <a:lnTo>
                    <a:pt x="4790" y="36563"/>
                  </a:lnTo>
                  <a:lnTo>
                    <a:pt x="7360" y="31394"/>
                  </a:lnTo>
                  <a:lnTo>
                    <a:pt x="10307" y="26589"/>
                  </a:lnTo>
                  <a:lnTo>
                    <a:pt x="13617" y="21783"/>
                  </a:lnTo>
                  <a:lnTo>
                    <a:pt x="17667" y="17736"/>
                  </a:lnTo>
                  <a:lnTo>
                    <a:pt x="22095" y="13673"/>
                  </a:lnTo>
                  <a:lnTo>
                    <a:pt x="26508" y="10338"/>
                  </a:lnTo>
                  <a:lnTo>
                    <a:pt x="31284" y="7397"/>
                  </a:lnTo>
                  <a:lnTo>
                    <a:pt x="36816" y="4805"/>
                  </a:lnTo>
                  <a:lnTo>
                    <a:pt x="42332" y="2592"/>
                  </a:lnTo>
                  <a:lnTo>
                    <a:pt x="47848" y="1121"/>
                  </a:lnTo>
                  <a:lnTo>
                    <a:pt x="53743" y="378"/>
                  </a:lnTo>
                  <a:lnTo>
                    <a:pt x="60000" y="15"/>
                  </a:lnTo>
                  <a:lnTo>
                    <a:pt x="60000" y="15"/>
                  </a:lnTo>
                  <a:lnTo>
                    <a:pt x="66256" y="378"/>
                  </a:lnTo>
                  <a:lnTo>
                    <a:pt x="72151" y="1121"/>
                  </a:lnTo>
                  <a:lnTo>
                    <a:pt x="77667" y="2592"/>
                  </a:lnTo>
                  <a:lnTo>
                    <a:pt x="83198" y="4805"/>
                  </a:lnTo>
                  <a:lnTo>
                    <a:pt x="88715" y="7397"/>
                  </a:lnTo>
                  <a:lnTo>
                    <a:pt x="93491" y="10338"/>
                  </a:lnTo>
                  <a:lnTo>
                    <a:pt x="97919" y="13673"/>
                  </a:lnTo>
                  <a:lnTo>
                    <a:pt x="102332" y="17736"/>
                  </a:lnTo>
                  <a:lnTo>
                    <a:pt x="106382" y="21783"/>
                  </a:lnTo>
                  <a:lnTo>
                    <a:pt x="109692" y="26589"/>
                  </a:lnTo>
                  <a:lnTo>
                    <a:pt x="112639" y="31394"/>
                  </a:lnTo>
                  <a:lnTo>
                    <a:pt x="115209" y="36563"/>
                  </a:lnTo>
                  <a:lnTo>
                    <a:pt x="117052" y="42097"/>
                  </a:lnTo>
                  <a:lnTo>
                    <a:pt x="118534" y="48009"/>
                  </a:lnTo>
                  <a:lnTo>
                    <a:pt x="119637" y="53906"/>
                  </a:lnTo>
                  <a:lnTo>
                    <a:pt x="120000" y="60181"/>
                  </a:lnTo>
                  <a:lnTo>
                    <a:pt x="120000" y="60181"/>
                  </a:lnTo>
                  <a:lnTo>
                    <a:pt x="119637" y="66093"/>
                  </a:lnTo>
                  <a:lnTo>
                    <a:pt x="118534" y="72006"/>
                  </a:lnTo>
                  <a:lnTo>
                    <a:pt x="117052" y="77902"/>
                  </a:lnTo>
                  <a:lnTo>
                    <a:pt x="115209" y="83451"/>
                  </a:lnTo>
                  <a:lnTo>
                    <a:pt x="112639" y="88620"/>
                  </a:lnTo>
                  <a:lnTo>
                    <a:pt x="109692" y="93789"/>
                  </a:lnTo>
                  <a:lnTo>
                    <a:pt x="106382" y="98216"/>
                  </a:lnTo>
                  <a:lnTo>
                    <a:pt x="102332" y="102642"/>
                  </a:lnTo>
                  <a:lnTo>
                    <a:pt x="97919" y="106341"/>
                  </a:lnTo>
                  <a:lnTo>
                    <a:pt x="93491" y="110025"/>
                  </a:lnTo>
                  <a:lnTo>
                    <a:pt x="88715" y="112981"/>
                  </a:lnTo>
                  <a:lnTo>
                    <a:pt x="83198" y="115573"/>
                  </a:lnTo>
                  <a:lnTo>
                    <a:pt x="77667" y="117407"/>
                  </a:lnTo>
                  <a:lnTo>
                    <a:pt x="72151" y="118893"/>
                  </a:lnTo>
                  <a:lnTo>
                    <a:pt x="66256" y="119636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271"/>
            <p:cNvSpPr/>
            <p:nvPr/>
          </p:nvSpPr>
          <p:spPr>
            <a:xfrm>
              <a:off x="1403100" y="482875"/>
              <a:ext cx="132900" cy="132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60000" y="120000"/>
                  </a:moveTo>
                  <a:lnTo>
                    <a:pt x="60000" y="120000"/>
                  </a:lnTo>
                  <a:lnTo>
                    <a:pt x="53943" y="120000"/>
                  </a:lnTo>
                  <a:lnTo>
                    <a:pt x="47887" y="118887"/>
                  </a:lnTo>
                  <a:lnTo>
                    <a:pt x="42395" y="117230"/>
                  </a:lnTo>
                  <a:lnTo>
                    <a:pt x="36881" y="115573"/>
                  </a:lnTo>
                  <a:lnTo>
                    <a:pt x="31389" y="112803"/>
                  </a:lnTo>
                  <a:lnTo>
                    <a:pt x="26418" y="110034"/>
                  </a:lnTo>
                  <a:lnTo>
                    <a:pt x="22033" y="106174"/>
                  </a:lnTo>
                  <a:lnTo>
                    <a:pt x="17627" y="102292"/>
                  </a:lnTo>
                  <a:lnTo>
                    <a:pt x="13762" y="98433"/>
                  </a:lnTo>
                  <a:lnTo>
                    <a:pt x="10463" y="93461"/>
                  </a:lnTo>
                  <a:lnTo>
                    <a:pt x="7163" y="88467"/>
                  </a:lnTo>
                  <a:lnTo>
                    <a:pt x="4971" y="83496"/>
                  </a:lnTo>
                  <a:lnTo>
                    <a:pt x="2757" y="77979"/>
                  </a:lnTo>
                  <a:lnTo>
                    <a:pt x="1672" y="72440"/>
                  </a:lnTo>
                  <a:lnTo>
                    <a:pt x="564" y="66356"/>
                  </a:lnTo>
                  <a:lnTo>
                    <a:pt x="0" y="60272"/>
                  </a:lnTo>
                  <a:lnTo>
                    <a:pt x="0" y="60272"/>
                  </a:lnTo>
                  <a:lnTo>
                    <a:pt x="564" y="54188"/>
                  </a:lnTo>
                  <a:lnTo>
                    <a:pt x="1672" y="48127"/>
                  </a:lnTo>
                  <a:lnTo>
                    <a:pt x="2757" y="42043"/>
                  </a:lnTo>
                  <a:lnTo>
                    <a:pt x="4971" y="36503"/>
                  </a:lnTo>
                  <a:lnTo>
                    <a:pt x="7163" y="31532"/>
                  </a:lnTo>
                  <a:lnTo>
                    <a:pt x="10463" y="26560"/>
                  </a:lnTo>
                  <a:lnTo>
                    <a:pt x="13762" y="22133"/>
                  </a:lnTo>
                  <a:lnTo>
                    <a:pt x="17627" y="17707"/>
                  </a:lnTo>
                  <a:lnTo>
                    <a:pt x="22033" y="13847"/>
                  </a:lnTo>
                  <a:lnTo>
                    <a:pt x="26418" y="10510"/>
                  </a:lnTo>
                  <a:lnTo>
                    <a:pt x="31389" y="7196"/>
                  </a:lnTo>
                  <a:lnTo>
                    <a:pt x="36881" y="4994"/>
                  </a:lnTo>
                  <a:lnTo>
                    <a:pt x="42395" y="2769"/>
                  </a:lnTo>
                  <a:lnTo>
                    <a:pt x="47887" y="1112"/>
                  </a:lnTo>
                  <a:lnTo>
                    <a:pt x="53943" y="567"/>
                  </a:lnTo>
                  <a:lnTo>
                    <a:pt x="60000" y="22"/>
                  </a:lnTo>
                  <a:lnTo>
                    <a:pt x="60000" y="22"/>
                  </a:lnTo>
                  <a:lnTo>
                    <a:pt x="66056" y="567"/>
                  </a:lnTo>
                  <a:lnTo>
                    <a:pt x="72112" y="1112"/>
                  </a:lnTo>
                  <a:lnTo>
                    <a:pt x="77627" y="2769"/>
                  </a:lnTo>
                  <a:lnTo>
                    <a:pt x="83118" y="4994"/>
                  </a:lnTo>
                  <a:lnTo>
                    <a:pt x="88632" y="7196"/>
                  </a:lnTo>
                  <a:lnTo>
                    <a:pt x="93581" y="10510"/>
                  </a:lnTo>
                  <a:lnTo>
                    <a:pt x="97988" y="13847"/>
                  </a:lnTo>
                  <a:lnTo>
                    <a:pt x="102372" y="17707"/>
                  </a:lnTo>
                  <a:lnTo>
                    <a:pt x="106237" y="22133"/>
                  </a:lnTo>
                  <a:lnTo>
                    <a:pt x="109536" y="26560"/>
                  </a:lnTo>
                  <a:lnTo>
                    <a:pt x="112836" y="31532"/>
                  </a:lnTo>
                  <a:lnTo>
                    <a:pt x="115050" y="36503"/>
                  </a:lnTo>
                  <a:lnTo>
                    <a:pt x="117242" y="42043"/>
                  </a:lnTo>
                  <a:lnTo>
                    <a:pt x="118350" y="48127"/>
                  </a:lnTo>
                  <a:lnTo>
                    <a:pt x="119435" y="54188"/>
                  </a:lnTo>
                  <a:lnTo>
                    <a:pt x="120000" y="60272"/>
                  </a:lnTo>
                  <a:lnTo>
                    <a:pt x="120000" y="60272"/>
                  </a:lnTo>
                  <a:lnTo>
                    <a:pt x="119435" y="66356"/>
                  </a:lnTo>
                  <a:lnTo>
                    <a:pt x="118350" y="72440"/>
                  </a:lnTo>
                  <a:lnTo>
                    <a:pt x="117242" y="77979"/>
                  </a:lnTo>
                  <a:lnTo>
                    <a:pt x="115050" y="83496"/>
                  </a:lnTo>
                  <a:lnTo>
                    <a:pt x="112836" y="88467"/>
                  </a:lnTo>
                  <a:lnTo>
                    <a:pt x="109536" y="93461"/>
                  </a:lnTo>
                  <a:lnTo>
                    <a:pt x="106237" y="98433"/>
                  </a:lnTo>
                  <a:lnTo>
                    <a:pt x="102372" y="102292"/>
                  </a:lnTo>
                  <a:lnTo>
                    <a:pt x="97988" y="106174"/>
                  </a:lnTo>
                  <a:lnTo>
                    <a:pt x="93581" y="110034"/>
                  </a:lnTo>
                  <a:lnTo>
                    <a:pt x="88632" y="112803"/>
                  </a:lnTo>
                  <a:lnTo>
                    <a:pt x="83118" y="115573"/>
                  </a:lnTo>
                  <a:lnTo>
                    <a:pt x="77627" y="117230"/>
                  </a:lnTo>
                  <a:lnTo>
                    <a:pt x="72112" y="118887"/>
                  </a:lnTo>
                  <a:lnTo>
                    <a:pt x="66056" y="120000"/>
                  </a:lnTo>
                  <a:lnTo>
                    <a:pt x="60000" y="120000"/>
                  </a:lnTo>
                  <a:lnTo>
                    <a:pt x="60000" y="120000"/>
                  </a:lnTo>
                  <a:close/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272"/>
            <p:cNvSpPr/>
            <p:nvPr/>
          </p:nvSpPr>
          <p:spPr>
            <a:xfrm>
              <a:off x="1588800" y="435400"/>
              <a:ext cx="66300" cy="438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54" y="86613"/>
                  </a:moveTo>
                  <a:lnTo>
                    <a:pt x="119954" y="86613"/>
                  </a:lnTo>
                  <a:lnTo>
                    <a:pt x="119954" y="93318"/>
                  </a:lnTo>
                  <a:lnTo>
                    <a:pt x="118870" y="99954"/>
                  </a:lnTo>
                  <a:lnTo>
                    <a:pt x="116656" y="104948"/>
                  </a:lnTo>
                  <a:lnTo>
                    <a:pt x="113358" y="109942"/>
                  </a:lnTo>
                  <a:lnTo>
                    <a:pt x="111189" y="114937"/>
                  </a:lnTo>
                  <a:lnTo>
                    <a:pt x="106762" y="116647"/>
                  </a:lnTo>
                  <a:lnTo>
                    <a:pt x="102379" y="120000"/>
                  </a:lnTo>
                  <a:lnTo>
                    <a:pt x="97951" y="120000"/>
                  </a:lnTo>
                  <a:lnTo>
                    <a:pt x="22048" y="120000"/>
                  </a:lnTo>
                  <a:lnTo>
                    <a:pt x="22048" y="120000"/>
                  </a:lnTo>
                  <a:lnTo>
                    <a:pt x="17620" y="120000"/>
                  </a:lnTo>
                  <a:lnTo>
                    <a:pt x="13237" y="116647"/>
                  </a:lnTo>
                  <a:lnTo>
                    <a:pt x="9939" y="114937"/>
                  </a:lnTo>
                  <a:lnTo>
                    <a:pt x="6641" y="109942"/>
                  </a:lnTo>
                  <a:lnTo>
                    <a:pt x="3343" y="104948"/>
                  </a:lnTo>
                  <a:lnTo>
                    <a:pt x="2213" y="99954"/>
                  </a:lnTo>
                  <a:lnTo>
                    <a:pt x="45" y="93318"/>
                  </a:lnTo>
                  <a:lnTo>
                    <a:pt x="45" y="86613"/>
                  </a:lnTo>
                  <a:lnTo>
                    <a:pt x="45" y="33318"/>
                  </a:lnTo>
                  <a:lnTo>
                    <a:pt x="45" y="33318"/>
                  </a:lnTo>
                  <a:lnTo>
                    <a:pt x="45" y="26681"/>
                  </a:lnTo>
                  <a:lnTo>
                    <a:pt x="2213" y="19977"/>
                  </a:lnTo>
                  <a:lnTo>
                    <a:pt x="3343" y="14982"/>
                  </a:lnTo>
                  <a:lnTo>
                    <a:pt x="6641" y="9988"/>
                  </a:lnTo>
                  <a:lnTo>
                    <a:pt x="9939" y="4994"/>
                  </a:lnTo>
                  <a:lnTo>
                    <a:pt x="13237" y="3352"/>
                  </a:lnTo>
                  <a:lnTo>
                    <a:pt x="17620" y="0"/>
                  </a:lnTo>
                  <a:lnTo>
                    <a:pt x="22048" y="0"/>
                  </a:lnTo>
                  <a:lnTo>
                    <a:pt x="97951" y="0"/>
                  </a:lnTo>
                  <a:lnTo>
                    <a:pt x="97951" y="0"/>
                  </a:lnTo>
                  <a:lnTo>
                    <a:pt x="102379" y="0"/>
                  </a:lnTo>
                  <a:lnTo>
                    <a:pt x="106762" y="3352"/>
                  </a:lnTo>
                  <a:lnTo>
                    <a:pt x="111189" y="4994"/>
                  </a:lnTo>
                  <a:lnTo>
                    <a:pt x="113358" y="9988"/>
                  </a:lnTo>
                  <a:lnTo>
                    <a:pt x="116656" y="14982"/>
                  </a:lnTo>
                  <a:lnTo>
                    <a:pt x="118870" y="19977"/>
                  </a:lnTo>
                  <a:lnTo>
                    <a:pt x="119954" y="26681"/>
                  </a:lnTo>
                  <a:lnTo>
                    <a:pt x="119954" y="33318"/>
                  </a:lnTo>
                  <a:lnTo>
                    <a:pt x="119954" y="86613"/>
                  </a:lnTo>
                  <a:close/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Shape 273"/>
          <p:cNvGrpSpPr/>
          <p:nvPr/>
        </p:nvGrpSpPr>
        <p:grpSpPr>
          <a:xfrm>
            <a:off x="793631" y="2540297"/>
            <a:ext cx="568610" cy="554889"/>
            <a:chOff x="6618700" y="1635475"/>
            <a:chExt cx="456825" cy="432325"/>
          </a:xfrm>
        </p:grpSpPr>
        <p:sp>
          <p:nvSpPr>
            <p:cNvPr id="19" name="Shape 274"/>
            <p:cNvSpPr/>
            <p:nvPr/>
          </p:nvSpPr>
          <p:spPr>
            <a:xfrm>
              <a:off x="6663775" y="1904000"/>
              <a:ext cx="117600" cy="1638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0"/>
                  </a:moveTo>
                  <a:lnTo>
                    <a:pt x="13069" y="110183"/>
                  </a:lnTo>
                  <a:lnTo>
                    <a:pt x="13069" y="110183"/>
                  </a:lnTo>
                  <a:lnTo>
                    <a:pt x="13682" y="112417"/>
                  </a:lnTo>
                  <a:lnTo>
                    <a:pt x="14932" y="114194"/>
                  </a:lnTo>
                  <a:lnTo>
                    <a:pt x="16158" y="115970"/>
                  </a:lnTo>
                  <a:lnTo>
                    <a:pt x="18021" y="117326"/>
                  </a:lnTo>
                  <a:lnTo>
                    <a:pt x="20523" y="118205"/>
                  </a:lnTo>
                  <a:lnTo>
                    <a:pt x="22386" y="119102"/>
                  </a:lnTo>
                  <a:lnTo>
                    <a:pt x="25500" y="119999"/>
                  </a:lnTo>
                  <a:lnTo>
                    <a:pt x="27977" y="119999"/>
                  </a:lnTo>
                  <a:lnTo>
                    <a:pt x="105067" y="119999"/>
                  </a:lnTo>
                  <a:lnTo>
                    <a:pt x="105067" y="119999"/>
                  </a:lnTo>
                  <a:lnTo>
                    <a:pt x="108181" y="119542"/>
                  </a:lnTo>
                  <a:lnTo>
                    <a:pt x="111295" y="119102"/>
                  </a:lnTo>
                  <a:lnTo>
                    <a:pt x="113771" y="117765"/>
                  </a:lnTo>
                  <a:lnTo>
                    <a:pt x="116247" y="115970"/>
                  </a:lnTo>
                  <a:lnTo>
                    <a:pt x="116247" y="115970"/>
                  </a:lnTo>
                  <a:lnTo>
                    <a:pt x="118136" y="114194"/>
                  </a:lnTo>
                  <a:lnTo>
                    <a:pt x="119361" y="111959"/>
                  </a:lnTo>
                  <a:lnTo>
                    <a:pt x="120000" y="109725"/>
                  </a:lnTo>
                  <a:lnTo>
                    <a:pt x="119361" y="107051"/>
                  </a:lnTo>
                  <a:lnTo>
                    <a:pt x="93886" y="1794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75"/>
            <p:cNvSpPr/>
            <p:nvPr/>
          </p:nvSpPr>
          <p:spPr>
            <a:xfrm>
              <a:off x="7046125" y="1775525"/>
              <a:ext cx="29400" cy="99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02" y="119969"/>
                  </a:moveTo>
                  <a:lnTo>
                    <a:pt x="102" y="119969"/>
                  </a:lnTo>
                  <a:lnTo>
                    <a:pt x="25128" y="115557"/>
                  </a:lnTo>
                  <a:lnTo>
                    <a:pt x="50051" y="109665"/>
                  </a:lnTo>
                  <a:lnTo>
                    <a:pt x="70051" y="103047"/>
                  </a:lnTo>
                  <a:lnTo>
                    <a:pt x="87487" y="95673"/>
                  </a:lnTo>
                  <a:lnTo>
                    <a:pt x="102564" y="87574"/>
                  </a:lnTo>
                  <a:lnTo>
                    <a:pt x="112512" y="78750"/>
                  </a:lnTo>
                  <a:lnTo>
                    <a:pt x="120000" y="69926"/>
                  </a:lnTo>
                  <a:lnTo>
                    <a:pt x="120000" y="60347"/>
                  </a:lnTo>
                  <a:lnTo>
                    <a:pt x="120000" y="60347"/>
                  </a:lnTo>
                  <a:lnTo>
                    <a:pt x="120000" y="50798"/>
                  </a:lnTo>
                  <a:lnTo>
                    <a:pt x="112512" y="41218"/>
                  </a:lnTo>
                  <a:lnTo>
                    <a:pt x="102564" y="33120"/>
                  </a:lnTo>
                  <a:lnTo>
                    <a:pt x="87487" y="25021"/>
                  </a:lnTo>
                  <a:lnTo>
                    <a:pt x="70051" y="17678"/>
                  </a:lnTo>
                  <a:lnTo>
                    <a:pt x="50051" y="11060"/>
                  </a:lnTo>
                  <a:lnTo>
                    <a:pt x="25128" y="5167"/>
                  </a:lnTo>
                  <a:lnTo>
                    <a:pt x="102" y="0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76"/>
            <p:cNvSpPr/>
            <p:nvPr/>
          </p:nvSpPr>
          <p:spPr>
            <a:xfrm>
              <a:off x="6618700" y="1751775"/>
              <a:ext cx="96900" cy="1467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69" y="0"/>
                  </a:moveTo>
                  <a:lnTo>
                    <a:pt x="119969" y="0"/>
                  </a:lnTo>
                  <a:lnTo>
                    <a:pt x="83758" y="0"/>
                  </a:lnTo>
                  <a:lnTo>
                    <a:pt x="53588" y="0"/>
                  </a:lnTo>
                  <a:lnTo>
                    <a:pt x="53588" y="0"/>
                  </a:lnTo>
                  <a:lnTo>
                    <a:pt x="48322" y="511"/>
                  </a:lnTo>
                  <a:lnTo>
                    <a:pt x="43768" y="1001"/>
                  </a:lnTo>
                  <a:lnTo>
                    <a:pt x="38502" y="2003"/>
                  </a:lnTo>
                  <a:lnTo>
                    <a:pt x="33980" y="3005"/>
                  </a:lnTo>
                  <a:lnTo>
                    <a:pt x="28683" y="4988"/>
                  </a:lnTo>
                  <a:lnTo>
                    <a:pt x="24161" y="6480"/>
                  </a:lnTo>
                  <a:lnTo>
                    <a:pt x="20382" y="8974"/>
                  </a:lnTo>
                  <a:lnTo>
                    <a:pt x="16633" y="10957"/>
                  </a:lnTo>
                  <a:lnTo>
                    <a:pt x="12854" y="13942"/>
                  </a:lnTo>
                  <a:lnTo>
                    <a:pt x="9075" y="16436"/>
                  </a:lnTo>
                  <a:lnTo>
                    <a:pt x="6814" y="19420"/>
                  </a:lnTo>
                  <a:lnTo>
                    <a:pt x="4553" y="22405"/>
                  </a:lnTo>
                  <a:lnTo>
                    <a:pt x="2292" y="25901"/>
                  </a:lnTo>
                  <a:lnTo>
                    <a:pt x="774" y="29376"/>
                  </a:lnTo>
                  <a:lnTo>
                    <a:pt x="30" y="32361"/>
                  </a:lnTo>
                  <a:lnTo>
                    <a:pt x="30" y="35856"/>
                  </a:lnTo>
                  <a:lnTo>
                    <a:pt x="30" y="83652"/>
                  </a:lnTo>
                  <a:lnTo>
                    <a:pt x="30" y="83652"/>
                  </a:lnTo>
                  <a:lnTo>
                    <a:pt x="30" y="87148"/>
                  </a:lnTo>
                  <a:lnTo>
                    <a:pt x="774" y="90623"/>
                  </a:lnTo>
                  <a:lnTo>
                    <a:pt x="2292" y="93608"/>
                  </a:lnTo>
                  <a:lnTo>
                    <a:pt x="4553" y="97103"/>
                  </a:lnTo>
                  <a:lnTo>
                    <a:pt x="6814" y="100088"/>
                  </a:lnTo>
                  <a:lnTo>
                    <a:pt x="9075" y="103073"/>
                  </a:lnTo>
                  <a:lnTo>
                    <a:pt x="12854" y="106057"/>
                  </a:lnTo>
                  <a:lnTo>
                    <a:pt x="16633" y="108551"/>
                  </a:lnTo>
                  <a:lnTo>
                    <a:pt x="20382" y="110534"/>
                  </a:lnTo>
                  <a:lnTo>
                    <a:pt x="24161" y="113028"/>
                  </a:lnTo>
                  <a:lnTo>
                    <a:pt x="28683" y="115011"/>
                  </a:lnTo>
                  <a:lnTo>
                    <a:pt x="33980" y="116504"/>
                  </a:lnTo>
                  <a:lnTo>
                    <a:pt x="38502" y="117505"/>
                  </a:lnTo>
                  <a:lnTo>
                    <a:pt x="43768" y="118507"/>
                  </a:lnTo>
                  <a:lnTo>
                    <a:pt x="48322" y="118998"/>
                  </a:lnTo>
                  <a:lnTo>
                    <a:pt x="53588" y="119509"/>
                  </a:lnTo>
                  <a:lnTo>
                    <a:pt x="53588" y="119509"/>
                  </a:lnTo>
                  <a:lnTo>
                    <a:pt x="83758" y="119509"/>
                  </a:lnTo>
                  <a:lnTo>
                    <a:pt x="119969" y="120000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77"/>
            <p:cNvSpPr/>
            <p:nvPr/>
          </p:nvSpPr>
          <p:spPr>
            <a:xfrm>
              <a:off x="6721600" y="1660450"/>
              <a:ext cx="279000" cy="3294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89" y="0"/>
                  </a:moveTo>
                  <a:lnTo>
                    <a:pt x="119989" y="0"/>
                  </a:lnTo>
                  <a:lnTo>
                    <a:pt x="115804" y="2886"/>
                  </a:lnTo>
                  <a:lnTo>
                    <a:pt x="111351" y="5546"/>
                  </a:lnTo>
                  <a:lnTo>
                    <a:pt x="106898" y="8205"/>
                  </a:lnTo>
                  <a:lnTo>
                    <a:pt x="102445" y="10645"/>
                  </a:lnTo>
                  <a:lnTo>
                    <a:pt x="97723" y="12867"/>
                  </a:lnTo>
                  <a:lnTo>
                    <a:pt x="93269" y="14862"/>
                  </a:lnTo>
                  <a:lnTo>
                    <a:pt x="84363" y="18632"/>
                  </a:lnTo>
                  <a:lnTo>
                    <a:pt x="75457" y="21737"/>
                  </a:lnTo>
                  <a:lnTo>
                    <a:pt x="66808" y="24397"/>
                  </a:lnTo>
                  <a:lnTo>
                    <a:pt x="58687" y="26391"/>
                  </a:lnTo>
                  <a:lnTo>
                    <a:pt x="51351" y="28167"/>
                  </a:lnTo>
                  <a:lnTo>
                    <a:pt x="51351" y="28167"/>
                  </a:lnTo>
                  <a:lnTo>
                    <a:pt x="45596" y="29278"/>
                  </a:lnTo>
                  <a:lnTo>
                    <a:pt x="39562" y="30161"/>
                  </a:lnTo>
                  <a:lnTo>
                    <a:pt x="33022" y="31054"/>
                  </a:lnTo>
                  <a:lnTo>
                    <a:pt x="26471" y="31500"/>
                  </a:lnTo>
                  <a:lnTo>
                    <a:pt x="13112" y="32602"/>
                  </a:lnTo>
                  <a:lnTo>
                    <a:pt x="10" y="33048"/>
                  </a:lnTo>
                  <a:lnTo>
                    <a:pt x="10" y="86723"/>
                  </a:lnTo>
                  <a:lnTo>
                    <a:pt x="10" y="86723"/>
                  </a:lnTo>
                  <a:lnTo>
                    <a:pt x="13112" y="87388"/>
                  </a:lnTo>
                  <a:lnTo>
                    <a:pt x="26471" y="88271"/>
                  </a:lnTo>
                  <a:lnTo>
                    <a:pt x="33022" y="88945"/>
                  </a:lnTo>
                  <a:lnTo>
                    <a:pt x="39562" y="89610"/>
                  </a:lnTo>
                  <a:lnTo>
                    <a:pt x="45596" y="90494"/>
                  </a:lnTo>
                  <a:lnTo>
                    <a:pt x="51351" y="91605"/>
                  </a:lnTo>
                  <a:lnTo>
                    <a:pt x="51351" y="91605"/>
                  </a:lnTo>
                  <a:lnTo>
                    <a:pt x="58687" y="93380"/>
                  </a:lnTo>
                  <a:lnTo>
                    <a:pt x="66808" y="95593"/>
                  </a:lnTo>
                  <a:lnTo>
                    <a:pt x="75457" y="98034"/>
                  </a:lnTo>
                  <a:lnTo>
                    <a:pt x="84363" y="101358"/>
                  </a:lnTo>
                  <a:lnTo>
                    <a:pt x="93269" y="104910"/>
                  </a:lnTo>
                  <a:lnTo>
                    <a:pt x="97723" y="107132"/>
                  </a:lnTo>
                  <a:lnTo>
                    <a:pt x="102445" y="109345"/>
                  </a:lnTo>
                  <a:lnTo>
                    <a:pt x="106898" y="111567"/>
                  </a:lnTo>
                  <a:lnTo>
                    <a:pt x="111351" y="114226"/>
                  </a:lnTo>
                  <a:lnTo>
                    <a:pt x="115804" y="116885"/>
                  </a:lnTo>
                  <a:lnTo>
                    <a:pt x="119989" y="119990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78"/>
            <p:cNvSpPr/>
            <p:nvPr/>
          </p:nvSpPr>
          <p:spPr>
            <a:xfrm>
              <a:off x="7006550" y="1635475"/>
              <a:ext cx="34800" cy="3786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88402" y="388"/>
                  </a:moveTo>
                  <a:lnTo>
                    <a:pt x="88402" y="388"/>
                  </a:lnTo>
                  <a:lnTo>
                    <a:pt x="77870" y="7"/>
                  </a:lnTo>
                  <a:lnTo>
                    <a:pt x="69496" y="7"/>
                  </a:lnTo>
                  <a:lnTo>
                    <a:pt x="69496" y="7"/>
                  </a:lnTo>
                  <a:lnTo>
                    <a:pt x="58964" y="7"/>
                  </a:lnTo>
                  <a:lnTo>
                    <a:pt x="50503" y="388"/>
                  </a:lnTo>
                  <a:lnTo>
                    <a:pt x="40057" y="776"/>
                  </a:lnTo>
                  <a:lnTo>
                    <a:pt x="33755" y="1354"/>
                  </a:lnTo>
                  <a:lnTo>
                    <a:pt x="33755" y="1354"/>
                  </a:lnTo>
                  <a:lnTo>
                    <a:pt x="86" y="4245"/>
                  </a:lnTo>
                  <a:lnTo>
                    <a:pt x="86" y="115944"/>
                  </a:lnTo>
                  <a:lnTo>
                    <a:pt x="86" y="115944"/>
                  </a:lnTo>
                  <a:lnTo>
                    <a:pt x="33755" y="118645"/>
                  </a:lnTo>
                  <a:lnTo>
                    <a:pt x="33755" y="118645"/>
                  </a:lnTo>
                  <a:lnTo>
                    <a:pt x="40057" y="119223"/>
                  </a:lnTo>
                  <a:lnTo>
                    <a:pt x="50503" y="119611"/>
                  </a:lnTo>
                  <a:lnTo>
                    <a:pt x="58964" y="119992"/>
                  </a:lnTo>
                  <a:lnTo>
                    <a:pt x="69496" y="119992"/>
                  </a:lnTo>
                  <a:lnTo>
                    <a:pt x="69496" y="119992"/>
                  </a:lnTo>
                  <a:lnTo>
                    <a:pt x="77870" y="119992"/>
                  </a:lnTo>
                  <a:lnTo>
                    <a:pt x="88402" y="119611"/>
                  </a:lnTo>
                  <a:lnTo>
                    <a:pt x="88402" y="119611"/>
                  </a:lnTo>
                  <a:lnTo>
                    <a:pt x="101007" y="119033"/>
                  </a:lnTo>
                  <a:lnTo>
                    <a:pt x="111539" y="118067"/>
                  </a:lnTo>
                  <a:lnTo>
                    <a:pt x="117841" y="116712"/>
                  </a:lnTo>
                  <a:lnTo>
                    <a:pt x="119913" y="115366"/>
                  </a:lnTo>
                  <a:lnTo>
                    <a:pt x="119913" y="4633"/>
                  </a:lnTo>
                  <a:lnTo>
                    <a:pt x="119913" y="4633"/>
                  </a:lnTo>
                  <a:lnTo>
                    <a:pt x="117841" y="3287"/>
                  </a:lnTo>
                  <a:lnTo>
                    <a:pt x="111539" y="2130"/>
                  </a:lnTo>
                  <a:lnTo>
                    <a:pt x="101007" y="966"/>
                  </a:lnTo>
                  <a:lnTo>
                    <a:pt x="88402" y="388"/>
                  </a:lnTo>
                  <a:lnTo>
                    <a:pt x="88402" y="388"/>
                  </a:lnTo>
                  <a:close/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Shape 279"/>
          <p:cNvSpPr txBox="1"/>
          <p:nvPr/>
        </p:nvSpPr>
        <p:spPr>
          <a:xfrm>
            <a:off x="1553689" y="1294868"/>
            <a:ext cx="15570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96B"/>
                </a:solidFill>
                <a:latin typeface="Proxima Nova"/>
                <a:ea typeface="Proxima Nova"/>
                <a:cs typeface="Proxima Nova"/>
                <a:sym typeface="Proxima Nova"/>
              </a:rPr>
              <a:t>Picture Acquisition</a:t>
            </a:r>
          </a:p>
        </p:txBody>
      </p:sp>
      <p:sp>
        <p:nvSpPr>
          <p:cNvPr id="25" name="Shape 280"/>
          <p:cNvSpPr txBox="1"/>
          <p:nvPr/>
        </p:nvSpPr>
        <p:spPr>
          <a:xfrm>
            <a:off x="1553689" y="2514068"/>
            <a:ext cx="15570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>
                <a:solidFill>
                  <a:srgbClr val="00796B"/>
                </a:solidFill>
                <a:latin typeface="Proxima Nova"/>
                <a:ea typeface="Proxima Nova"/>
                <a:cs typeface="Proxima Nova"/>
                <a:sym typeface="Proxima Nova"/>
              </a:rPr>
              <a:t>PR &amp; Marketing</a:t>
            </a:r>
          </a:p>
        </p:txBody>
      </p:sp>
      <p:grpSp>
        <p:nvGrpSpPr>
          <p:cNvPr id="26" name="Shape 281"/>
          <p:cNvGrpSpPr/>
          <p:nvPr/>
        </p:nvGrpSpPr>
        <p:grpSpPr>
          <a:xfrm>
            <a:off x="3319736" y="1330638"/>
            <a:ext cx="700886" cy="678939"/>
            <a:chOff x="5233525" y="4954450"/>
            <a:chExt cx="538150" cy="516225"/>
          </a:xfrm>
        </p:grpSpPr>
        <p:sp>
          <p:nvSpPr>
            <p:cNvPr id="27" name="Shape 282"/>
            <p:cNvSpPr/>
            <p:nvPr/>
          </p:nvSpPr>
          <p:spPr>
            <a:xfrm>
              <a:off x="5637825" y="4954450"/>
              <a:ext cx="89400" cy="894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34280" y="114269"/>
                  </a:moveTo>
                  <a:lnTo>
                    <a:pt x="34280" y="114269"/>
                  </a:lnTo>
                  <a:lnTo>
                    <a:pt x="39977" y="116716"/>
                  </a:lnTo>
                  <a:lnTo>
                    <a:pt x="46512" y="118358"/>
                  </a:lnTo>
                  <a:lnTo>
                    <a:pt x="53046" y="119162"/>
                  </a:lnTo>
                  <a:lnTo>
                    <a:pt x="59581" y="120000"/>
                  </a:lnTo>
                  <a:lnTo>
                    <a:pt x="59581" y="120000"/>
                  </a:lnTo>
                  <a:lnTo>
                    <a:pt x="66115" y="119162"/>
                  </a:lnTo>
                  <a:lnTo>
                    <a:pt x="71812" y="118358"/>
                  </a:lnTo>
                  <a:lnTo>
                    <a:pt x="77542" y="117553"/>
                  </a:lnTo>
                  <a:lnTo>
                    <a:pt x="83239" y="115107"/>
                  </a:lnTo>
                  <a:lnTo>
                    <a:pt x="88131" y="112627"/>
                  </a:lnTo>
                  <a:lnTo>
                    <a:pt x="93024" y="109377"/>
                  </a:lnTo>
                  <a:lnTo>
                    <a:pt x="97950" y="106126"/>
                  </a:lnTo>
                  <a:lnTo>
                    <a:pt x="102005" y="102038"/>
                  </a:lnTo>
                  <a:lnTo>
                    <a:pt x="106093" y="97950"/>
                  </a:lnTo>
                  <a:lnTo>
                    <a:pt x="109377" y="93862"/>
                  </a:lnTo>
                  <a:lnTo>
                    <a:pt x="112627" y="88165"/>
                  </a:lnTo>
                  <a:lnTo>
                    <a:pt x="115074" y="83272"/>
                  </a:lnTo>
                  <a:lnTo>
                    <a:pt x="116716" y="77542"/>
                  </a:lnTo>
                  <a:lnTo>
                    <a:pt x="118324" y="71845"/>
                  </a:lnTo>
                  <a:lnTo>
                    <a:pt x="119162" y="66115"/>
                  </a:lnTo>
                  <a:lnTo>
                    <a:pt x="119966" y="60418"/>
                  </a:lnTo>
                  <a:lnTo>
                    <a:pt x="119966" y="60418"/>
                  </a:lnTo>
                  <a:lnTo>
                    <a:pt x="119162" y="53884"/>
                  </a:lnTo>
                  <a:lnTo>
                    <a:pt x="118324" y="48154"/>
                  </a:lnTo>
                  <a:lnTo>
                    <a:pt x="116716" y="42457"/>
                  </a:lnTo>
                  <a:lnTo>
                    <a:pt x="115074" y="36727"/>
                  </a:lnTo>
                  <a:lnTo>
                    <a:pt x="112627" y="31834"/>
                  </a:lnTo>
                  <a:lnTo>
                    <a:pt x="109377" y="26942"/>
                  </a:lnTo>
                  <a:lnTo>
                    <a:pt x="106093" y="22049"/>
                  </a:lnTo>
                  <a:lnTo>
                    <a:pt x="102005" y="17961"/>
                  </a:lnTo>
                  <a:lnTo>
                    <a:pt x="97950" y="13873"/>
                  </a:lnTo>
                  <a:lnTo>
                    <a:pt x="93024" y="10622"/>
                  </a:lnTo>
                  <a:lnTo>
                    <a:pt x="88131" y="7372"/>
                  </a:lnTo>
                  <a:lnTo>
                    <a:pt x="83239" y="4925"/>
                  </a:lnTo>
                  <a:lnTo>
                    <a:pt x="77542" y="3283"/>
                  </a:lnTo>
                  <a:lnTo>
                    <a:pt x="71812" y="1641"/>
                  </a:lnTo>
                  <a:lnTo>
                    <a:pt x="66115" y="837"/>
                  </a:lnTo>
                  <a:lnTo>
                    <a:pt x="59581" y="0"/>
                  </a:lnTo>
                  <a:lnTo>
                    <a:pt x="59581" y="0"/>
                  </a:lnTo>
                  <a:lnTo>
                    <a:pt x="53850" y="837"/>
                  </a:lnTo>
                  <a:lnTo>
                    <a:pt x="48154" y="1641"/>
                  </a:lnTo>
                  <a:lnTo>
                    <a:pt x="42423" y="3283"/>
                  </a:lnTo>
                  <a:lnTo>
                    <a:pt x="36727" y="4925"/>
                  </a:lnTo>
                  <a:lnTo>
                    <a:pt x="30996" y="7372"/>
                  </a:lnTo>
                  <a:lnTo>
                    <a:pt x="26104" y="10622"/>
                  </a:lnTo>
                  <a:lnTo>
                    <a:pt x="22049" y="13873"/>
                  </a:lnTo>
                  <a:lnTo>
                    <a:pt x="17961" y="17961"/>
                  </a:lnTo>
                  <a:lnTo>
                    <a:pt x="13873" y="22049"/>
                  </a:lnTo>
                  <a:lnTo>
                    <a:pt x="10622" y="26942"/>
                  </a:lnTo>
                  <a:lnTo>
                    <a:pt x="7338" y="31834"/>
                  </a:lnTo>
                  <a:lnTo>
                    <a:pt x="4892" y="36727"/>
                  </a:lnTo>
                  <a:lnTo>
                    <a:pt x="2446" y="42457"/>
                  </a:lnTo>
                  <a:lnTo>
                    <a:pt x="1641" y="48154"/>
                  </a:lnTo>
                  <a:lnTo>
                    <a:pt x="804" y="53884"/>
                  </a:lnTo>
                  <a:lnTo>
                    <a:pt x="0" y="60418"/>
                  </a:lnTo>
                  <a:lnTo>
                    <a:pt x="0" y="60418"/>
                  </a:lnTo>
                  <a:lnTo>
                    <a:pt x="804" y="69399"/>
                  </a:lnTo>
                  <a:lnTo>
                    <a:pt x="3250" y="78380"/>
                  </a:lnTo>
                  <a:lnTo>
                    <a:pt x="6534" y="86523"/>
                  </a:lnTo>
                  <a:lnTo>
                    <a:pt x="10622" y="93862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3"/>
            <p:cNvSpPr/>
            <p:nvPr/>
          </p:nvSpPr>
          <p:spPr>
            <a:xfrm>
              <a:off x="5323025" y="4980625"/>
              <a:ext cx="88800" cy="888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07652" y="96148"/>
                  </a:moveTo>
                  <a:lnTo>
                    <a:pt x="107652" y="96148"/>
                  </a:lnTo>
                  <a:lnTo>
                    <a:pt x="111768" y="90413"/>
                  </a:lnTo>
                  <a:lnTo>
                    <a:pt x="115040" y="84644"/>
                  </a:lnTo>
                  <a:lnTo>
                    <a:pt x="117503" y="78065"/>
                  </a:lnTo>
                  <a:lnTo>
                    <a:pt x="119156" y="70677"/>
                  </a:lnTo>
                  <a:lnTo>
                    <a:pt x="119156" y="70677"/>
                  </a:lnTo>
                  <a:lnTo>
                    <a:pt x="119966" y="64942"/>
                  </a:lnTo>
                  <a:lnTo>
                    <a:pt x="119966" y="58363"/>
                  </a:lnTo>
                  <a:lnTo>
                    <a:pt x="119966" y="52594"/>
                  </a:lnTo>
                  <a:lnTo>
                    <a:pt x="118346" y="46859"/>
                  </a:lnTo>
                  <a:lnTo>
                    <a:pt x="116693" y="41090"/>
                  </a:lnTo>
                  <a:lnTo>
                    <a:pt x="115040" y="36165"/>
                  </a:lnTo>
                  <a:lnTo>
                    <a:pt x="112578" y="30430"/>
                  </a:lnTo>
                  <a:lnTo>
                    <a:pt x="109305" y="25504"/>
                  </a:lnTo>
                  <a:lnTo>
                    <a:pt x="105999" y="21388"/>
                  </a:lnTo>
                  <a:lnTo>
                    <a:pt x="101917" y="17272"/>
                  </a:lnTo>
                  <a:lnTo>
                    <a:pt x="97801" y="13157"/>
                  </a:lnTo>
                  <a:lnTo>
                    <a:pt x="92876" y="9884"/>
                  </a:lnTo>
                  <a:lnTo>
                    <a:pt x="87916" y="6612"/>
                  </a:lnTo>
                  <a:lnTo>
                    <a:pt x="82181" y="4115"/>
                  </a:lnTo>
                  <a:lnTo>
                    <a:pt x="76446" y="2496"/>
                  </a:lnTo>
                  <a:lnTo>
                    <a:pt x="70677" y="843"/>
                  </a:lnTo>
                  <a:lnTo>
                    <a:pt x="70677" y="843"/>
                  </a:lnTo>
                  <a:lnTo>
                    <a:pt x="64942" y="33"/>
                  </a:lnTo>
                  <a:lnTo>
                    <a:pt x="58363" y="33"/>
                  </a:lnTo>
                  <a:lnTo>
                    <a:pt x="52594" y="33"/>
                  </a:lnTo>
                  <a:lnTo>
                    <a:pt x="46859" y="843"/>
                  </a:lnTo>
                  <a:lnTo>
                    <a:pt x="41090" y="2496"/>
                  </a:lnTo>
                  <a:lnTo>
                    <a:pt x="36165" y="4959"/>
                  </a:lnTo>
                  <a:lnTo>
                    <a:pt x="30430" y="7421"/>
                  </a:lnTo>
                  <a:lnTo>
                    <a:pt x="25504" y="10694"/>
                  </a:lnTo>
                  <a:lnTo>
                    <a:pt x="21388" y="14000"/>
                  </a:lnTo>
                  <a:lnTo>
                    <a:pt x="17272" y="18116"/>
                  </a:lnTo>
                  <a:lnTo>
                    <a:pt x="13157" y="22198"/>
                  </a:lnTo>
                  <a:lnTo>
                    <a:pt x="9884" y="27123"/>
                  </a:lnTo>
                  <a:lnTo>
                    <a:pt x="6578" y="32083"/>
                  </a:lnTo>
                  <a:lnTo>
                    <a:pt x="4115" y="37008"/>
                  </a:lnTo>
                  <a:lnTo>
                    <a:pt x="2496" y="42743"/>
                  </a:lnTo>
                  <a:lnTo>
                    <a:pt x="843" y="49322"/>
                  </a:lnTo>
                  <a:lnTo>
                    <a:pt x="843" y="49322"/>
                  </a:lnTo>
                  <a:lnTo>
                    <a:pt x="33" y="55091"/>
                  </a:lnTo>
                  <a:lnTo>
                    <a:pt x="33" y="60826"/>
                  </a:lnTo>
                  <a:lnTo>
                    <a:pt x="33" y="67405"/>
                  </a:lnTo>
                  <a:lnTo>
                    <a:pt x="843" y="73140"/>
                  </a:lnTo>
                  <a:lnTo>
                    <a:pt x="2496" y="78909"/>
                  </a:lnTo>
                  <a:lnTo>
                    <a:pt x="4959" y="83834"/>
                  </a:lnTo>
                  <a:lnTo>
                    <a:pt x="7421" y="89569"/>
                  </a:lnTo>
                  <a:lnTo>
                    <a:pt x="10694" y="93685"/>
                  </a:lnTo>
                  <a:lnTo>
                    <a:pt x="14000" y="98611"/>
                  </a:lnTo>
                  <a:lnTo>
                    <a:pt x="18082" y="102727"/>
                  </a:lnTo>
                  <a:lnTo>
                    <a:pt x="22198" y="106842"/>
                  </a:lnTo>
                  <a:lnTo>
                    <a:pt x="27123" y="110115"/>
                  </a:lnTo>
                  <a:lnTo>
                    <a:pt x="32049" y="113421"/>
                  </a:lnTo>
                  <a:lnTo>
                    <a:pt x="36974" y="115884"/>
                  </a:lnTo>
                  <a:lnTo>
                    <a:pt x="42743" y="117503"/>
                  </a:lnTo>
                  <a:lnTo>
                    <a:pt x="49322" y="119156"/>
                  </a:lnTo>
                  <a:lnTo>
                    <a:pt x="49322" y="119156"/>
                  </a:lnTo>
                  <a:lnTo>
                    <a:pt x="57520" y="120000"/>
                  </a:lnTo>
                  <a:lnTo>
                    <a:pt x="66561" y="120000"/>
                  </a:lnTo>
                  <a:lnTo>
                    <a:pt x="74793" y="118346"/>
                  </a:lnTo>
                  <a:lnTo>
                    <a:pt x="82991" y="115884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84"/>
            <p:cNvSpPr/>
            <p:nvPr/>
          </p:nvSpPr>
          <p:spPr>
            <a:xfrm>
              <a:off x="5233525" y="5255225"/>
              <a:ext cx="89400" cy="894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07735" y="23691"/>
                  </a:moveTo>
                  <a:lnTo>
                    <a:pt x="107735" y="23691"/>
                  </a:lnTo>
                  <a:lnTo>
                    <a:pt x="103647" y="19603"/>
                  </a:lnTo>
                  <a:lnTo>
                    <a:pt x="99592" y="15548"/>
                  </a:lnTo>
                  <a:lnTo>
                    <a:pt x="95504" y="11460"/>
                  </a:lnTo>
                  <a:lnTo>
                    <a:pt x="89773" y="8176"/>
                  </a:lnTo>
                  <a:lnTo>
                    <a:pt x="89773" y="8176"/>
                  </a:lnTo>
                  <a:lnTo>
                    <a:pt x="84881" y="5730"/>
                  </a:lnTo>
                  <a:lnTo>
                    <a:pt x="79184" y="3283"/>
                  </a:lnTo>
                  <a:lnTo>
                    <a:pt x="73454" y="1675"/>
                  </a:lnTo>
                  <a:lnTo>
                    <a:pt x="67757" y="837"/>
                  </a:lnTo>
                  <a:lnTo>
                    <a:pt x="62027" y="33"/>
                  </a:lnTo>
                  <a:lnTo>
                    <a:pt x="56330" y="837"/>
                  </a:lnTo>
                  <a:lnTo>
                    <a:pt x="50600" y="837"/>
                  </a:lnTo>
                  <a:lnTo>
                    <a:pt x="44903" y="2479"/>
                  </a:lnTo>
                  <a:lnTo>
                    <a:pt x="39173" y="4121"/>
                  </a:lnTo>
                  <a:lnTo>
                    <a:pt x="34280" y="6567"/>
                  </a:lnTo>
                  <a:lnTo>
                    <a:pt x="29388" y="9014"/>
                  </a:lnTo>
                  <a:lnTo>
                    <a:pt x="24495" y="12264"/>
                  </a:lnTo>
                  <a:lnTo>
                    <a:pt x="19603" y="16352"/>
                  </a:lnTo>
                  <a:lnTo>
                    <a:pt x="15515" y="20441"/>
                  </a:lnTo>
                  <a:lnTo>
                    <a:pt x="11426" y="24495"/>
                  </a:lnTo>
                  <a:lnTo>
                    <a:pt x="8176" y="30226"/>
                  </a:lnTo>
                  <a:lnTo>
                    <a:pt x="8176" y="30226"/>
                  </a:lnTo>
                  <a:lnTo>
                    <a:pt x="5730" y="35118"/>
                  </a:lnTo>
                  <a:lnTo>
                    <a:pt x="3283" y="40848"/>
                  </a:lnTo>
                  <a:lnTo>
                    <a:pt x="1641" y="46545"/>
                  </a:lnTo>
                  <a:lnTo>
                    <a:pt x="837" y="52275"/>
                  </a:lnTo>
                  <a:lnTo>
                    <a:pt x="0" y="57972"/>
                  </a:lnTo>
                  <a:lnTo>
                    <a:pt x="0" y="63669"/>
                  </a:lnTo>
                  <a:lnTo>
                    <a:pt x="837" y="69399"/>
                  </a:lnTo>
                  <a:lnTo>
                    <a:pt x="2446" y="75096"/>
                  </a:lnTo>
                  <a:lnTo>
                    <a:pt x="4088" y="80826"/>
                  </a:lnTo>
                  <a:lnTo>
                    <a:pt x="6534" y="85719"/>
                  </a:lnTo>
                  <a:lnTo>
                    <a:pt x="8980" y="91449"/>
                  </a:lnTo>
                  <a:lnTo>
                    <a:pt x="12264" y="95504"/>
                  </a:lnTo>
                  <a:lnTo>
                    <a:pt x="15515" y="100396"/>
                  </a:lnTo>
                  <a:lnTo>
                    <a:pt x="20407" y="104484"/>
                  </a:lnTo>
                  <a:lnTo>
                    <a:pt x="24495" y="108573"/>
                  </a:lnTo>
                  <a:lnTo>
                    <a:pt x="30192" y="111823"/>
                  </a:lnTo>
                  <a:lnTo>
                    <a:pt x="30192" y="111823"/>
                  </a:lnTo>
                  <a:lnTo>
                    <a:pt x="35118" y="114269"/>
                  </a:lnTo>
                  <a:lnTo>
                    <a:pt x="40815" y="116749"/>
                  </a:lnTo>
                  <a:lnTo>
                    <a:pt x="46545" y="118358"/>
                  </a:lnTo>
                  <a:lnTo>
                    <a:pt x="52242" y="119195"/>
                  </a:lnTo>
                  <a:lnTo>
                    <a:pt x="57972" y="120000"/>
                  </a:lnTo>
                  <a:lnTo>
                    <a:pt x="63669" y="120000"/>
                  </a:lnTo>
                  <a:lnTo>
                    <a:pt x="69399" y="119195"/>
                  </a:lnTo>
                  <a:lnTo>
                    <a:pt x="75096" y="117553"/>
                  </a:lnTo>
                  <a:lnTo>
                    <a:pt x="80793" y="115911"/>
                  </a:lnTo>
                  <a:lnTo>
                    <a:pt x="85719" y="114269"/>
                  </a:lnTo>
                  <a:lnTo>
                    <a:pt x="90611" y="111019"/>
                  </a:lnTo>
                  <a:lnTo>
                    <a:pt x="95504" y="107768"/>
                  </a:lnTo>
                  <a:lnTo>
                    <a:pt x="100396" y="104484"/>
                  </a:lnTo>
                  <a:lnTo>
                    <a:pt x="104484" y="100396"/>
                  </a:lnTo>
                  <a:lnTo>
                    <a:pt x="108573" y="95504"/>
                  </a:lnTo>
                  <a:lnTo>
                    <a:pt x="111823" y="90611"/>
                  </a:lnTo>
                  <a:lnTo>
                    <a:pt x="111823" y="90611"/>
                  </a:lnTo>
                  <a:lnTo>
                    <a:pt x="115911" y="80826"/>
                  </a:lnTo>
                  <a:lnTo>
                    <a:pt x="118358" y="71845"/>
                  </a:lnTo>
                  <a:lnTo>
                    <a:pt x="120000" y="62060"/>
                  </a:lnTo>
                  <a:lnTo>
                    <a:pt x="119162" y="52275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285"/>
            <p:cNvSpPr/>
            <p:nvPr/>
          </p:nvSpPr>
          <p:spPr>
            <a:xfrm>
              <a:off x="5453325" y="5382475"/>
              <a:ext cx="88800" cy="882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46859" y="33"/>
                  </a:moveTo>
                  <a:lnTo>
                    <a:pt x="46859" y="33"/>
                  </a:lnTo>
                  <a:lnTo>
                    <a:pt x="40281" y="1698"/>
                  </a:lnTo>
                  <a:lnTo>
                    <a:pt x="33702" y="4992"/>
                  </a:lnTo>
                  <a:lnTo>
                    <a:pt x="27123" y="8321"/>
                  </a:lnTo>
                  <a:lnTo>
                    <a:pt x="21388" y="12431"/>
                  </a:lnTo>
                  <a:lnTo>
                    <a:pt x="21388" y="12431"/>
                  </a:lnTo>
                  <a:lnTo>
                    <a:pt x="16463" y="16575"/>
                  </a:lnTo>
                  <a:lnTo>
                    <a:pt x="13157" y="21534"/>
                  </a:lnTo>
                  <a:lnTo>
                    <a:pt x="9041" y="26493"/>
                  </a:lnTo>
                  <a:lnTo>
                    <a:pt x="6578" y="31452"/>
                  </a:lnTo>
                  <a:lnTo>
                    <a:pt x="4115" y="36444"/>
                  </a:lnTo>
                  <a:lnTo>
                    <a:pt x="2496" y="42219"/>
                  </a:lnTo>
                  <a:lnTo>
                    <a:pt x="843" y="48027"/>
                  </a:lnTo>
                  <a:lnTo>
                    <a:pt x="0" y="53801"/>
                  </a:lnTo>
                  <a:lnTo>
                    <a:pt x="0" y="59609"/>
                  </a:lnTo>
                  <a:lnTo>
                    <a:pt x="0" y="65383"/>
                  </a:lnTo>
                  <a:lnTo>
                    <a:pt x="843" y="71191"/>
                  </a:lnTo>
                  <a:lnTo>
                    <a:pt x="2496" y="76965"/>
                  </a:lnTo>
                  <a:lnTo>
                    <a:pt x="4115" y="81924"/>
                  </a:lnTo>
                  <a:lnTo>
                    <a:pt x="6578" y="87732"/>
                  </a:lnTo>
                  <a:lnTo>
                    <a:pt x="9884" y="92691"/>
                  </a:lnTo>
                  <a:lnTo>
                    <a:pt x="14000" y="97650"/>
                  </a:lnTo>
                  <a:lnTo>
                    <a:pt x="14000" y="97650"/>
                  </a:lnTo>
                  <a:lnTo>
                    <a:pt x="18082" y="102609"/>
                  </a:lnTo>
                  <a:lnTo>
                    <a:pt x="22198" y="106753"/>
                  </a:lnTo>
                  <a:lnTo>
                    <a:pt x="27123" y="110048"/>
                  </a:lnTo>
                  <a:lnTo>
                    <a:pt x="32049" y="112527"/>
                  </a:lnTo>
                  <a:lnTo>
                    <a:pt x="37818" y="115007"/>
                  </a:lnTo>
                  <a:lnTo>
                    <a:pt x="42743" y="117486"/>
                  </a:lnTo>
                  <a:lnTo>
                    <a:pt x="48479" y="118335"/>
                  </a:lnTo>
                  <a:lnTo>
                    <a:pt x="54247" y="119150"/>
                  </a:lnTo>
                  <a:lnTo>
                    <a:pt x="59983" y="119966"/>
                  </a:lnTo>
                  <a:lnTo>
                    <a:pt x="65752" y="119150"/>
                  </a:lnTo>
                  <a:lnTo>
                    <a:pt x="71487" y="118335"/>
                  </a:lnTo>
                  <a:lnTo>
                    <a:pt x="77256" y="116671"/>
                  </a:lnTo>
                  <a:lnTo>
                    <a:pt x="82991" y="115007"/>
                  </a:lnTo>
                  <a:lnTo>
                    <a:pt x="87916" y="112527"/>
                  </a:lnTo>
                  <a:lnTo>
                    <a:pt x="93685" y="109232"/>
                  </a:lnTo>
                  <a:lnTo>
                    <a:pt x="98611" y="105904"/>
                  </a:lnTo>
                  <a:lnTo>
                    <a:pt x="98611" y="105904"/>
                  </a:lnTo>
                  <a:lnTo>
                    <a:pt x="102727" y="101794"/>
                  </a:lnTo>
                  <a:lnTo>
                    <a:pt x="106842" y="96835"/>
                  </a:lnTo>
                  <a:lnTo>
                    <a:pt x="110115" y="91842"/>
                  </a:lnTo>
                  <a:lnTo>
                    <a:pt x="113387" y="86883"/>
                  </a:lnTo>
                  <a:lnTo>
                    <a:pt x="115884" y="81924"/>
                  </a:lnTo>
                  <a:lnTo>
                    <a:pt x="117503" y="76150"/>
                  </a:lnTo>
                  <a:lnTo>
                    <a:pt x="119156" y="70342"/>
                  </a:lnTo>
                  <a:lnTo>
                    <a:pt x="119966" y="64568"/>
                  </a:lnTo>
                  <a:lnTo>
                    <a:pt x="119966" y="58760"/>
                  </a:lnTo>
                  <a:lnTo>
                    <a:pt x="119966" y="52986"/>
                  </a:lnTo>
                  <a:lnTo>
                    <a:pt x="119156" y="47178"/>
                  </a:lnTo>
                  <a:lnTo>
                    <a:pt x="117503" y="41403"/>
                  </a:lnTo>
                  <a:lnTo>
                    <a:pt x="115040" y="35595"/>
                  </a:lnTo>
                  <a:lnTo>
                    <a:pt x="112578" y="30636"/>
                  </a:lnTo>
                  <a:lnTo>
                    <a:pt x="110115" y="25677"/>
                  </a:lnTo>
                  <a:lnTo>
                    <a:pt x="105999" y="20718"/>
                  </a:lnTo>
                  <a:lnTo>
                    <a:pt x="105999" y="20718"/>
                  </a:lnTo>
                  <a:lnTo>
                    <a:pt x="100264" y="14095"/>
                  </a:lnTo>
                  <a:lnTo>
                    <a:pt x="92876" y="8321"/>
                  </a:lnTo>
                  <a:lnTo>
                    <a:pt x="85454" y="4177"/>
                  </a:lnTo>
                  <a:lnTo>
                    <a:pt x="78065" y="1698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286"/>
            <p:cNvSpPr/>
            <p:nvPr/>
          </p:nvSpPr>
          <p:spPr>
            <a:xfrm>
              <a:off x="5682875" y="5188875"/>
              <a:ext cx="88800" cy="894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67757"/>
                  </a:moveTo>
                  <a:lnTo>
                    <a:pt x="0" y="67757"/>
                  </a:lnTo>
                  <a:lnTo>
                    <a:pt x="843" y="74258"/>
                  </a:lnTo>
                  <a:lnTo>
                    <a:pt x="3306" y="80793"/>
                  </a:lnTo>
                  <a:lnTo>
                    <a:pt x="3306" y="80793"/>
                  </a:lnTo>
                  <a:lnTo>
                    <a:pt x="5768" y="85685"/>
                  </a:lnTo>
                  <a:lnTo>
                    <a:pt x="8231" y="91415"/>
                  </a:lnTo>
                  <a:lnTo>
                    <a:pt x="11504" y="96308"/>
                  </a:lnTo>
                  <a:lnTo>
                    <a:pt x="15619" y="100396"/>
                  </a:lnTo>
                  <a:lnTo>
                    <a:pt x="19735" y="104484"/>
                  </a:lnTo>
                  <a:lnTo>
                    <a:pt x="23851" y="108539"/>
                  </a:lnTo>
                  <a:lnTo>
                    <a:pt x="28777" y="111823"/>
                  </a:lnTo>
                  <a:lnTo>
                    <a:pt x="33702" y="114269"/>
                  </a:lnTo>
                  <a:lnTo>
                    <a:pt x="39437" y="116716"/>
                  </a:lnTo>
                  <a:lnTo>
                    <a:pt x="45206" y="118358"/>
                  </a:lnTo>
                  <a:lnTo>
                    <a:pt x="50941" y="119162"/>
                  </a:lnTo>
                  <a:lnTo>
                    <a:pt x="56710" y="119966"/>
                  </a:lnTo>
                  <a:lnTo>
                    <a:pt x="62445" y="119966"/>
                  </a:lnTo>
                  <a:lnTo>
                    <a:pt x="68214" y="119162"/>
                  </a:lnTo>
                  <a:lnTo>
                    <a:pt x="73949" y="118358"/>
                  </a:lnTo>
                  <a:lnTo>
                    <a:pt x="79718" y="115911"/>
                  </a:lnTo>
                  <a:lnTo>
                    <a:pt x="79718" y="115911"/>
                  </a:lnTo>
                  <a:lnTo>
                    <a:pt x="85454" y="114269"/>
                  </a:lnTo>
                  <a:lnTo>
                    <a:pt x="91222" y="110985"/>
                  </a:lnTo>
                  <a:lnTo>
                    <a:pt x="96148" y="107735"/>
                  </a:lnTo>
                  <a:lnTo>
                    <a:pt x="100264" y="103647"/>
                  </a:lnTo>
                  <a:lnTo>
                    <a:pt x="104346" y="99558"/>
                  </a:lnTo>
                  <a:lnTo>
                    <a:pt x="108462" y="95504"/>
                  </a:lnTo>
                  <a:lnTo>
                    <a:pt x="110924" y="90611"/>
                  </a:lnTo>
                  <a:lnTo>
                    <a:pt x="114231" y="85685"/>
                  </a:lnTo>
                  <a:lnTo>
                    <a:pt x="115850" y="79988"/>
                  </a:lnTo>
                  <a:lnTo>
                    <a:pt x="117503" y="74258"/>
                  </a:lnTo>
                  <a:lnTo>
                    <a:pt x="119156" y="69366"/>
                  </a:lnTo>
                  <a:lnTo>
                    <a:pt x="119966" y="62831"/>
                  </a:lnTo>
                  <a:lnTo>
                    <a:pt x="119966" y="57134"/>
                  </a:lnTo>
                  <a:lnTo>
                    <a:pt x="119156" y="51404"/>
                  </a:lnTo>
                  <a:lnTo>
                    <a:pt x="118313" y="45707"/>
                  </a:lnTo>
                  <a:lnTo>
                    <a:pt x="115850" y="40011"/>
                  </a:lnTo>
                  <a:lnTo>
                    <a:pt x="115850" y="40011"/>
                  </a:lnTo>
                  <a:lnTo>
                    <a:pt x="113387" y="34280"/>
                  </a:lnTo>
                  <a:lnTo>
                    <a:pt x="110924" y="28584"/>
                  </a:lnTo>
                  <a:lnTo>
                    <a:pt x="107652" y="23658"/>
                  </a:lnTo>
                  <a:lnTo>
                    <a:pt x="103536" y="19603"/>
                  </a:lnTo>
                  <a:lnTo>
                    <a:pt x="99420" y="15515"/>
                  </a:lnTo>
                  <a:lnTo>
                    <a:pt x="95305" y="11426"/>
                  </a:lnTo>
                  <a:lnTo>
                    <a:pt x="90379" y="8980"/>
                  </a:lnTo>
                  <a:lnTo>
                    <a:pt x="85454" y="5730"/>
                  </a:lnTo>
                  <a:lnTo>
                    <a:pt x="79718" y="4088"/>
                  </a:lnTo>
                  <a:lnTo>
                    <a:pt x="73949" y="2446"/>
                  </a:lnTo>
                  <a:lnTo>
                    <a:pt x="68214" y="804"/>
                  </a:lnTo>
                  <a:lnTo>
                    <a:pt x="62445" y="804"/>
                  </a:lnTo>
                  <a:lnTo>
                    <a:pt x="56710" y="0"/>
                  </a:lnTo>
                  <a:lnTo>
                    <a:pt x="50941" y="804"/>
                  </a:lnTo>
                  <a:lnTo>
                    <a:pt x="45206" y="2446"/>
                  </a:lnTo>
                  <a:lnTo>
                    <a:pt x="39437" y="4088"/>
                  </a:lnTo>
                  <a:lnTo>
                    <a:pt x="39437" y="4088"/>
                  </a:lnTo>
                  <a:lnTo>
                    <a:pt x="32859" y="6534"/>
                  </a:lnTo>
                  <a:lnTo>
                    <a:pt x="27123" y="9784"/>
                  </a:lnTo>
                  <a:lnTo>
                    <a:pt x="22198" y="13068"/>
                  </a:lnTo>
                  <a:lnTo>
                    <a:pt x="17272" y="17157"/>
                  </a:lnTo>
                  <a:lnTo>
                    <a:pt x="13157" y="22049"/>
                  </a:lnTo>
                  <a:lnTo>
                    <a:pt x="9884" y="26942"/>
                  </a:lnTo>
                  <a:lnTo>
                    <a:pt x="6578" y="31834"/>
                  </a:lnTo>
                  <a:lnTo>
                    <a:pt x="4115" y="37531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287"/>
            <p:cNvSpPr/>
            <p:nvPr/>
          </p:nvSpPr>
          <p:spPr>
            <a:xfrm>
              <a:off x="5411925" y="5110925"/>
              <a:ext cx="188700" cy="1893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59809"/>
                  </a:moveTo>
                  <a:lnTo>
                    <a:pt x="0" y="59809"/>
                  </a:lnTo>
                  <a:lnTo>
                    <a:pt x="397" y="54012"/>
                  </a:lnTo>
                  <a:lnTo>
                    <a:pt x="1160" y="47851"/>
                  </a:lnTo>
                  <a:lnTo>
                    <a:pt x="2717" y="42053"/>
                  </a:lnTo>
                  <a:lnTo>
                    <a:pt x="4656" y="36652"/>
                  </a:lnTo>
                  <a:lnTo>
                    <a:pt x="7357" y="31251"/>
                  </a:lnTo>
                  <a:lnTo>
                    <a:pt x="10456" y="26626"/>
                  </a:lnTo>
                  <a:lnTo>
                    <a:pt x="13937" y="22001"/>
                  </a:lnTo>
                  <a:lnTo>
                    <a:pt x="17814" y="17756"/>
                  </a:lnTo>
                  <a:lnTo>
                    <a:pt x="22073" y="13891"/>
                  </a:lnTo>
                  <a:lnTo>
                    <a:pt x="26317" y="10422"/>
                  </a:lnTo>
                  <a:lnTo>
                    <a:pt x="31354" y="7333"/>
                  </a:lnTo>
                  <a:lnTo>
                    <a:pt x="36773" y="4640"/>
                  </a:lnTo>
                  <a:lnTo>
                    <a:pt x="42193" y="2708"/>
                  </a:lnTo>
                  <a:lnTo>
                    <a:pt x="47993" y="1172"/>
                  </a:lnTo>
                  <a:lnTo>
                    <a:pt x="53810" y="395"/>
                  </a:lnTo>
                  <a:lnTo>
                    <a:pt x="59992" y="15"/>
                  </a:lnTo>
                  <a:lnTo>
                    <a:pt x="59992" y="15"/>
                  </a:lnTo>
                  <a:lnTo>
                    <a:pt x="66189" y="395"/>
                  </a:lnTo>
                  <a:lnTo>
                    <a:pt x="72387" y="1172"/>
                  </a:lnTo>
                  <a:lnTo>
                    <a:pt x="77806" y="2708"/>
                  </a:lnTo>
                  <a:lnTo>
                    <a:pt x="83607" y="4640"/>
                  </a:lnTo>
                  <a:lnTo>
                    <a:pt x="88645" y="7333"/>
                  </a:lnTo>
                  <a:lnTo>
                    <a:pt x="93667" y="10422"/>
                  </a:lnTo>
                  <a:lnTo>
                    <a:pt x="98307" y="13891"/>
                  </a:lnTo>
                  <a:lnTo>
                    <a:pt x="102566" y="17756"/>
                  </a:lnTo>
                  <a:lnTo>
                    <a:pt x="106444" y="22001"/>
                  </a:lnTo>
                  <a:lnTo>
                    <a:pt x="109924" y="26626"/>
                  </a:lnTo>
                  <a:lnTo>
                    <a:pt x="113023" y="31251"/>
                  </a:lnTo>
                  <a:lnTo>
                    <a:pt x="115343" y="36652"/>
                  </a:lnTo>
                  <a:lnTo>
                    <a:pt x="117663" y="42053"/>
                  </a:lnTo>
                  <a:lnTo>
                    <a:pt x="118823" y="47851"/>
                  </a:lnTo>
                  <a:lnTo>
                    <a:pt x="119984" y="54012"/>
                  </a:lnTo>
                  <a:lnTo>
                    <a:pt x="119984" y="59809"/>
                  </a:lnTo>
                  <a:lnTo>
                    <a:pt x="119984" y="59809"/>
                  </a:lnTo>
                  <a:lnTo>
                    <a:pt x="119984" y="65971"/>
                  </a:lnTo>
                  <a:lnTo>
                    <a:pt x="118823" y="72148"/>
                  </a:lnTo>
                  <a:lnTo>
                    <a:pt x="117663" y="77930"/>
                  </a:lnTo>
                  <a:lnTo>
                    <a:pt x="115343" y="83331"/>
                  </a:lnTo>
                  <a:lnTo>
                    <a:pt x="113023" y="88352"/>
                  </a:lnTo>
                  <a:lnTo>
                    <a:pt x="109924" y="93373"/>
                  </a:lnTo>
                  <a:lnTo>
                    <a:pt x="106444" y="97998"/>
                  </a:lnTo>
                  <a:lnTo>
                    <a:pt x="102566" y="102243"/>
                  </a:lnTo>
                  <a:lnTo>
                    <a:pt x="98307" y="106092"/>
                  </a:lnTo>
                  <a:lnTo>
                    <a:pt x="93667" y="109561"/>
                  </a:lnTo>
                  <a:lnTo>
                    <a:pt x="88645" y="112650"/>
                  </a:lnTo>
                  <a:lnTo>
                    <a:pt x="83607" y="114963"/>
                  </a:lnTo>
                  <a:lnTo>
                    <a:pt x="77806" y="117291"/>
                  </a:lnTo>
                  <a:lnTo>
                    <a:pt x="72387" y="118447"/>
                  </a:lnTo>
                  <a:lnTo>
                    <a:pt x="66189" y="119604"/>
                  </a:lnTo>
                  <a:lnTo>
                    <a:pt x="59992" y="119984"/>
                  </a:lnTo>
                  <a:lnTo>
                    <a:pt x="59992" y="119984"/>
                  </a:lnTo>
                  <a:lnTo>
                    <a:pt x="53810" y="119604"/>
                  </a:lnTo>
                  <a:lnTo>
                    <a:pt x="47993" y="118447"/>
                  </a:lnTo>
                  <a:lnTo>
                    <a:pt x="42193" y="117291"/>
                  </a:lnTo>
                  <a:lnTo>
                    <a:pt x="36773" y="114963"/>
                  </a:lnTo>
                  <a:lnTo>
                    <a:pt x="31354" y="112650"/>
                  </a:lnTo>
                  <a:lnTo>
                    <a:pt x="26317" y="109561"/>
                  </a:lnTo>
                  <a:lnTo>
                    <a:pt x="22073" y="106092"/>
                  </a:lnTo>
                  <a:lnTo>
                    <a:pt x="17814" y="102243"/>
                  </a:lnTo>
                  <a:lnTo>
                    <a:pt x="13937" y="97998"/>
                  </a:lnTo>
                  <a:lnTo>
                    <a:pt x="10456" y="93373"/>
                  </a:lnTo>
                  <a:lnTo>
                    <a:pt x="7357" y="88352"/>
                  </a:lnTo>
                  <a:lnTo>
                    <a:pt x="4656" y="83331"/>
                  </a:lnTo>
                  <a:lnTo>
                    <a:pt x="2717" y="77930"/>
                  </a:lnTo>
                  <a:lnTo>
                    <a:pt x="1160" y="72148"/>
                  </a:lnTo>
                  <a:lnTo>
                    <a:pt x="397" y="65971"/>
                  </a:lnTo>
                  <a:lnTo>
                    <a:pt x="0" y="59809"/>
                  </a:lnTo>
                  <a:lnTo>
                    <a:pt x="0" y="59809"/>
                  </a:lnTo>
                  <a:close/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288"/>
            <p:cNvSpPr/>
            <p:nvPr/>
          </p:nvSpPr>
          <p:spPr>
            <a:xfrm>
              <a:off x="5367475" y="5025075"/>
              <a:ext cx="81600" cy="1059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28"/>
                  </a:moveTo>
                  <a:lnTo>
                    <a:pt x="120000" y="119971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289"/>
            <p:cNvSpPr/>
            <p:nvPr/>
          </p:nvSpPr>
          <p:spPr>
            <a:xfrm>
              <a:off x="5567800" y="4999500"/>
              <a:ext cx="115200" cy="1341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120000"/>
                  </a:moveTo>
                  <a:lnTo>
                    <a:pt x="119973" y="22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290"/>
            <p:cNvSpPr/>
            <p:nvPr/>
          </p:nvSpPr>
          <p:spPr>
            <a:xfrm>
              <a:off x="5600075" y="5217475"/>
              <a:ext cx="127200" cy="165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76" y="119817"/>
                  </a:moveTo>
                  <a:lnTo>
                    <a:pt x="0" y="182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291"/>
            <p:cNvSpPr/>
            <p:nvPr/>
          </p:nvSpPr>
          <p:spPr>
            <a:xfrm>
              <a:off x="5497775" y="5299675"/>
              <a:ext cx="4800" cy="1266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120000"/>
                  </a:moveTo>
                  <a:lnTo>
                    <a:pt x="119387" y="23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292"/>
            <p:cNvSpPr/>
            <p:nvPr/>
          </p:nvSpPr>
          <p:spPr>
            <a:xfrm>
              <a:off x="5277975" y="5241825"/>
              <a:ext cx="141300" cy="585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119948"/>
                  </a:moveTo>
                  <a:lnTo>
                    <a:pt x="119999" y="51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Shape 293"/>
          <p:cNvSpPr txBox="1"/>
          <p:nvPr/>
        </p:nvSpPr>
        <p:spPr>
          <a:xfrm>
            <a:off x="4133189" y="2577143"/>
            <a:ext cx="15570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rgbClr val="00796B"/>
                </a:solidFill>
                <a:latin typeface="Proxima Nova"/>
                <a:ea typeface="Proxima Nova"/>
                <a:cs typeface="Proxima Nova"/>
                <a:sym typeface="Proxima Nova"/>
              </a:rPr>
              <a:t>Farmer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>
                <a:solidFill>
                  <a:srgbClr val="00796B"/>
                </a:solidFill>
                <a:latin typeface="Proxima Nova"/>
                <a:ea typeface="Proxima Nova"/>
                <a:cs typeface="Proxima Nova"/>
                <a:sym typeface="Proxima Nova"/>
              </a:rPr>
              <a:t>Workshops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796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" name="Shape 294"/>
          <p:cNvSpPr txBox="1"/>
          <p:nvPr/>
        </p:nvSpPr>
        <p:spPr>
          <a:xfrm>
            <a:off x="4122489" y="1201769"/>
            <a:ext cx="20283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96B"/>
                </a:solidFill>
                <a:latin typeface="Proxima Nova"/>
                <a:ea typeface="Proxima Nova"/>
                <a:cs typeface="Proxima Nova"/>
                <a:sym typeface="Proxima Nova"/>
              </a:rPr>
              <a:t>Networking</a:t>
            </a:r>
          </a:p>
          <a:p>
            <a:pPr lvl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96B"/>
                </a:solidFill>
                <a:latin typeface="Proxima Nova"/>
                <a:ea typeface="Proxima Nova"/>
                <a:cs typeface="Proxima Nova"/>
                <a:sym typeface="Proxima Nova"/>
              </a:rPr>
              <a:t>Governments &amp;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96B"/>
                </a:solidFill>
                <a:latin typeface="Proxima Nova"/>
                <a:ea typeface="Proxima Nova"/>
                <a:cs typeface="Proxima Nova"/>
                <a:sym typeface="Proxima Nova"/>
              </a:rPr>
              <a:t>University</a:t>
            </a:r>
          </a:p>
        </p:txBody>
      </p:sp>
      <p:grpSp>
        <p:nvGrpSpPr>
          <p:cNvPr id="40" name="Shape 295"/>
          <p:cNvGrpSpPr/>
          <p:nvPr/>
        </p:nvGrpSpPr>
        <p:grpSpPr>
          <a:xfrm>
            <a:off x="3477467" y="2631890"/>
            <a:ext cx="540221" cy="570653"/>
            <a:chOff x="2635450" y="4321225"/>
            <a:chExt cx="368400" cy="466525"/>
          </a:xfrm>
        </p:grpSpPr>
        <p:sp>
          <p:nvSpPr>
            <p:cNvPr id="41" name="Shape 296"/>
            <p:cNvSpPr/>
            <p:nvPr/>
          </p:nvSpPr>
          <p:spPr>
            <a:xfrm>
              <a:off x="2635450" y="4653050"/>
              <a:ext cx="368400" cy="1347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54747" y="22"/>
                  </a:moveTo>
                  <a:lnTo>
                    <a:pt x="54747" y="22"/>
                  </a:lnTo>
                  <a:lnTo>
                    <a:pt x="50382" y="1092"/>
                  </a:lnTo>
                  <a:lnTo>
                    <a:pt x="46017" y="3276"/>
                  </a:lnTo>
                  <a:lnTo>
                    <a:pt x="41856" y="5995"/>
                  </a:lnTo>
                  <a:lnTo>
                    <a:pt x="37687" y="9249"/>
                  </a:lnTo>
                  <a:lnTo>
                    <a:pt x="33721" y="13595"/>
                  </a:lnTo>
                  <a:lnTo>
                    <a:pt x="29951" y="18476"/>
                  </a:lnTo>
                  <a:lnTo>
                    <a:pt x="26188" y="23893"/>
                  </a:lnTo>
                  <a:lnTo>
                    <a:pt x="22614" y="29866"/>
                  </a:lnTo>
                  <a:lnTo>
                    <a:pt x="19242" y="36396"/>
                  </a:lnTo>
                  <a:lnTo>
                    <a:pt x="15871" y="43439"/>
                  </a:lnTo>
                  <a:lnTo>
                    <a:pt x="12899" y="51040"/>
                  </a:lnTo>
                  <a:lnTo>
                    <a:pt x="9926" y="59175"/>
                  </a:lnTo>
                  <a:lnTo>
                    <a:pt x="7149" y="67867"/>
                  </a:lnTo>
                  <a:lnTo>
                    <a:pt x="4568" y="77095"/>
                  </a:lnTo>
                  <a:lnTo>
                    <a:pt x="2190" y="86322"/>
                  </a:lnTo>
                  <a:lnTo>
                    <a:pt x="8" y="96106"/>
                  </a:lnTo>
                  <a:lnTo>
                    <a:pt x="8" y="96106"/>
                  </a:lnTo>
                  <a:lnTo>
                    <a:pt x="2385" y="98803"/>
                  </a:lnTo>
                  <a:lnTo>
                    <a:pt x="4967" y="101523"/>
                  </a:lnTo>
                  <a:lnTo>
                    <a:pt x="10716" y="105869"/>
                  </a:lnTo>
                  <a:lnTo>
                    <a:pt x="17263" y="110215"/>
                  </a:lnTo>
                  <a:lnTo>
                    <a:pt x="24796" y="113469"/>
                  </a:lnTo>
                  <a:lnTo>
                    <a:pt x="32728" y="116188"/>
                  </a:lnTo>
                  <a:lnTo>
                    <a:pt x="41457" y="118350"/>
                  </a:lnTo>
                  <a:lnTo>
                    <a:pt x="50578" y="119442"/>
                  </a:lnTo>
                  <a:lnTo>
                    <a:pt x="59902" y="119977"/>
                  </a:lnTo>
                  <a:lnTo>
                    <a:pt x="59902" y="119977"/>
                  </a:lnTo>
                  <a:lnTo>
                    <a:pt x="69421" y="119442"/>
                  </a:lnTo>
                  <a:lnTo>
                    <a:pt x="78542" y="118350"/>
                  </a:lnTo>
                  <a:lnTo>
                    <a:pt x="87271" y="116188"/>
                  </a:lnTo>
                  <a:lnTo>
                    <a:pt x="95203" y="113469"/>
                  </a:lnTo>
                  <a:lnTo>
                    <a:pt x="102744" y="110215"/>
                  </a:lnTo>
                  <a:lnTo>
                    <a:pt x="109283" y="105869"/>
                  </a:lnTo>
                  <a:lnTo>
                    <a:pt x="115040" y="101523"/>
                  </a:lnTo>
                  <a:lnTo>
                    <a:pt x="117614" y="98803"/>
                  </a:lnTo>
                  <a:lnTo>
                    <a:pt x="120000" y="96106"/>
                  </a:lnTo>
                  <a:lnTo>
                    <a:pt x="120000" y="96106"/>
                  </a:lnTo>
                  <a:lnTo>
                    <a:pt x="117817" y="86322"/>
                  </a:lnTo>
                  <a:lnTo>
                    <a:pt x="115431" y="77095"/>
                  </a:lnTo>
                  <a:lnTo>
                    <a:pt x="112858" y="67867"/>
                  </a:lnTo>
                  <a:lnTo>
                    <a:pt x="110081" y="59175"/>
                  </a:lnTo>
                  <a:lnTo>
                    <a:pt x="107109" y="51040"/>
                  </a:lnTo>
                  <a:lnTo>
                    <a:pt x="104128" y="43439"/>
                  </a:lnTo>
                  <a:lnTo>
                    <a:pt x="100757" y="36396"/>
                  </a:lnTo>
                  <a:lnTo>
                    <a:pt x="97385" y="29866"/>
                  </a:lnTo>
                  <a:lnTo>
                    <a:pt x="93819" y="23893"/>
                  </a:lnTo>
                  <a:lnTo>
                    <a:pt x="90048" y="18476"/>
                  </a:lnTo>
                  <a:lnTo>
                    <a:pt x="86278" y="13595"/>
                  </a:lnTo>
                  <a:lnTo>
                    <a:pt x="82312" y="9249"/>
                  </a:lnTo>
                  <a:lnTo>
                    <a:pt x="78151" y="5995"/>
                  </a:lnTo>
                  <a:lnTo>
                    <a:pt x="73982" y="3276"/>
                  </a:lnTo>
                  <a:lnTo>
                    <a:pt x="69617" y="1092"/>
                  </a:lnTo>
                  <a:lnTo>
                    <a:pt x="65260" y="22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297"/>
            <p:cNvSpPr/>
            <p:nvPr/>
          </p:nvSpPr>
          <p:spPr>
            <a:xfrm>
              <a:off x="2819350" y="4321225"/>
              <a:ext cx="0" cy="3471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12000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298"/>
            <p:cNvSpPr/>
            <p:nvPr/>
          </p:nvSpPr>
          <p:spPr>
            <a:xfrm>
              <a:off x="2835175" y="4328525"/>
              <a:ext cx="114600" cy="1146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8528" y="109781"/>
                  </a:moveTo>
                  <a:lnTo>
                    <a:pt x="18528" y="109781"/>
                  </a:lnTo>
                  <a:lnTo>
                    <a:pt x="22354" y="112323"/>
                  </a:lnTo>
                  <a:lnTo>
                    <a:pt x="26180" y="114864"/>
                  </a:lnTo>
                  <a:lnTo>
                    <a:pt x="30006" y="116803"/>
                  </a:lnTo>
                  <a:lnTo>
                    <a:pt x="34461" y="118061"/>
                  </a:lnTo>
                  <a:lnTo>
                    <a:pt x="38314" y="119344"/>
                  </a:lnTo>
                  <a:lnTo>
                    <a:pt x="42769" y="119973"/>
                  </a:lnTo>
                  <a:lnTo>
                    <a:pt x="47250" y="119973"/>
                  </a:lnTo>
                  <a:lnTo>
                    <a:pt x="51705" y="119973"/>
                  </a:lnTo>
                  <a:lnTo>
                    <a:pt x="56160" y="119973"/>
                  </a:lnTo>
                  <a:lnTo>
                    <a:pt x="60013" y="118716"/>
                  </a:lnTo>
                  <a:lnTo>
                    <a:pt x="64468" y="118061"/>
                  </a:lnTo>
                  <a:lnTo>
                    <a:pt x="68294" y="116148"/>
                  </a:lnTo>
                  <a:lnTo>
                    <a:pt x="72775" y="114235"/>
                  </a:lnTo>
                  <a:lnTo>
                    <a:pt x="76601" y="111694"/>
                  </a:lnTo>
                  <a:lnTo>
                    <a:pt x="80428" y="109126"/>
                  </a:lnTo>
                  <a:lnTo>
                    <a:pt x="83625" y="105930"/>
                  </a:lnTo>
                  <a:lnTo>
                    <a:pt x="83625" y="105930"/>
                  </a:lnTo>
                  <a:lnTo>
                    <a:pt x="87451" y="101475"/>
                  </a:lnTo>
                  <a:lnTo>
                    <a:pt x="90648" y="96366"/>
                  </a:lnTo>
                  <a:lnTo>
                    <a:pt x="94474" y="89344"/>
                  </a:lnTo>
                  <a:lnTo>
                    <a:pt x="97671" y="82323"/>
                  </a:lnTo>
                  <a:lnTo>
                    <a:pt x="104669" y="65109"/>
                  </a:lnTo>
                  <a:lnTo>
                    <a:pt x="110434" y="47868"/>
                  </a:lnTo>
                  <a:lnTo>
                    <a:pt x="114889" y="30655"/>
                  </a:lnTo>
                  <a:lnTo>
                    <a:pt x="118086" y="16611"/>
                  </a:lnTo>
                  <a:lnTo>
                    <a:pt x="120000" y="5764"/>
                  </a:lnTo>
                  <a:lnTo>
                    <a:pt x="120000" y="2567"/>
                  </a:lnTo>
                  <a:lnTo>
                    <a:pt x="119371" y="655"/>
                  </a:lnTo>
                  <a:lnTo>
                    <a:pt x="119371" y="655"/>
                  </a:lnTo>
                  <a:lnTo>
                    <a:pt x="117457" y="26"/>
                  </a:lnTo>
                  <a:lnTo>
                    <a:pt x="114260" y="655"/>
                  </a:lnTo>
                  <a:lnTo>
                    <a:pt x="104040" y="1938"/>
                  </a:lnTo>
                  <a:lnTo>
                    <a:pt x="89364" y="5109"/>
                  </a:lnTo>
                  <a:lnTo>
                    <a:pt x="72120" y="10218"/>
                  </a:lnTo>
                  <a:lnTo>
                    <a:pt x="54902" y="15956"/>
                  </a:lnTo>
                  <a:lnTo>
                    <a:pt x="38314" y="22349"/>
                  </a:lnTo>
                  <a:lnTo>
                    <a:pt x="30635" y="25545"/>
                  </a:lnTo>
                  <a:lnTo>
                    <a:pt x="24267" y="29371"/>
                  </a:lnTo>
                  <a:lnTo>
                    <a:pt x="18528" y="33196"/>
                  </a:lnTo>
                  <a:lnTo>
                    <a:pt x="14046" y="36393"/>
                  </a:lnTo>
                  <a:lnTo>
                    <a:pt x="14046" y="36393"/>
                  </a:lnTo>
                  <a:lnTo>
                    <a:pt x="10849" y="40218"/>
                  </a:lnTo>
                  <a:lnTo>
                    <a:pt x="8307" y="43414"/>
                  </a:lnTo>
                  <a:lnTo>
                    <a:pt x="5739" y="47240"/>
                  </a:lnTo>
                  <a:lnTo>
                    <a:pt x="3826" y="51694"/>
                  </a:lnTo>
                  <a:lnTo>
                    <a:pt x="2568" y="55519"/>
                  </a:lnTo>
                  <a:lnTo>
                    <a:pt x="1284" y="60000"/>
                  </a:lnTo>
                  <a:lnTo>
                    <a:pt x="0" y="64454"/>
                  </a:lnTo>
                  <a:lnTo>
                    <a:pt x="0" y="68305"/>
                  </a:lnTo>
                  <a:lnTo>
                    <a:pt x="0" y="72759"/>
                  </a:lnTo>
                  <a:lnTo>
                    <a:pt x="0" y="77240"/>
                  </a:lnTo>
                  <a:lnTo>
                    <a:pt x="655" y="81694"/>
                  </a:lnTo>
                  <a:lnTo>
                    <a:pt x="1913" y="85519"/>
                  </a:lnTo>
                  <a:lnTo>
                    <a:pt x="3826" y="90000"/>
                  </a:lnTo>
                  <a:lnTo>
                    <a:pt x="5110" y="93825"/>
                  </a:lnTo>
                  <a:lnTo>
                    <a:pt x="7678" y="97650"/>
                  </a:lnTo>
                  <a:lnTo>
                    <a:pt x="10220" y="101475"/>
                  </a:lnTo>
                  <a:lnTo>
                    <a:pt x="18528" y="109781"/>
                  </a:lnTo>
                  <a:close/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299"/>
            <p:cNvSpPr/>
            <p:nvPr/>
          </p:nvSpPr>
          <p:spPr>
            <a:xfrm>
              <a:off x="2850400" y="4372975"/>
              <a:ext cx="54900" cy="549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19945" y="0"/>
                  </a:moveTo>
                  <a:lnTo>
                    <a:pt x="0" y="119945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300"/>
            <p:cNvSpPr/>
            <p:nvPr/>
          </p:nvSpPr>
          <p:spPr>
            <a:xfrm>
              <a:off x="2646425" y="4429600"/>
              <a:ext cx="156600" cy="1566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108785" y="102249"/>
                  </a:moveTo>
                  <a:lnTo>
                    <a:pt x="108785" y="102249"/>
                  </a:lnTo>
                  <a:lnTo>
                    <a:pt x="111584" y="98511"/>
                  </a:lnTo>
                  <a:lnTo>
                    <a:pt x="113923" y="94792"/>
                  </a:lnTo>
                  <a:lnTo>
                    <a:pt x="115782" y="90575"/>
                  </a:lnTo>
                  <a:lnTo>
                    <a:pt x="117661" y="86376"/>
                  </a:lnTo>
                  <a:lnTo>
                    <a:pt x="118581" y="82178"/>
                  </a:lnTo>
                  <a:lnTo>
                    <a:pt x="119520" y="77501"/>
                  </a:lnTo>
                  <a:lnTo>
                    <a:pt x="119980" y="73303"/>
                  </a:lnTo>
                  <a:lnTo>
                    <a:pt x="119980" y="68645"/>
                  </a:lnTo>
                  <a:lnTo>
                    <a:pt x="119520" y="64428"/>
                  </a:lnTo>
                  <a:lnTo>
                    <a:pt x="118581" y="59769"/>
                  </a:lnTo>
                  <a:lnTo>
                    <a:pt x="117661" y="55571"/>
                  </a:lnTo>
                  <a:lnTo>
                    <a:pt x="115782" y="51373"/>
                  </a:lnTo>
                  <a:lnTo>
                    <a:pt x="113923" y="47156"/>
                  </a:lnTo>
                  <a:lnTo>
                    <a:pt x="111584" y="43437"/>
                  </a:lnTo>
                  <a:lnTo>
                    <a:pt x="108785" y="39699"/>
                  </a:lnTo>
                  <a:lnTo>
                    <a:pt x="105507" y="36421"/>
                  </a:lnTo>
                  <a:lnTo>
                    <a:pt x="105507" y="36421"/>
                  </a:lnTo>
                  <a:lnTo>
                    <a:pt x="101309" y="32683"/>
                  </a:lnTo>
                  <a:lnTo>
                    <a:pt x="95712" y="28945"/>
                  </a:lnTo>
                  <a:lnTo>
                    <a:pt x="89175" y="25226"/>
                  </a:lnTo>
                  <a:lnTo>
                    <a:pt x="81699" y="21948"/>
                  </a:lnTo>
                  <a:lnTo>
                    <a:pt x="73763" y="18690"/>
                  </a:lnTo>
                  <a:lnTo>
                    <a:pt x="65367" y="15412"/>
                  </a:lnTo>
                  <a:lnTo>
                    <a:pt x="47616" y="9354"/>
                  </a:lnTo>
                  <a:lnTo>
                    <a:pt x="30824" y="4677"/>
                  </a:lnTo>
                  <a:lnTo>
                    <a:pt x="16351" y="1418"/>
                  </a:lnTo>
                  <a:lnTo>
                    <a:pt x="10274" y="479"/>
                  </a:lnTo>
                  <a:lnTo>
                    <a:pt x="5597" y="0"/>
                  </a:lnTo>
                  <a:lnTo>
                    <a:pt x="2338" y="0"/>
                  </a:lnTo>
                  <a:lnTo>
                    <a:pt x="479" y="479"/>
                  </a:lnTo>
                  <a:lnTo>
                    <a:pt x="479" y="479"/>
                  </a:lnTo>
                  <a:lnTo>
                    <a:pt x="0" y="2338"/>
                  </a:lnTo>
                  <a:lnTo>
                    <a:pt x="0" y="5616"/>
                  </a:lnTo>
                  <a:lnTo>
                    <a:pt x="479" y="10274"/>
                  </a:lnTo>
                  <a:lnTo>
                    <a:pt x="1399" y="16351"/>
                  </a:lnTo>
                  <a:lnTo>
                    <a:pt x="4677" y="30824"/>
                  </a:lnTo>
                  <a:lnTo>
                    <a:pt x="9335" y="47635"/>
                  </a:lnTo>
                  <a:lnTo>
                    <a:pt x="15412" y="65367"/>
                  </a:lnTo>
                  <a:lnTo>
                    <a:pt x="18670" y="73782"/>
                  </a:lnTo>
                  <a:lnTo>
                    <a:pt x="21948" y="81718"/>
                  </a:lnTo>
                  <a:lnTo>
                    <a:pt x="25207" y="89175"/>
                  </a:lnTo>
                  <a:lnTo>
                    <a:pt x="28945" y="95712"/>
                  </a:lnTo>
                  <a:lnTo>
                    <a:pt x="32683" y="101329"/>
                  </a:lnTo>
                  <a:lnTo>
                    <a:pt x="36421" y="105527"/>
                  </a:lnTo>
                  <a:lnTo>
                    <a:pt x="36421" y="105527"/>
                  </a:lnTo>
                  <a:lnTo>
                    <a:pt x="39680" y="108785"/>
                  </a:lnTo>
                  <a:lnTo>
                    <a:pt x="43418" y="111584"/>
                  </a:lnTo>
                  <a:lnTo>
                    <a:pt x="47156" y="113923"/>
                  </a:lnTo>
                  <a:lnTo>
                    <a:pt x="51354" y="115801"/>
                  </a:lnTo>
                  <a:lnTo>
                    <a:pt x="55552" y="117661"/>
                  </a:lnTo>
                  <a:lnTo>
                    <a:pt x="59769" y="118600"/>
                  </a:lnTo>
                  <a:lnTo>
                    <a:pt x="64428" y="119520"/>
                  </a:lnTo>
                  <a:lnTo>
                    <a:pt x="68626" y="119999"/>
                  </a:lnTo>
                  <a:lnTo>
                    <a:pt x="73303" y="119999"/>
                  </a:lnTo>
                  <a:lnTo>
                    <a:pt x="77501" y="119520"/>
                  </a:lnTo>
                  <a:lnTo>
                    <a:pt x="82178" y="118600"/>
                  </a:lnTo>
                  <a:lnTo>
                    <a:pt x="86376" y="117661"/>
                  </a:lnTo>
                  <a:lnTo>
                    <a:pt x="90575" y="115801"/>
                  </a:lnTo>
                  <a:lnTo>
                    <a:pt x="94773" y="113923"/>
                  </a:lnTo>
                  <a:lnTo>
                    <a:pt x="98511" y="111584"/>
                  </a:lnTo>
                  <a:lnTo>
                    <a:pt x="102249" y="108785"/>
                  </a:lnTo>
                  <a:lnTo>
                    <a:pt x="108785" y="102249"/>
                  </a:lnTo>
                  <a:close/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301"/>
            <p:cNvSpPr/>
            <p:nvPr/>
          </p:nvSpPr>
          <p:spPr>
            <a:xfrm>
              <a:off x="2696350" y="4479525"/>
              <a:ext cx="87000" cy="87000"/>
            </a:xfrm>
            <a:custGeom>
              <a:avLst/>
              <a:gdLst/>
              <a:ahLst/>
              <a:cxnLst/>
              <a:rect l="0" t="0" r="0" b="0"/>
              <a:pathLst>
                <a:path w="120000" h="120000" fill="none" extrusionOk="0">
                  <a:moveTo>
                    <a:pt x="0" y="34"/>
                  </a:moveTo>
                  <a:lnTo>
                    <a:pt x="119965" y="119965"/>
                  </a:lnTo>
                </a:path>
              </a:pathLst>
            </a:custGeom>
            <a:noFill/>
            <a:ln w="19050" cap="rnd" cmpd="sng">
              <a:solidFill>
                <a:srgbClr val="00796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4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8" y="1057952"/>
            <a:ext cx="5930528" cy="44970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42669" y="123264"/>
            <a:ext cx="610184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83D340"/>
                </a:solidFill>
                <a:latin typeface="Arial"/>
                <a:cs typeface="Arial"/>
              </a:rPr>
              <a:t>ICRISAT – PEAT Collaboration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15" y="920792"/>
            <a:ext cx="5854217" cy="2896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4515" y="3890992"/>
            <a:ext cx="56998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From about 10 k downloads in  November 2016 to the present range of 100 k is a big leap due to our intervention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ICRISAT &amp; PEAT will continue to collaborate to add more crops and pest &amp; diseases to the 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ICRISAT will pursue </a:t>
            </a:r>
            <a:r>
              <a:rPr lang="en-US" sz="1600" b="1" dirty="0" err="1" smtClean="0"/>
              <a:t>plantix</a:t>
            </a:r>
            <a:r>
              <a:rPr lang="en-US" sz="1600" b="1" dirty="0" smtClean="0"/>
              <a:t> adoption with </a:t>
            </a:r>
            <a:r>
              <a:rPr lang="en-US" sz="1600" b="1" dirty="0" err="1" smtClean="0"/>
              <a:t>govts</a:t>
            </a:r>
            <a:r>
              <a:rPr lang="en-US" sz="1600" b="1" dirty="0" smtClean="0"/>
              <a:t> and farmers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1" dirty="0" smtClean="0"/>
              <a:t>PEAT, ICRISAT, CIMMYT consortium proposes to undertake pest/disease modelling which currently suffers from absence of high quality primary data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065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6296171"/>
            <a:ext cx="4295775" cy="56016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32432" y="2259408"/>
            <a:ext cx="569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3D340"/>
                </a:solidFill>
                <a:latin typeface="Arial"/>
                <a:cs typeface="Arial"/>
              </a:rPr>
              <a:t>Thank </a:t>
            </a:r>
            <a:r>
              <a:rPr lang="en-US" sz="3600" dirty="0">
                <a:solidFill>
                  <a:srgbClr val="1D8C4D"/>
                </a:solidFill>
                <a:latin typeface="Arial"/>
                <a:cs typeface="Arial"/>
              </a:rPr>
              <a:t>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9" y="6296171"/>
            <a:ext cx="1911091" cy="46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t="11537"/>
          <a:stretch/>
        </p:blipFill>
        <p:spPr>
          <a:xfrm>
            <a:off x="1554033" y="854560"/>
            <a:ext cx="1990958" cy="40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8199" y="147111"/>
            <a:ext cx="706746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81075">
              <a:lnSpc>
                <a:spcPct val="90000"/>
              </a:lnSpc>
            </a:pPr>
            <a:r>
              <a:rPr lang="en-US" sz="3200" b="1" dirty="0" smtClean="0">
                <a:solidFill>
                  <a:srgbClr val="83D340"/>
                </a:solidFill>
                <a:latin typeface="Arial"/>
                <a:cs typeface="Arial"/>
              </a:rPr>
              <a:t>Various Contexts of Agriculture</a:t>
            </a:r>
            <a:endParaRPr lang="en-US" sz="3200" b="1" dirty="0">
              <a:solidFill>
                <a:srgbClr val="83D340"/>
              </a:solidFill>
              <a:latin typeface="Arial"/>
              <a:cs typeface="Arial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37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268199" y="147111"/>
            <a:ext cx="7067464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81075">
              <a:lnSpc>
                <a:spcPct val="90000"/>
              </a:lnSpc>
            </a:pPr>
            <a:r>
              <a:rPr lang="en-US" sz="3200" b="1" dirty="0">
                <a:solidFill>
                  <a:srgbClr val="83D340"/>
                </a:solidFill>
                <a:latin typeface="Arial"/>
                <a:cs typeface="Arial"/>
              </a:rPr>
              <a:t>Indian Agricultural Sector</a:t>
            </a:r>
          </a:p>
        </p:txBody>
      </p:sp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380166" y="922862"/>
            <a:ext cx="11495086" cy="41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Food </a:t>
            </a:r>
            <a:r>
              <a:rPr lang="en-US" sz="2600" dirty="0" smtClean="0">
                <a:cs typeface="Arial" panose="020B0604020202020204" pitchFamily="34" charset="0"/>
              </a:rPr>
              <a:t>grain surplus yet high wastage.</a:t>
            </a:r>
            <a:endParaRPr lang="en-US" sz="26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80% of the </a:t>
            </a:r>
            <a:r>
              <a:rPr lang="en-US" sz="2600" dirty="0" smtClean="0">
                <a:cs typeface="Arial" panose="020B0604020202020204" pitchFamily="34" charset="0"/>
              </a:rPr>
              <a:t>population lives </a:t>
            </a:r>
            <a:r>
              <a:rPr lang="en-US" sz="2600" dirty="0">
                <a:cs typeface="Arial" panose="020B0604020202020204" pitchFamily="34" charset="0"/>
              </a:rPr>
              <a:t>in rural areas and depends on agricultural production.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>
                <a:cs typeface="Arial" panose="020B0604020202020204" pitchFamily="34" charset="0"/>
              </a:rPr>
              <a:t>Urgent need to diversify agriculture to address </a:t>
            </a:r>
            <a:r>
              <a:rPr lang="en-US" sz="2600" dirty="0" smtClean="0">
                <a:cs typeface="Arial" panose="020B0604020202020204" pitchFamily="34" charset="0"/>
              </a:rPr>
              <a:t>emerging </a:t>
            </a:r>
            <a:r>
              <a:rPr lang="en-US" sz="2600" dirty="0">
                <a:cs typeface="Arial" panose="020B0604020202020204" pitchFamily="34" charset="0"/>
              </a:rPr>
              <a:t>food demands and </a:t>
            </a:r>
            <a:r>
              <a:rPr lang="en-US" sz="2600" dirty="0" smtClean="0">
                <a:cs typeface="Arial" panose="020B0604020202020204" pitchFamily="34" charset="0"/>
              </a:rPr>
              <a:t>habits, and dietary problems.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Need for climate smart </a:t>
            </a:r>
            <a:r>
              <a:rPr lang="en-US" sz="2600" dirty="0" err="1" smtClean="0">
                <a:cs typeface="Arial" panose="020B0604020202020204" pitchFamily="34" charset="0"/>
              </a:rPr>
              <a:t>agri</a:t>
            </a:r>
            <a:r>
              <a:rPr lang="en-US" sz="2600" dirty="0" smtClean="0">
                <a:cs typeface="Arial" panose="020B0604020202020204" pitchFamily="34" charset="0"/>
              </a:rPr>
              <a:t>-technologies to tackle climate change issues.</a:t>
            </a:r>
            <a:endParaRPr lang="en-US" sz="26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Opportunities to improve productivity along value chain.</a:t>
            </a:r>
            <a:endParaRPr lang="en-US" sz="26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Increased presence of private sector in both input and output markets.</a:t>
            </a:r>
            <a:endParaRPr lang="en-US" sz="2600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50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Arial" panose="020B0604020202020204" pitchFamily="34" charset="0"/>
              </a:rPr>
              <a:t>Need </a:t>
            </a:r>
            <a:r>
              <a:rPr lang="en-US" sz="2600" dirty="0">
                <a:cs typeface="Arial" panose="020B0604020202020204" pitchFamily="34" charset="0"/>
              </a:rPr>
              <a:t>to produce both economically efficient &amp; environmentally friendly technologies to tap the opportunities for export</a:t>
            </a:r>
            <a:r>
              <a:rPr lang="en-US" sz="2600" dirty="0" smtClean="0">
                <a:cs typeface="Arial" panose="020B0604020202020204" pitchFamily="34" charset="0"/>
              </a:rPr>
              <a:t>.</a:t>
            </a:r>
            <a:endParaRPr 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5554620" y="4467388"/>
            <a:ext cx="3913288" cy="0"/>
          </a:xfrm>
          <a:prstGeom prst="line">
            <a:avLst/>
          </a:prstGeom>
          <a:solidFill>
            <a:srgbClr val="FFCC0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 bwMode="auto">
          <a:xfrm>
            <a:off x="208606" y="59457"/>
            <a:ext cx="1002707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83D340"/>
                </a:solidFill>
                <a:latin typeface="Arial"/>
                <a:cs typeface="Arial"/>
              </a:rPr>
              <a:t>Agriculture is a risky enterprise – can digital help</a:t>
            </a:r>
            <a:endParaRPr lang="en-US" sz="3200" b="1" dirty="0">
              <a:solidFill>
                <a:srgbClr val="83D340"/>
              </a:solidFill>
              <a:latin typeface="Arial"/>
              <a:cs typeface="Arial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3826938"/>
              </p:ext>
            </p:extLst>
          </p:nvPr>
        </p:nvGraphicFramePr>
        <p:xfrm>
          <a:off x="-1286140" y="633251"/>
          <a:ext cx="9036000" cy="539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245088" y="665092"/>
            <a:ext cx="5278085" cy="41819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Climate Change will cause more uncertainty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230077" y="1159668"/>
            <a:ext cx="5278085" cy="38638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Mechanization mitigates labour shortage but funding is constrained.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5230076" y="1622436"/>
            <a:ext cx="5293096" cy="502471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Traditional Agriculture extension systems are inadequate and lack depth to help farmers deal with exigencies like pests, disease </a:t>
            </a:r>
            <a:r>
              <a:rPr lang="en-IN" sz="1400" dirty="0" err="1"/>
              <a:t>etc</a:t>
            </a:r>
            <a:endParaRPr lang="en-IN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5230076" y="2201290"/>
            <a:ext cx="5293096" cy="29508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Timely access to quality seeds and fertilizers is still unreliable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30076" y="2539754"/>
            <a:ext cx="5293096" cy="48715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Most farmers lack access to structured credit markets making them a prey for the money lenders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30076" y="3141553"/>
            <a:ext cx="5293096" cy="40647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India loses about one third farm produce for want of quality storage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30076" y="3649992"/>
            <a:ext cx="5293096" cy="39771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High levels of Information asymmetry due to variety of reasons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22570" y="4142514"/>
            <a:ext cx="5293096" cy="36470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Access to markets is still a challenge due to high transportation costs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15065" y="4614728"/>
            <a:ext cx="5293096" cy="35507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Price Volatility tends to benefit only speculators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206513" y="5013176"/>
            <a:ext cx="5293096" cy="47102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Rapidly degrading land and soil health pose a challenge to ecology and future productivity.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30076" y="5594207"/>
            <a:ext cx="5293096" cy="46329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IN" sz="1400" dirty="0"/>
              <a:t>Declining Ground water table and erratic rainfall poses a serious challenge to reliable source of water for irrigation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4250" y="6312577"/>
            <a:ext cx="525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tools offer pathways to mitigate agriculture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08606" y="99449"/>
            <a:ext cx="807047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83D340"/>
                </a:solidFill>
                <a:latin typeface="Arial"/>
                <a:cs typeface="Arial"/>
              </a:rPr>
              <a:t>Porter’s Value Chain Framework</a:t>
            </a:r>
            <a:endParaRPr lang="en-US" sz="3200" b="1" dirty="0">
              <a:solidFill>
                <a:srgbClr val="83D340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58" y="634370"/>
            <a:ext cx="6715799" cy="46631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458" y="5389210"/>
            <a:ext cx="312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Competitive Advantage by Porter (1985)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24531" y="877077"/>
            <a:ext cx="46559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Corporate success driven by linkages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Linkages are about seamless cooperation and information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often, an ecosystem of companies works across the value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Challenges for farm as an ag enterprise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primary value chain activities other than operations are dispersed across public and private institutions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leads to a weak bargaining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variables within operations/production </a:t>
            </a:r>
            <a:r>
              <a:rPr lang="en-US" dirty="0" err="1" smtClean="0"/>
              <a:t>Eg</a:t>
            </a:r>
            <a:r>
              <a:rPr lang="en-US" dirty="0" smtClean="0"/>
              <a:t>. Weather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Technology Development/R&amp;D mostly through public institutions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29207" y="5874400"/>
            <a:ext cx="307910" cy="2891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1762" y="5834324"/>
            <a:ext cx="8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Farmer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429207" y="6385775"/>
            <a:ext cx="307910" cy="28918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1762" y="6345699"/>
            <a:ext cx="136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2550366" y="5874400"/>
            <a:ext cx="307910" cy="28918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32921" y="5834324"/>
            <a:ext cx="14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 Sector</a:t>
            </a: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2550366" y="6385775"/>
            <a:ext cx="307910" cy="289181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32921" y="6345699"/>
            <a:ext cx="122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Consumers</a:t>
            </a: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2601988" y="4081448"/>
            <a:ext cx="307910" cy="2891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4792823" y="5874400"/>
            <a:ext cx="307910" cy="289181"/>
          </a:xfrm>
          <a:prstGeom prst="flowChartConnector">
            <a:avLst/>
          </a:prstGeom>
          <a:solidFill>
            <a:srgbClr val="00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78015" y="5834324"/>
            <a:ext cx="103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1013730" y="4087337"/>
            <a:ext cx="307910" cy="28918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477149" y="4087337"/>
            <a:ext cx="307910" cy="2891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017439" y="4500346"/>
            <a:ext cx="307910" cy="28918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3298175" y="4081448"/>
            <a:ext cx="307910" cy="2891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715881" y="4071992"/>
            <a:ext cx="307910" cy="28918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4481188" y="4071992"/>
            <a:ext cx="307910" cy="28918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900806" y="4071992"/>
            <a:ext cx="307910" cy="28918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917800" y="817532"/>
            <a:ext cx="4876831" cy="3865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Land, Water, Machinery,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917800" y="1322498"/>
            <a:ext cx="4876831" cy="3865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Self, Family, Farm </a:t>
            </a:r>
            <a:r>
              <a:rPr lang="en-US" dirty="0" err="1" smtClean="0"/>
              <a:t>Labour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917800" y="1851085"/>
            <a:ext cx="4876831" cy="3865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SAUs, Public Institutions, private sector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917800" y="2370086"/>
            <a:ext cx="4876831" cy="3865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Govts</a:t>
            </a:r>
            <a:r>
              <a:rPr lang="en-US" dirty="0" smtClean="0"/>
              <a:t>, Agriculture </a:t>
            </a:r>
            <a:r>
              <a:rPr lang="en-US" dirty="0" err="1" smtClean="0"/>
              <a:t>Dept</a:t>
            </a:r>
            <a:endParaRPr lang="en-US" dirty="0"/>
          </a:p>
        </p:txBody>
      </p:sp>
      <p:sp>
        <p:nvSpPr>
          <p:cNvPr id="41" name="Flowchart: Connector 40"/>
          <p:cNvSpPr/>
          <p:nvPr/>
        </p:nvSpPr>
        <p:spPr>
          <a:xfrm>
            <a:off x="4701028" y="4452896"/>
            <a:ext cx="307910" cy="289181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1477149" y="4508586"/>
            <a:ext cx="307910" cy="289181"/>
          </a:xfrm>
          <a:prstGeom prst="flowChartConnector">
            <a:avLst/>
          </a:prstGeom>
          <a:solidFill>
            <a:srgbClr val="00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2138569" y="4081448"/>
            <a:ext cx="307910" cy="289181"/>
          </a:xfrm>
          <a:prstGeom prst="flowChartConnector">
            <a:avLst/>
          </a:prstGeom>
          <a:solidFill>
            <a:srgbClr val="00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4" grpId="0" animBg="1"/>
      <p:bldP spid="25" grpId="0"/>
      <p:bldP spid="30" grpId="0" animBg="1"/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2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rot="1367281">
            <a:off x="6321133" y="3344468"/>
            <a:ext cx="3238618" cy="17815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 rot="5249747">
            <a:off x="4890441" y="2229474"/>
            <a:ext cx="2081415" cy="13513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11" y="1493427"/>
            <a:ext cx="1575836" cy="72584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20746458">
            <a:off x="6581040" y="1488775"/>
            <a:ext cx="3030074" cy="168908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 rot="811952">
            <a:off x="2178229" y="1696087"/>
            <a:ext cx="3111405" cy="166220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66" y="3949367"/>
            <a:ext cx="1444389" cy="111586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 rot="20564043">
            <a:off x="2162742" y="3559022"/>
            <a:ext cx="3465175" cy="16485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20" y="1862986"/>
            <a:ext cx="1253918" cy="97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388" y="4075010"/>
            <a:ext cx="692018" cy="11788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987" y="149446"/>
            <a:ext cx="4878066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83D340"/>
                </a:solidFill>
                <a:latin typeface="Arial"/>
                <a:cs typeface="Arial"/>
              </a:rPr>
              <a:t>Canvas for ICTs 4 Ag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51" y="2216451"/>
            <a:ext cx="528451" cy="5230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82254" y="2398353"/>
            <a:ext cx="1830282" cy="721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Knowledge Intermediaries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17464" y="3726550"/>
            <a:ext cx="1741717" cy="753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Government</a:t>
            </a:r>
            <a:r>
              <a:rPr lang="en-US" dirty="0" smtClean="0"/>
              <a:t> </a:t>
            </a:r>
            <a:r>
              <a:rPr lang="en-US" sz="1400" dirty="0" smtClean="0"/>
              <a:t>Departments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630955" y="3429621"/>
            <a:ext cx="1584645" cy="74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Distribution Channels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6785066" y="2254533"/>
            <a:ext cx="1642938" cy="74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Ag  Marketing Structures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689" y="1369555"/>
            <a:ext cx="236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Research2Farmer (R2F)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389" y="3545719"/>
            <a:ext cx="271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Government2Farmer (G2F)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614596" y="3883108"/>
            <a:ext cx="215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Private2Farmer (P2F)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46822" y="1167659"/>
            <a:ext cx="264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Farmers2Consumers (F2C)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34" y="2464740"/>
            <a:ext cx="528451" cy="5230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86" y="3079971"/>
            <a:ext cx="528451" cy="5230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7689" y="1719351"/>
            <a:ext cx="2003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Extension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KVKs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NGOs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89" y="4012234"/>
            <a:ext cx="2316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Federal vs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Multiple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Subsidies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43728" y="4214978"/>
            <a:ext cx="2669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Mostly input companies – fertilizers, seed, pesticides    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ICT enabled innovation </a:t>
            </a:r>
          </a:p>
          <a:p>
            <a:r>
              <a:rPr lang="en-US" sz="1600" dirty="0" smtClean="0"/>
              <a:t>      happening -Evolutionary    </a:t>
            </a:r>
          </a:p>
          <a:p>
            <a:r>
              <a:rPr lang="en-US" sz="1600" dirty="0" smtClean="0"/>
              <a:t>      &amp; revolutionary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Knowledge seen as a means to build customer loyalty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555410" y="1450149"/>
            <a:ext cx="26698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Lot of ICT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Market linkages is a very broad term – processor, aggregator, retailer, end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business models emerging – ICT is a critical enabler</a:t>
            </a:r>
          </a:p>
        </p:txBody>
      </p:sp>
      <p:sp>
        <p:nvSpPr>
          <p:cNvPr id="32" name="Double Bracket 31"/>
          <p:cNvSpPr/>
          <p:nvPr/>
        </p:nvSpPr>
        <p:spPr>
          <a:xfrm>
            <a:off x="6650597" y="5610955"/>
            <a:ext cx="2319135" cy="101973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638005" y="5757266"/>
            <a:ext cx="2357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Precision farming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Irrigation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driven farming</a:t>
            </a:r>
          </a:p>
        </p:txBody>
      </p:sp>
      <p:sp>
        <p:nvSpPr>
          <p:cNvPr id="31" name="Oval 30"/>
          <p:cNvSpPr/>
          <p:nvPr/>
        </p:nvSpPr>
        <p:spPr>
          <a:xfrm rot="5249747">
            <a:off x="4960794" y="4400719"/>
            <a:ext cx="2114128" cy="124818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99" y="4603155"/>
            <a:ext cx="985583" cy="7420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38005" y="5208917"/>
            <a:ext cx="1221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062963" y="558927"/>
            <a:ext cx="360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Peer to Peer collaboration platforms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44112" y="902826"/>
            <a:ext cx="2742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Information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Learning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FPO management software</a:t>
            </a:r>
          </a:p>
        </p:txBody>
      </p:sp>
    </p:spTree>
    <p:extLst>
      <p:ext uri="{BB962C8B-B14F-4D97-AF65-F5344CB8AC3E}">
        <p14:creationId xmlns:p14="http://schemas.microsoft.com/office/powerpoint/2010/main" val="3223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14" y="758748"/>
            <a:ext cx="3255682" cy="183102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32572" y="130911"/>
            <a:ext cx="8070472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1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83D340"/>
                </a:solidFill>
                <a:latin typeface="Arial"/>
                <a:cs typeface="Arial"/>
              </a:rPr>
              <a:t>ICT enabled Innovation Spectrum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1137093" y="1492919"/>
            <a:ext cx="621560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 b="1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53" y="738166"/>
            <a:ext cx="1541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Digitization</a:t>
            </a:r>
          </a:p>
          <a:p>
            <a:pPr algn="ctr"/>
            <a:r>
              <a:rPr lang="en-US" b="1" dirty="0" smtClean="0"/>
              <a:t>(evolutionary)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8590" y="738165"/>
            <a:ext cx="166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Disruption</a:t>
            </a:r>
          </a:p>
          <a:p>
            <a:pPr algn="ctr"/>
            <a:r>
              <a:rPr lang="en-US" b="1" dirty="0" smtClean="0"/>
              <a:t>(Revolutionary)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24214" y="1711564"/>
            <a:ext cx="4403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Mainly three themes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 smtClean="0"/>
              <a:t>Disintermediation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 err="1" smtClean="0"/>
              <a:t>Uberization</a:t>
            </a:r>
            <a:endParaRPr lang="en-US" dirty="0" smtClean="0"/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 smtClean="0"/>
              <a:t>Expert Systems – AI, ML and Big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4101" y="1769226"/>
            <a:ext cx="299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Digitization of supply chain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 smtClean="0"/>
              <a:t>No structural changes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53550703"/>
              </p:ext>
            </p:extLst>
          </p:nvPr>
        </p:nvGraphicFramePr>
        <p:xfrm>
          <a:off x="748666" y="3851645"/>
          <a:ext cx="6513829" cy="238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82451" y="3800377"/>
            <a:ext cx="436783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Foundational for Decision Support </a:t>
            </a:r>
          </a:p>
          <a:p>
            <a:r>
              <a:rPr lang="en-US" dirty="0" smtClean="0"/>
              <a:t>      Systems (DSS)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farm management tools possible only if this is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IOTs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Plot level aerial imagery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Analytics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1596" y="6314957"/>
            <a:ext cx="8888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Investment needed in making content dynamic and consumable – knowledge engineering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62496" y="4957523"/>
            <a:ext cx="416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15599" y="2846134"/>
            <a:ext cx="708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Disintermediation and </a:t>
            </a:r>
            <a:r>
              <a:rPr lang="en-US" dirty="0" err="1" smtClean="0"/>
              <a:t>Uberization</a:t>
            </a:r>
            <a:r>
              <a:rPr lang="en-US" dirty="0" smtClean="0"/>
              <a:t> drive </a:t>
            </a:r>
            <a:r>
              <a:rPr lang="en-US" dirty="0" smtClean="0"/>
              <a:t>impact business </a:t>
            </a:r>
            <a:r>
              <a:rPr lang="en-US" dirty="0" smtClean="0"/>
              <a:t>transactions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0520" y="3187310"/>
            <a:ext cx="1005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Expert systems enable computers </a:t>
            </a:r>
            <a:r>
              <a:rPr lang="en-US" dirty="0" smtClean="0"/>
              <a:t>impacts human computer interaction – offers mass customization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20588" y="6005543"/>
            <a:ext cx="5852160" cy="2359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32625" y="6037958"/>
            <a:ext cx="1450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4392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30210" y="1248146"/>
            <a:ext cx="11232401" cy="5072758"/>
            <a:chOff x="74" y="923"/>
            <a:chExt cx="5605" cy="2842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018" y="1687"/>
              <a:ext cx="37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" y="2"/>
                </a:cxn>
                <a:cxn ang="0">
                  <a:pos x="7" y="1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26" y="1"/>
                </a:cxn>
                <a:cxn ang="0">
                  <a:pos x="33" y="6"/>
                </a:cxn>
                <a:cxn ang="0">
                  <a:pos x="36" y="17"/>
                </a:cxn>
                <a:cxn ang="0">
                  <a:pos x="31" y="20"/>
                </a:cxn>
                <a:cxn ang="0">
                  <a:pos x="25" y="20"/>
                </a:cxn>
                <a:cxn ang="0">
                  <a:pos x="18" y="25"/>
                </a:cxn>
                <a:cxn ang="0">
                  <a:pos x="8" y="26"/>
                </a:cxn>
                <a:cxn ang="0">
                  <a:pos x="2" y="22"/>
                </a:cxn>
                <a:cxn ang="0">
                  <a:pos x="0" y="17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r" b="b"/>
              <a:pathLst>
                <a:path w="37" h="27">
                  <a:moveTo>
                    <a:pt x="1" y="5"/>
                  </a:moveTo>
                  <a:lnTo>
                    <a:pt x="2" y="2"/>
                  </a:lnTo>
                  <a:lnTo>
                    <a:pt x="7" y="1"/>
                  </a:lnTo>
                  <a:lnTo>
                    <a:pt x="9" y="3"/>
                  </a:lnTo>
                  <a:lnTo>
                    <a:pt x="12" y="0"/>
                  </a:lnTo>
                  <a:lnTo>
                    <a:pt x="26" y="1"/>
                  </a:lnTo>
                  <a:lnTo>
                    <a:pt x="33" y="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5" y="20"/>
                  </a:lnTo>
                  <a:lnTo>
                    <a:pt x="18" y="25"/>
                  </a:lnTo>
                  <a:lnTo>
                    <a:pt x="8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4"/>
                  </a:lnTo>
                  <a:lnTo>
                    <a:pt x="1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018" y="1687"/>
              <a:ext cx="42" cy="32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30" y="2"/>
                </a:cxn>
                <a:cxn ang="0">
                  <a:pos x="38" y="7"/>
                </a:cxn>
                <a:cxn ang="0">
                  <a:pos x="41" y="21"/>
                </a:cxn>
                <a:cxn ang="0">
                  <a:pos x="35" y="24"/>
                </a:cxn>
                <a:cxn ang="0">
                  <a:pos x="28" y="24"/>
                </a:cxn>
                <a:cxn ang="0">
                  <a:pos x="20" y="29"/>
                </a:cxn>
                <a:cxn ang="0">
                  <a:pos x="9" y="31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r" b="b"/>
              <a:pathLst>
                <a:path w="42" h="32">
                  <a:moveTo>
                    <a:pt x="1" y="6"/>
                  </a:moveTo>
                  <a:lnTo>
                    <a:pt x="3" y="3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30" y="2"/>
                  </a:lnTo>
                  <a:lnTo>
                    <a:pt x="38" y="7"/>
                  </a:lnTo>
                  <a:lnTo>
                    <a:pt x="41" y="21"/>
                  </a:lnTo>
                  <a:lnTo>
                    <a:pt x="35" y="24"/>
                  </a:lnTo>
                  <a:lnTo>
                    <a:pt x="28" y="24"/>
                  </a:lnTo>
                  <a:lnTo>
                    <a:pt x="20" y="29"/>
                  </a:lnTo>
                  <a:lnTo>
                    <a:pt x="9" y="31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0" y="5"/>
                  </a:lnTo>
                  <a:lnTo>
                    <a:pt x="1" y="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994" y="1680"/>
              <a:ext cx="29" cy="59"/>
            </a:xfrm>
            <a:custGeom>
              <a:avLst/>
              <a:gdLst/>
              <a:ahLst/>
              <a:cxnLst>
                <a:cxn ang="0">
                  <a:pos x="17" y="58"/>
                </a:cxn>
                <a:cxn ang="0">
                  <a:pos x="28" y="42"/>
                </a:cxn>
                <a:cxn ang="0">
                  <a:pos x="27" y="35"/>
                </a:cxn>
                <a:cxn ang="0">
                  <a:pos x="22" y="30"/>
                </a:cxn>
                <a:cxn ang="0">
                  <a:pos x="20" y="25"/>
                </a:cxn>
                <a:cxn ang="0">
                  <a:pos x="20" y="11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2" y="4"/>
                </a:cxn>
                <a:cxn ang="0">
                  <a:pos x="0" y="15"/>
                </a:cxn>
                <a:cxn ang="0">
                  <a:pos x="4" y="17"/>
                </a:cxn>
                <a:cxn ang="0">
                  <a:pos x="2" y="25"/>
                </a:cxn>
                <a:cxn ang="0">
                  <a:pos x="4" y="29"/>
                </a:cxn>
                <a:cxn ang="0">
                  <a:pos x="3" y="37"/>
                </a:cxn>
                <a:cxn ang="0">
                  <a:pos x="4" y="43"/>
                </a:cxn>
                <a:cxn ang="0">
                  <a:pos x="2" y="42"/>
                </a:cxn>
                <a:cxn ang="0">
                  <a:pos x="6" y="49"/>
                </a:cxn>
                <a:cxn ang="0">
                  <a:pos x="11" y="51"/>
                </a:cxn>
                <a:cxn ang="0">
                  <a:pos x="14" y="57"/>
                </a:cxn>
                <a:cxn ang="0">
                  <a:pos x="17" y="58"/>
                </a:cxn>
              </a:cxnLst>
              <a:rect l="0" t="0" r="r" b="b"/>
              <a:pathLst>
                <a:path w="29" h="59">
                  <a:moveTo>
                    <a:pt x="17" y="58"/>
                  </a:moveTo>
                  <a:lnTo>
                    <a:pt x="28" y="42"/>
                  </a:lnTo>
                  <a:lnTo>
                    <a:pt x="27" y="35"/>
                  </a:lnTo>
                  <a:lnTo>
                    <a:pt x="22" y="30"/>
                  </a:lnTo>
                  <a:lnTo>
                    <a:pt x="20" y="25"/>
                  </a:lnTo>
                  <a:lnTo>
                    <a:pt x="20" y="11"/>
                  </a:lnTo>
                  <a:lnTo>
                    <a:pt x="11" y="2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3" y="37"/>
                  </a:lnTo>
                  <a:lnTo>
                    <a:pt x="4" y="43"/>
                  </a:lnTo>
                  <a:lnTo>
                    <a:pt x="2" y="42"/>
                  </a:lnTo>
                  <a:lnTo>
                    <a:pt x="6" y="49"/>
                  </a:lnTo>
                  <a:lnTo>
                    <a:pt x="11" y="51"/>
                  </a:lnTo>
                  <a:lnTo>
                    <a:pt x="14" y="57"/>
                  </a:lnTo>
                  <a:lnTo>
                    <a:pt x="17" y="5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994" y="1680"/>
              <a:ext cx="35" cy="64"/>
            </a:xfrm>
            <a:custGeom>
              <a:avLst/>
              <a:gdLst/>
              <a:ahLst/>
              <a:cxnLst>
                <a:cxn ang="0">
                  <a:pos x="20" y="63"/>
                </a:cxn>
                <a:cxn ang="0">
                  <a:pos x="34" y="45"/>
                </a:cxn>
                <a:cxn ang="0">
                  <a:pos x="33" y="38"/>
                </a:cxn>
                <a:cxn ang="0">
                  <a:pos x="27" y="33"/>
                </a:cxn>
                <a:cxn ang="0">
                  <a:pos x="24" y="28"/>
                </a:cxn>
                <a:cxn ang="0">
                  <a:pos x="24" y="12"/>
                </a:cxn>
                <a:cxn ang="0">
                  <a:pos x="14" y="3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16"/>
                </a:cxn>
                <a:cxn ang="0">
                  <a:pos x="5" y="19"/>
                </a:cxn>
                <a:cxn ang="0">
                  <a:pos x="3" y="28"/>
                </a:cxn>
                <a:cxn ang="0">
                  <a:pos x="5" y="31"/>
                </a:cxn>
                <a:cxn ang="0">
                  <a:pos x="4" y="40"/>
                </a:cxn>
                <a:cxn ang="0">
                  <a:pos x="5" y="47"/>
                </a:cxn>
                <a:cxn ang="0">
                  <a:pos x="3" y="46"/>
                </a:cxn>
                <a:cxn ang="0">
                  <a:pos x="7" y="53"/>
                </a:cxn>
                <a:cxn ang="0">
                  <a:pos x="14" y="56"/>
                </a:cxn>
                <a:cxn ang="0">
                  <a:pos x="17" y="62"/>
                </a:cxn>
                <a:cxn ang="0">
                  <a:pos x="20" y="63"/>
                </a:cxn>
              </a:cxnLst>
              <a:rect l="0" t="0" r="r" b="b"/>
              <a:pathLst>
                <a:path w="35" h="64">
                  <a:moveTo>
                    <a:pt x="20" y="63"/>
                  </a:moveTo>
                  <a:lnTo>
                    <a:pt x="34" y="45"/>
                  </a:lnTo>
                  <a:lnTo>
                    <a:pt x="33" y="38"/>
                  </a:lnTo>
                  <a:lnTo>
                    <a:pt x="27" y="33"/>
                  </a:lnTo>
                  <a:lnTo>
                    <a:pt x="24" y="28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4" y="40"/>
                  </a:lnTo>
                  <a:lnTo>
                    <a:pt x="5" y="47"/>
                  </a:lnTo>
                  <a:lnTo>
                    <a:pt x="3" y="46"/>
                  </a:lnTo>
                  <a:lnTo>
                    <a:pt x="7" y="53"/>
                  </a:lnTo>
                  <a:lnTo>
                    <a:pt x="14" y="56"/>
                  </a:lnTo>
                  <a:lnTo>
                    <a:pt x="17" y="62"/>
                  </a:lnTo>
                  <a:lnTo>
                    <a:pt x="20" y="6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976" y="1604"/>
              <a:ext cx="73" cy="88"/>
            </a:xfrm>
            <a:custGeom>
              <a:avLst/>
              <a:gdLst/>
              <a:ahLst/>
              <a:cxnLst>
                <a:cxn ang="0">
                  <a:pos x="65" y="73"/>
                </a:cxn>
                <a:cxn ang="0">
                  <a:pos x="64" y="54"/>
                </a:cxn>
                <a:cxn ang="0">
                  <a:pos x="63" y="44"/>
                </a:cxn>
                <a:cxn ang="0">
                  <a:pos x="65" y="41"/>
                </a:cxn>
                <a:cxn ang="0">
                  <a:pos x="65" y="33"/>
                </a:cxn>
                <a:cxn ang="0">
                  <a:pos x="60" y="33"/>
                </a:cxn>
                <a:cxn ang="0">
                  <a:pos x="44" y="21"/>
                </a:cxn>
                <a:cxn ang="0">
                  <a:pos x="31" y="8"/>
                </a:cxn>
                <a:cxn ang="0">
                  <a:pos x="21" y="0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4" y="16"/>
                </a:cxn>
                <a:cxn ang="0">
                  <a:pos x="8" y="19"/>
                </a:cxn>
                <a:cxn ang="0">
                  <a:pos x="12" y="25"/>
                </a:cxn>
                <a:cxn ang="0">
                  <a:pos x="9" y="35"/>
                </a:cxn>
                <a:cxn ang="0">
                  <a:pos x="18" y="42"/>
                </a:cxn>
                <a:cxn ang="0">
                  <a:pos x="12" y="43"/>
                </a:cxn>
                <a:cxn ang="0">
                  <a:pos x="17" y="49"/>
                </a:cxn>
                <a:cxn ang="0">
                  <a:pos x="10" y="54"/>
                </a:cxn>
                <a:cxn ang="0">
                  <a:pos x="11" y="57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3" y="62"/>
                </a:cxn>
                <a:cxn ang="0">
                  <a:pos x="1" y="67"/>
                </a:cxn>
                <a:cxn ang="0">
                  <a:pos x="3" y="70"/>
                </a:cxn>
                <a:cxn ang="0">
                  <a:pos x="2" y="74"/>
                </a:cxn>
                <a:cxn ang="0">
                  <a:pos x="11" y="81"/>
                </a:cxn>
                <a:cxn ang="0">
                  <a:pos x="16" y="86"/>
                </a:cxn>
                <a:cxn ang="0">
                  <a:pos x="18" y="76"/>
                </a:cxn>
                <a:cxn ang="0">
                  <a:pos x="29" y="74"/>
                </a:cxn>
                <a:cxn ang="0">
                  <a:pos x="39" y="84"/>
                </a:cxn>
                <a:cxn ang="0">
                  <a:pos x="46" y="79"/>
                </a:cxn>
                <a:cxn ang="0">
                  <a:pos x="51" y="78"/>
                </a:cxn>
              </a:cxnLst>
              <a:rect l="0" t="0" r="r" b="b"/>
              <a:pathLst>
                <a:path w="73" h="88">
                  <a:moveTo>
                    <a:pt x="66" y="79"/>
                  </a:moveTo>
                  <a:lnTo>
                    <a:pt x="65" y="73"/>
                  </a:lnTo>
                  <a:lnTo>
                    <a:pt x="72" y="63"/>
                  </a:lnTo>
                  <a:lnTo>
                    <a:pt x="64" y="54"/>
                  </a:lnTo>
                  <a:lnTo>
                    <a:pt x="63" y="49"/>
                  </a:lnTo>
                  <a:lnTo>
                    <a:pt x="63" y="44"/>
                  </a:lnTo>
                  <a:lnTo>
                    <a:pt x="67" y="41"/>
                  </a:lnTo>
                  <a:lnTo>
                    <a:pt x="65" y="41"/>
                  </a:lnTo>
                  <a:lnTo>
                    <a:pt x="62" y="36"/>
                  </a:lnTo>
                  <a:lnTo>
                    <a:pt x="65" y="33"/>
                  </a:lnTo>
                  <a:lnTo>
                    <a:pt x="62" y="30"/>
                  </a:lnTo>
                  <a:lnTo>
                    <a:pt x="60" y="33"/>
                  </a:lnTo>
                  <a:lnTo>
                    <a:pt x="46" y="27"/>
                  </a:lnTo>
                  <a:lnTo>
                    <a:pt x="44" y="21"/>
                  </a:lnTo>
                  <a:lnTo>
                    <a:pt x="38" y="19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12" y="18"/>
                  </a:lnTo>
                  <a:lnTo>
                    <a:pt x="8" y="19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9" y="35"/>
                  </a:lnTo>
                  <a:lnTo>
                    <a:pt x="10" y="37"/>
                  </a:lnTo>
                  <a:lnTo>
                    <a:pt x="18" y="42"/>
                  </a:lnTo>
                  <a:lnTo>
                    <a:pt x="17" y="44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11" y="57"/>
                  </a:lnTo>
                  <a:lnTo>
                    <a:pt x="11" y="59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3" y="60"/>
                  </a:lnTo>
                  <a:lnTo>
                    <a:pt x="3" y="62"/>
                  </a:lnTo>
                  <a:lnTo>
                    <a:pt x="2" y="63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3" y="70"/>
                  </a:lnTo>
                  <a:lnTo>
                    <a:pt x="2" y="73"/>
                  </a:lnTo>
                  <a:lnTo>
                    <a:pt x="2" y="74"/>
                  </a:lnTo>
                  <a:lnTo>
                    <a:pt x="7" y="78"/>
                  </a:lnTo>
                  <a:lnTo>
                    <a:pt x="11" y="81"/>
                  </a:lnTo>
                  <a:lnTo>
                    <a:pt x="13" y="83"/>
                  </a:lnTo>
                  <a:lnTo>
                    <a:pt x="16" y="86"/>
                  </a:lnTo>
                  <a:lnTo>
                    <a:pt x="17" y="87"/>
                  </a:lnTo>
                  <a:lnTo>
                    <a:pt x="18" y="76"/>
                  </a:lnTo>
                  <a:lnTo>
                    <a:pt x="22" y="72"/>
                  </a:lnTo>
                  <a:lnTo>
                    <a:pt x="29" y="74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41" y="80"/>
                  </a:lnTo>
                  <a:lnTo>
                    <a:pt x="46" y="79"/>
                  </a:lnTo>
                  <a:lnTo>
                    <a:pt x="48" y="81"/>
                  </a:lnTo>
                  <a:lnTo>
                    <a:pt x="51" y="78"/>
                  </a:lnTo>
                  <a:lnTo>
                    <a:pt x="66" y="7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976" y="1604"/>
              <a:ext cx="79" cy="92"/>
            </a:xfrm>
            <a:custGeom>
              <a:avLst/>
              <a:gdLst/>
              <a:ahLst/>
              <a:cxnLst>
                <a:cxn ang="0">
                  <a:pos x="71" y="76"/>
                </a:cxn>
                <a:cxn ang="0">
                  <a:pos x="69" y="57"/>
                </a:cxn>
                <a:cxn ang="0">
                  <a:pos x="68" y="46"/>
                </a:cxn>
                <a:cxn ang="0">
                  <a:pos x="70" y="43"/>
                </a:cxn>
                <a:cxn ang="0">
                  <a:pos x="70" y="35"/>
                </a:cxn>
                <a:cxn ang="0">
                  <a:pos x="65" y="34"/>
                </a:cxn>
                <a:cxn ang="0">
                  <a:pos x="48" y="22"/>
                </a:cxn>
                <a:cxn ang="0">
                  <a:pos x="34" y="8"/>
                </a:cxn>
                <a:cxn ang="0">
                  <a:pos x="22" y="0"/>
                </a:cxn>
                <a:cxn ang="0">
                  <a:pos x="0" y="6"/>
                </a:cxn>
                <a:cxn ang="0">
                  <a:pos x="3" y="13"/>
                </a:cxn>
                <a:cxn ang="0">
                  <a:pos x="4" y="17"/>
                </a:cxn>
                <a:cxn ang="0">
                  <a:pos x="9" y="20"/>
                </a:cxn>
                <a:cxn ang="0">
                  <a:pos x="13" y="26"/>
                </a:cxn>
                <a:cxn ang="0">
                  <a:pos x="10" y="37"/>
                </a:cxn>
                <a:cxn ang="0">
                  <a:pos x="20" y="44"/>
                </a:cxn>
                <a:cxn ang="0">
                  <a:pos x="13" y="45"/>
                </a:cxn>
                <a:cxn ang="0">
                  <a:pos x="19" y="51"/>
                </a:cxn>
                <a:cxn ang="0">
                  <a:pos x="11" y="56"/>
                </a:cxn>
                <a:cxn ang="0">
                  <a:pos x="12" y="60"/>
                </a:cxn>
                <a:cxn ang="0">
                  <a:pos x="10" y="61"/>
                </a:cxn>
                <a:cxn ang="0">
                  <a:pos x="7" y="60"/>
                </a:cxn>
                <a:cxn ang="0">
                  <a:pos x="4" y="65"/>
                </a:cxn>
                <a:cxn ang="0">
                  <a:pos x="1" y="70"/>
                </a:cxn>
                <a:cxn ang="0">
                  <a:pos x="4" y="74"/>
                </a:cxn>
                <a:cxn ang="0">
                  <a:pos x="2" y="78"/>
                </a:cxn>
                <a:cxn ang="0">
                  <a:pos x="12" y="85"/>
                </a:cxn>
                <a:cxn ang="0">
                  <a:pos x="17" y="90"/>
                </a:cxn>
                <a:cxn ang="0">
                  <a:pos x="20" y="80"/>
                </a:cxn>
                <a:cxn ang="0">
                  <a:pos x="31" y="78"/>
                </a:cxn>
                <a:cxn ang="0">
                  <a:pos x="42" y="88"/>
                </a:cxn>
                <a:cxn ang="0">
                  <a:pos x="49" y="82"/>
                </a:cxn>
                <a:cxn ang="0">
                  <a:pos x="56" y="81"/>
                </a:cxn>
              </a:cxnLst>
              <a:rect l="0" t="0" r="r" b="b"/>
              <a:pathLst>
                <a:path w="79" h="92">
                  <a:moveTo>
                    <a:pt x="72" y="83"/>
                  </a:moveTo>
                  <a:lnTo>
                    <a:pt x="71" y="76"/>
                  </a:lnTo>
                  <a:lnTo>
                    <a:pt x="78" y="66"/>
                  </a:lnTo>
                  <a:lnTo>
                    <a:pt x="69" y="57"/>
                  </a:lnTo>
                  <a:lnTo>
                    <a:pt x="68" y="51"/>
                  </a:lnTo>
                  <a:lnTo>
                    <a:pt x="68" y="46"/>
                  </a:lnTo>
                  <a:lnTo>
                    <a:pt x="73" y="43"/>
                  </a:lnTo>
                  <a:lnTo>
                    <a:pt x="70" y="43"/>
                  </a:lnTo>
                  <a:lnTo>
                    <a:pt x="67" y="38"/>
                  </a:lnTo>
                  <a:lnTo>
                    <a:pt x="70" y="35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49" y="28"/>
                  </a:lnTo>
                  <a:lnTo>
                    <a:pt x="48" y="22"/>
                  </a:lnTo>
                  <a:lnTo>
                    <a:pt x="41" y="20"/>
                  </a:lnTo>
                  <a:lnTo>
                    <a:pt x="34" y="8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0" y="6"/>
                  </a:lnTo>
                  <a:lnTo>
                    <a:pt x="3" y="8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13" y="18"/>
                  </a:lnTo>
                  <a:lnTo>
                    <a:pt x="9" y="20"/>
                  </a:lnTo>
                  <a:lnTo>
                    <a:pt x="9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0" y="37"/>
                  </a:lnTo>
                  <a:lnTo>
                    <a:pt x="11" y="39"/>
                  </a:lnTo>
                  <a:lnTo>
                    <a:pt x="20" y="44"/>
                  </a:lnTo>
                  <a:lnTo>
                    <a:pt x="18" y="46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9" y="51"/>
                  </a:lnTo>
                  <a:lnTo>
                    <a:pt x="18" y="53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12" y="60"/>
                  </a:lnTo>
                  <a:lnTo>
                    <a:pt x="12" y="61"/>
                  </a:lnTo>
                  <a:lnTo>
                    <a:pt x="10" y="61"/>
                  </a:lnTo>
                  <a:lnTo>
                    <a:pt x="9" y="60"/>
                  </a:lnTo>
                  <a:lnTo>
                    <a:pt x="7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2" y="66"/>
                  </a:lnTo>
                  <a:lnTo>
                    <a:pt x="1" y="70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5"/>
                  </a:lnTo>
                  <a:lnTo>
                    <a:pt x="14" y="87"/>
                  </a:lnTo>
                  <a:lnTo>
                    <a:pt x="17" y="90"/>
                  </a:lnTo>
                  <a:lnTo>
                    <a:pt x="18" y="91"/>
                  </a:lnTo>
                  <a:lnTo>
                    <a:pt x="20" y="80"/>
                  </a:lnTo>
                  <a:lnTo>
                    <a:pt x="24" y="75"/>
                  </a:lnTo>
                  <a:lnTo>
                    <a:pt x="31" y="78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4" y="84"/>
                  </a:lnTo>
                  <a:lnTo>
                    <a:pt x="49" y="82"/>
                  </a:lnTo>
                  <a:lnTo>
                    <a:pt x="52" y="85"/>
                  </a:lnTo>
                  <a:lnTo>
                    <a:pt x="56" y="81"/>
                  </a:lnTo>
                  <a:lnTo>
                    <a:pt x="72" y="8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109" y="1698"/>
              <a:ext cx="81" cy="81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27" y="27"/>
                </a:cxn>
                <a:cxn ang="0">
                  <a:pos x="37" y="1"/>
                </a:cxn>
                <a:cxn ang="0">
                  <a:pos x="42" y="3"/>
                </a:cxn>
                <a:cxn ang="0">
                  <a:pos x="46" y="0"/>
                </a:cxn>
                <a:cxn ang="0">
                  <a:pos x="80" y="0"/>
                </a:cxn>
                <a:cxn ang="0">
                  <a:pos x="70" y="27"/>
                </a:cxn>
                <a:cxn ang="0">
                  <a:pos x="61" y="53"/>
                </a:cxn>
                <a:cxn ang="0">
                  <a:pos x="60" y="54"/>
                </a:cxn>
                <a:cxn ang="0">
                  <a:pos x="60" y="60"/>
                </a:cxn>
                <a:cxn ang="0">
                  <a:pos x="52" y="62"/>
                </a:cxn>
                <a:cxn ang="0">
                  <a:pos x="49" y="61"/>
                </a:cxn>
                <a:cxn ang="0">
                  <a:pos x="48" y="65"/>
                </a:cxn>
                <a:cxn ang="0">
                  <a:pos x="44" y="67"/>
                </a:cxn>
                <a:cxn ang="0">
                  <a:pos x="42" y="70"/>
                </a:cxn>
                <a:cxn ang="0">
                  <a:pos x="39" y="70"/>
                </a:cxn>
                <a:cxn ang="0">
                  <a:pos x="37" y="75"/>
                </a:cxn>
                <a:cxn ang="0">
                  <a:pos x="33" y="77"/>
                </a:cxn>
                <a:cxn ang="0">
                  <a:pos x="30" y="72"/>
                </a:cxn>
                <a:cxn ang="0">
                  <a:pos x="30" y="73"/>
                </a:cxn>
                <a:cxn ang="0">
                  <a:pos x="28" y="73"/>
                </a:cxn>
                <a:cxn ang="0">
                  <a:pos x="24" y="79"/>
                </a:cxn>
                <a:cxn ang="0">
                  <a:pos x="21" y="76"/>
                </a:cxn>
                <a:cxn ang="0">
                  <a:pos x="16" y="80"/>
                </a:cxn>
                <a:cxn ang="0">
                  <a:pos x="9" y="76"/>
                </a:cxn>
                <a:cxn ang="0">
                  <a:pos x="7" y="79"/>
                </a:cxn>
                <a:cxn ang="0">
                  <a:pos x="7" y="78"/>
                </a:cxn>
                <a:cxn ang="0">
                  <a:pos x="4" y="77"/>
                </a:cxn>
                <a:cxn ang="0">
                  <a:pos x="2" y="80"/>
                </a:cxn>
                <a:cxn ang="0">
                  <a:pos x="1" y="79"/>
                </a:cxn>
                <a:cxn ang="0">
                  <a:pos x="0" y="78"/>
                </a:cxn>
                <a:cxn ang="0">
                  <a:pos x="2" y="78"/>
                </a:cxn>
                <a:cxn ang="0">
                  <a:pos x="2" y="73"/>
                </a:cxn>
                <a:cxn ang="0">
                  <a:pos x="5" y="73"/>
                </a:cxn>
                <a:cxn ang="0">
                  <a:pos x="4" y="72"/>
                </a:cxn>
                <a:cxn ang="0">
                  <a:pos x="11" y="66"/>
                </a:cxn>
                <a:cxn ang="0">
                  <a:pos x="16" y="61"/>
                </a:cxn>
                <a:cxn ang="0">
                  <a:pos x="16" y="57"/>
                </a:cxn>
                <a:cxn ang="0">
                  <a:pos x="16" y="53"/>
                </a:cxn>
                <a:cxn ang="0">
                  <a:pos x="20" y="48"/>
                </a:cxn>
              </a:cxnLst>
              <a:rect l="0" t="0" r="r" b="b"/>
              <a:pathLst>
                <a:path w="81" h="81">
                  <a:moveTo>
                    <a:pt x="20" y="48"/>
                  </a:moveTo>
                  <a:lnTo>
                    <a:pt x="27" y="27"/>
                  </a:lnTo>
                  <a:lnTo>
                    <a:pt x="37" y="1"/>
                  </a:lnTo>
                  <a:lnTo>
                    <a:pt x="42" y="3"/>
                  </a:lnTo>
                  <a:lnTo>
                    <a:pt x="46" y="0"/>
                  </a:lnTo>
                  <a:lnTo>
                    <a:pt x="80" y="0"/>
                  </a:lnTo>
                  <a:lnTo>
                    <a:pt x="70" y="27"/>
                  </a:lnTo>
                  <a:lnTo>
                    <a:pt x="61" y="53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52" y="62"/>
                  </a:lnTo>
                  <a:lnTo>
                    <a:pt x="49" y="61"/>
                  </a:lnTo>
                  <a:lnTo>
                    <a:pt x="48" y="65"/>
                  </a:lnTo>
                  <a:lnTo>
                    <a:pt x="44" y="67"/>
                  </a:lnTo>
                  <a:lnTo>
                    <a:pt x="42" y="70"/>
                  </a:lnTo>
                  <a:lnTo>
                    <a:pt x="39" y="70"/>
                  </a:lnTo>
                  <a:lnTo>
                    <a:pt x="37" y="75"/>
                  </a:lnTo>
                  <a:lnTo>
                    <a:pt x="33" y="77"/>
                  </a:lnTo>
                  <a:lnTo>
                    <a:pt x="30" y="72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4" y="79"/>
                  </a:lnTo>
                  <a:lnTo>
                    <a:pt x="21" y="76"/>
                  </a:lnTo>
                  <a:lnTo>
                    <a:pt x="16" y="80"/>
                  </a:lnTo>
                  <a:lnTo>
                    <a:pt x="9" y="76"/>
                  </a:lnTo>
                  <a:lnTo>
                    <a:pt x="7" y="79"/>
                  </a:lnTo>
                  <a:lnTo>
                    <a:pt x="7" y="78"/>
                  </a:lnTo>
                  <a:lnTo>
                    <a:pt x="4" y="77"/>
                  </a:lnTo>
                  <a:lnTo>
                    <a:pt x="2" y="80"/>
                  </a:lnTo>
                  <a:lnTo>
                    <a:pt x="1" y="79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11" y="66"/>
                  </a:lnTo>
                  <a:lnTo>
                    <a:pt x="16" y="61"/>
                  </a:lnTo>
                  <a:lnTo>
                    <a:pt x="16" y="57"/>
                  </a:lnTo>
                  <a:lnTo>
                    <a:pt x="16" y="53"/>
                  </a:lnTo>
                  <a:lnTo>
                    <a:pt x="20" y="4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109" y="1698"/>
              <a:ext cx="87" cy="87"/>
            </a:xfrm>
            <a:custGeom>
              <a:avLst/>
              <a:gdLst/>
              <a:ahLst/>
              <a:cxnLst>
                <a:cxn ang="0">
                  <a:pos x="21" y="52"/>
                </a:cxn>
                <a:cxn ang="0">
                  <a:pos x="29" y="29"/>
                </a:cxn>
                <a:cxn ang="0">
                  <a:pos x="39" y="1"/>
                </a:cxn>
                <a:cxn ang="0">
                  <a:pos x="45" y="3"/>
                </a:cxn>
                <a:cxn ang="0">
                  <a:pos x="49" y="0"/>
                </a:cxn>
                <a:cxn ang="0">
                  <a:pos x="86" y="0"/>
                </a:cxn>
                <a:cxn ang="0">
                  <a:pos x="75" y="29"/>
                </a:cxn>
                <a:cxn ang="0">
                  <a:pos x="66" y="57"/>
                </a:cxn>
                <a:cxn ang="0">
                  <a:pos x="65" y="58"/>
                </a:cxn>
                <a:cxn ang="0">
                  <a:pos x="64" y="65"/>
                </a:cxn>
                <a:cxn ang="0">
                  <a:pos x="56" y="66"/>
                </a:cxn>
                <a:cxn ang="0">
                  <a:pos x="53" y="65"/>
                </a:cxn>
                <a:cxn ang="0">
                  <a:pos x="52" y="70"/>
                </a:cxn>
                <a:cxn ang="0">
                  <a:pos x="47" y="72"/>
                </a:cxn>
                <a:cxn ang="0">
                  <a:pos x="46" y="75"/>
                </a:cxn>
                <a:cxn ang="0">
                  <a:pos x="42" y="75"/>
                </a:cxn>
                <a:cxn ang="0">
                  <a:pos x="39" y="81"/>
                </a:cxn>
                <a:cxn ang="0">
                  <a:pos x="36" y="82"/>
                </a:cxn>
                <a:cxn ang="0">
                  <a:pos x="32" y="77"/>
                </a:cxn>
                <a:cxn ang="0">
                  <a:pos x="32" y="79"/>
                </a:cxn>
                <a:cxn ang="0">
                  <a:pos x="30" y="79"/>
                </a:cxn>
                <a:cxn ang="0">
                  <a:pos x="25" y="85"/>
                </a:cxn>
                <a:cxn ang="0">
                  <a:pos x="23" y="82"/>
                </a:cxn>
                <a:cxn ang="0">
                  <a:pos x="17" y="86"/>
                </a:cxn>
                <a:cxn ang="0">
                  <a:pos x="10" y="82"/>
                </a:cxn>
                <a:cxn ang="0">
                  <a:pos x="8" y="85"/>
                </a:cxn>
                <a:cxn ang="0">
                  <a:pos x="8" y="83"/>
                </a:cxn>
                <a:cxn ang="0">
                  <a:pos x="4" y="82"/>
                </a:cxn>
                <a:cxn ang="0">
                  <a:pos x="2" y="86"/>
                </a:cxn>
                <a:cxn ang="0">
                  <a:pos x="1" y="85"/>
                </a:cxn>
                <a:cxn ang="0">
                  <a:pos x="0" y="84"/>
                </a:cxn>
                <a:cxn ang="0">
                  <a:pos x="2" y="84"/>
                </a:cxn>
                <a:cxn ang="0">
                  <a:pos x="3" y="79"/>
                </a:cxn>
                <a:cxn ang="0">
                  <a:pos x="5" y="78"/>
                </a:cxn>
                <a:cxn ang="0">
                  <a:pos x="4" y="77"/>
                </a:cxn>
                <a:cxn ang="0">
                  <a:pos x="12" y="71"/>
                </a:cxn>
                <a:cxn ang="0">
                  <a:pos x="17" y="65"/>
                </a:cxn>
                <a:cxn ang="0">
                  <a:pos x="18" y="61"/>
                </a:cxn>
                <a:cxn ang="0">
                  <a:pos x="17" y="57"/>
                </a:cxn>
                <a:cxn ang="0">
                  <a:pos x="21" y="52"/>
                </a:cxn>
              </a:cxnLst>
              <a:rect l="0" t="0" r="r" b="b"/>
              <a:pathLst>
                <a:path w="87" h="87">
                  <a:moveTo>
                    <a:pt x="21" y="52"/>
                  </a:moveTo>
                  <a:lnTo>
                    <a:pt x="29" y="29"/>
                  </a:lnTo>
                  <a:lnTo>
                    <a:pt x="39" y="1"/>
                  </a:lnTo>
                  <a:lnTo>
                    <a:pt x="45" y="3"/>
                  </a:lnTo>
                  <a:lnTo>
                    <a:pt x="49" y="0"/>
                  </a:lnTo>
                  <a:lnTo>
                    <a:pt x="86" y="0"/>
                  </a:lnTo>
                  <a:lnTo>
                    <a:pt x="75" y="29"/>
                  </a:lnTo>
                  <a:lnTo>
                    <a:pt x="66" y="57"/>
                  </a:lnTo>
                  <a:lnTo>
                    <a:pt x="65" y="58"/>
                  </a:lnTo>
                  <a:lnTo>
                    <a:pt x="64" y="65"/>
                  </a:lnTo>
                  <a:lnTo>
                    <a:pt x="56" y="66"/>
                  </a:lnTo>
                  <a:lnTo>
                    <a:pt x="53" y="65"/>
                  </a:lnTo>
                  <a:lnTo>
                    <a:pt x="52" y="70"/>
                  </a:lnTo>
                  <a:lnTo>
                    <a:pt x="47" y="72"/>
                  </a:lnTo>
                  <a:lnTo>
                    <a:pt x="46" y="75"/>
                  </a:lnTo>
                  <a:lnTo>
                    <a:pt x="42" y="75"/>
                  </a:lnTo>
                  <a:lnTo>
                    <a:pt x="39" y="81"/>
                  </a:lnTo>
                  <a:lnTo>
                    <a:pt x="36" y="82"/>
                  </a:lnTo>
                  <a:lnTo>
                    <a:pt x="32" y="77"/>
                  </a:lnTo>
                  <a:lnTo>
                    <a:pt x="32" y="79"/>
                  </a:lnTo>
                  <a:lnTo>
                    <a:pt x="30" y="79"/>
                  </a:lnTo>
                  <a:lnTo>
                    <a:pt x="25" y="85"/>
                  </a:lnTo>
                  <a:lnTo>
                    <a:pt x="23" y="82"/>
                  </a:lnTo>
                  <a:lnTo>
                    <a:pt x="17" y="86"/>
                  </a:lnTo>
                  <a:lnTo>
                    <a:pt x="10" y="82"/>
                  </a:lnTo>
                  <a:lnTo>
                    <a:pt x="8" y="85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3" y="79"/>
                  </a:lnTo>
                  <a:lnTo>
                    <a:pt x="5" y="78"/>
                  </a:lnTo>
                  <a:lnTo>
                    <a:pt x="4" y="77"/>
                  </a:lnTo>
                  <a:lnTo>
                    <a:pt x="12" y="71"/>
                  </a:lnTo>
                  <a:lnTo>
                    <a:pt x="17" y="65"/>
                  </a:lnTo>
                  <a:lnTo>
                    <a:pt x="18" y="61"/>
                  </a:lnTo>
                  <a:lnTo>
                    <a:pt x="17" y="57"/>
                  </a:lnTo>
                  <a:lnTo>
                    <a:pt x="21" y="5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121" y="1843"/>
              <a:ext cx="76" cy="95"/>
            </a:xfrm>
            <a:custGeom>
              <a:avLst/>
              <a:gdLst/>
              <a:ahLst/>
              <a:cxnLst>
                <a:cxn ang="0">
                  <a:pos x="59" y="87"/>
                </a:cxn>
                <a:cxn ang="0">
                  <a:pos x="59" y="82"/>
                </a:cxn>
                <a:cxn ang="0">
                  <a:pos x="64" y="75"/>
                </a:cxn>
                <a:cxn ang="0">
                  <a:pos x="65" y="72"/>
                </a:cxn>
                <a:cxn ang="0">
                  <a:pos x="71" y="63"/>
                </a:cxn>
                <a:cxn ang="0">
                  <a:pos x="75" y="60"/>
                </a:cxn>
                <a:cxn ang="0">
                  <a:pos x="71" y="58"/>
                </a:cxn>
                <a:cxn ang="0">
                  <a:pos x="72" y="54"/>
                </a:cxn>
                <a:cxn ang="0">
                  <a:pos x="72" y="50"/>
                </a:cxn>
                <a:cxn ang="0">
                  <a:pos x="69" y="48"/>
                </a:cxn>
                <a:cxn ang="0">
                  <a:pos x="69" y="41"/>
                </a:cxn>
                <a:cxn ang="0">
                  <a:pos x="66" y="37"/>
                </a:cxn>
                <a:cxn ang="0">
                  <a:pos x="64" y="33"/>
                </a:cxn>
                <a:cxn ang="0">
                  <a:pos x="64" y="32"/>
                </a:cxn>
                <a:cxn ang="0">
                  <a:pos x="57" y="22"/>
                </a:cxn>
                <a:cxn ang="0">
                  <a:pos x="54" y="11"/>
                </a:cxn>
                <a:cxn ang="0">
                  <a:pos x="52" y="11"/>
                </a:cxn>
                <a:cxn ang="0">
                  <a:pos x="48" y="6"/>
                </a:cxn>
                <a:cxn ang="0">
                  <a:pos x="54" y="0"/>
                </a:cxn>
                <a:cxn ang="0">
                  <a:pos x="12" y="0"/>
                </a:cxn>
                <a:cxn ang="0">
                  <a:pos x="9" y="23"/>
                </a:cxn>
                <a:cxn ang="0">
                  <a:pos x="7" y="41"/>
                </a:cxn>
                <a:cxn ang="0">
                  <a:pos x="7" y="47"/>
                </a:cxn>
                <a:cxn ang="0">
                  <a:pos x="8" y="52"/>
                </a:cxn>
                <a:cxn ang="0">
                  <a:pos x="7" y="54"/>
                </a:cxn>
                <a:cxn ang="0">
                  <a:pos x="9" y="56"/>
                </a:cxn>
                <a:cxn ang="0">
                  <a:pos x="5" y="58"/>
                </a:cxn>
                <a:cxn ang="0">
                  <a:pos x="3" y="62"/>
                </a:cxn>
                <a:cxn ang="0">
                  <a:pos x="4" y="66"/>
                </a:cxn>
                <a:cxn ang="0">
                  <a:pos x="0" y="77"/>
                </a:cxn>
                <a:cxn ang="0">
                  <a:pos x="0" y="81"/>
                </a:cxn>
                <a:cxn ang="0">
                  <a:pos x="1" y="87"/>
                </a:cxn>
                <a:cxn ang="0">
                  <a:pos x="24" y="88"/>
                </a:cxn>
                <a:cxn ang="0">
                  <a:pos x="45" y="90"/>
                </a:cxn>
                <a:cxn ang="0">
                  <a:pos x="45" y="94"/>
                </a:cxn>
                <a:cxn ang="0">
                  <a:pos x="48" y="94"/>
                </a:cxn>
                <a:cxn ang="0">
                  <a:pos x="49" y="86"/>
                </a:cxn>
                <a:cxn ang="0">
                  <a:pos x="51" y="85"/>
                </a:cxn>
                <a:cxn ang="0">
                  <a:pos x="59" y="87"/>
                </a:cxn>
              </a:cxnLst>
              <a:rect l="0" t="0" r="r" b="b"/>
              <a:pathLst>
                <a:path w="76" h="95">
                  <a:moveTo>
                    <a:pt x="59" y="87"/>
                  </a:moveTo>
                  <a:lnTo>
                    <a:pt x="59" y="82"/>
                  </a:lnTo>
                  <a:lnTo>
                    <a:pt x="64" y="75"/>
                  </a:lnTo>
                  <a:lnTo>
                    <a:pt x="65" y="72"/>
                  </a:lnTo>
                  <a:lnTo>
                    <a:pt x="71" y="63"/>
                  </a:lnTo>
                  <a:lnTo>
                    <a:pt x="75" y="60"/>
                  </a:lnTo>
                  <a:lnTo>
                    <a:pt x="71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69" y="48"/>
                  </a:lnTo>
                  <a:lnTo>
                    <a:pt x="69" y="41"/>
                  </a:lnTo>
                  <a:lnTo>
                    <a:pt x="66" y="37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57" y="22"/>
                  </a:lnTo>
                  <a:lnTo>
                    <a:pt x="54" y="11"/>
                  </a:lnTo>
                  <a:lnTo>
                    <a:pt x="52" y="11"/>
                  </a:lnTo>
                  <a:lnTo>
                    <a:pt x="48" y="6"/>
                  </a:lnTo>
                  <a:lnTo>
                    <a:pt x="54" y="0"/>
                  </a:lnTo>
                  <a:lnTo>
                    <a:pt x="12" y="0"/>
                  </a:lnTo>
                  <a:lnTo>
                    <a:pt x="9" y="23"/>
                  </a:lnTo>
                  <a:lnTo>
                    <a:pt x="7" y="41"/>
                  </a:lnTo>
                  <a:lnTo>
                    <a:pt x="7" y="47"/>
                  </a:lnTo>
                  <a:lnTo>
                    <a:pt x="8" y="52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5" y="58"/>
                  </a:lnTo>
                  <a:lnTo>
                    <a:pt x="3" y="62"/>
                  </a:lnTo>
                  <a:lnTo>
                    <a:pt x="4" y="66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1" y="87"/>
                  </a:lnTo>
                  <a:lnTo>
                    <a:pt x="24" y="88"/>
                  </a:lnTo>
                  <a:lnTo>
                    <a:pt x="45" y="90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9" y="86"/>
                  </a:lnTo>
                  <a:lnTo>
                    <a:pt x="51" y="85"/>
                  </a:lnTo>
                  <a:lnTo>
                    <a:pt x="59" y="8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121" y="1843"/>
              <a:ext cx="81" cy="101"/>
            </a:xfrm>
            <a:custGeom>
              <a:avLst/>
              <a:gdLst/>
              <a:ahLst/>
              <a:cxnLst>
                <a:cxn ang="0">
                  <a:pos x="62" y="92"/>
                </a:cxn>
                <a:cxn ang="0">
                  <a:pos x="63" y="87"/>
                </a:cxn>
                <a:cxn ang="0">
                  <a:pos x="69" y="80"/>
                </a:cxn>
                <a:cxn ang="0">
                  <a:pos x="69" y="77"/>
                </a:cxn>
                <a:cxn ang="0">
                  <a:pos x="76" y="67"/>
                </a:cxn>
                <a:cxn ang="0">
                  <a:pos x="80" y="64"/>
                </a:cxn>
                <a:cxn ang="0">
                  <a:pos x="76" y="62"/>
                </a:cxn>
                <a:cxn ang="0">
                  <a:pos x="76" y="58"/>
                </a:cxn>
                <a:cxn ang="0">
                  <a:pos x="76" y="53"/>
                </a:cxn>
                <a:cxn ang="0">
                  <a:pos x="74" y="51"/>
                </a:cxn>
                <a:cxn ang="0">
                  <a:pos x="74" y="43"/>
                </a:cxn>
                <a:cxn ang="0">
                  <a:pos x="70" y="40"/>
                </a:cxn>
                <a:cxn ang="0">
                  <a:pos x="69" y="35"/>
                </a:cxn>
                <a:cxn ang="0">
                  <a:pos x="69" y="34"/>
                </a:cxn>
                <a:cxn ang="0">
                  <a:pos x="61" y="23"/>
                </a:cxn>
                <a:cxn ang="0">
                  <a:pos x="58" y="12"/>
                </a:cxn>
                <a:cxn ang="0">
                  <a:pos x="55" y="12"/>
                </a:cxn>
                <a:cxn ang="0">
                  <a:pos x="51" y="6"/>
                </a:cxn>
                <a:cxn ang="0">
                  <a:pos x="57" y="0"/>
                </a:cxn>
                <a:cxn ang="0">
                  <a:pos x="12" y="0"/>
                </a:cxn>
                <a:cxn ang="0">
                  <a:pos x="10" y="25"/>
                </a:cxn>
                <a:cxn ang="0">
                  <a:pos x="8" y="43"/>
                </a:cxn>
                <a:cxn ang="0">
                  <a:pos x="7" y="50"/>
                </a:cxn>
                <a:cxn ang="0">
                  <a:pos x="9" y="56"/>
                </a:cxn>
                <a:cxn ang="0">
                  <a:pos x="8" y="58"/>
                </a:cxn>
                <a:cxn ang="0">
                  <a:pos x="10" y="59"/>
                </a:cxn>
                <a:cxn ang="0">
                  <a:pos x="5" y="62"/>
                </a:cxn>
                <a:cxn ang="0">
                  <a:pos x="4" y="66"/>
                </a:cxn>
                <a:cxn ang="0">
                  <a:pos x="4" y="7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1" y="92"/>
                </a:cxn>
                <a:cxn ang="0">
                  <a:pos x="25" y="94"/>
                </a:cxn>
                <a:cxn ang="0">
                  <a:pos x="48" y="96"/>
                </a:cxn>
                <a:cxn ang="0">
                  <a:pos x="48" y="100"/>
                </a:cxn>
                <a:cxn ang="0">
                  <a:pos x="51" y="100"/>
                </a:cxn>
                <a:cxn ang="0">
                  <a:pos x="53" y="91"/>
                </a:cxn>
                <a:cxn ang="0">
                  <a:pos x="55" y="90"/>
                </a:cxn>
                <a:cxn ang="0">
                  <a:pos x="62" y="92"/>
                </a:cxn>
              </a:cxnLst>
              <a:rect l="0" t="0" r="r" b="b"/>
              <a:pathLst>
                <a:path w="81" h="101">
                  <a:moveTo>
                    <a:pt x="62" y="92"/>
                  </a:moveTo>
                  <a:lnTo>
                    <a:pt x="63" y="87"/>
                  </a:lnTo>
                  <a:lnTo>
                    <a:pt x="69" y="80"/>
                  </a:lnTo>
                  <a:lnTo>
                    <a:pt x="69" y="77"/>
                  </a:lnTo>
                  <a:lnTo>
                    <a:pt x="76" y="67"/>
                  </a:lnTo>
                  <a:lnTo>
                    <a:pt x="80" y="64"/>
                  </a:lnTo>
                  <a:lnTo>
                    <a:pt x="76" y="62"/>
                  </a:lnTo>
                  <a:lnTo>
                    <a:pt x="76" y="58"/>
                  </a:lnTo>
                  <a:lnTo>
                    <a:pt x="76" y="53"/>
                  </a:lnTo>
                  <a:lnTo>
                    <a:pt x="74" y="51"/>
                  </a:lnTo>
                  <a:lnTo>
                    <a:pt x="74" y="43"/>
                  </a:lnTo>
                  <a:lnTo>
                    <a:pt x="70" y="40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1" y="23"/>
                  </a:lnTo>
                  <a:lnTo>
                    <a:pt x="58" y="12"/>
                  </a:lnTo>
                  <a:lnTo>
                    <a:pt x="55" y="12"/>
                  </a:lnTo>
                  <a:lnTo>
                    <a:pt x="51" y="6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0" y="25"/>
                  </a:lnTo>
                  <a:lnTo>
                    <a:pt x="8" y="43"/>
                  </a:lnTo>
                  <a:lnTo>
                    <a:pt x="7" y="50"/>
                  </a:lnTo>
                  <a:lnTo>
                    <a:pt x="9" y="56"/>
                  </a:lnTo>
                  <a:lnTo>
                    <a:pt x="8" y="58"/>
                  </a:lnTo>
                  <a:lnTo>
                    <a:pt x="10" y="59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1" y="92"/>
                  </a:lnTo>
                  <a:lnTo>
                    <a:pt x="25" y="94"/>
                  </a:lnTo>
                  <a:lnTo>
                    <a:pt x="48" y="96"/>
                  </a:lnTo>
                  <a:lnTo>
                    <a:pt x="48" y="100"/>
                  </a:lnTo>
                  <a:lnTo>
                    <a:pt x="51" y="100"/>
                  </a:lnTo>
                  <a:lnTo>
                    <a:pt x="53" y="91"/>
                  </a:lnTo>
                  <a:lnTo>
                    <a:pt x="55" y="90"/>
                  </a:lnTo>
                  <a:lnTo>
                    <a:pt x="62" y="9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42" y="1324"/>
              <a:ext cx="253" cy="219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13" y="0"/>
                </a:cxn>
                <a:cxn ang="0">
                  <a:pos x="184" y="0"/>
                </a:cxn>
                <a:cxn ang="0">
                  <a:pos x="156" y="0"/>
                </a:cxn>
                <a:cxn ang="0">
                  <a:pos x="131" y="0"/>
                </a:cxn>
                <a:cxn ang="0">
                  <a:pos x="103" y="0"/>
                </a:cxn>
                <a:cxn ang="0">
                  <a:pos x="70" y="39"/>
                </a:cxn>
                <a:cxn ang="0">
                  <a:pos x="39" y="76"/>
                </a:cxn>
                <a:cxn ang="0">
                  <a:pos x="3" y="121"/>
                </a:cxn>
                <a:cxn ang="0">
                  <a:pos x="2" y="125"/>
                </a:cxn>
                <a:cxn ang="0">
                  <a:pos x="3" y="130"/>
                </a:cxn>
                <a:cxn ang="0">
                  <a:pos x="6" y="134"/>
                </a:cxn>
                <a:cxn ang="0">
                  <a:pos x="10" y="133"/>
                </a:cxn>
                <a:cxn ang="0">
                  <a:pos x="11" y="140"/>
                </a:cxn>
                <a:cxn ang="0">
                  <a:pos x="13" y="142"/>
                </a:cxn>
                <a:cxn ang="0">
                  <a:pos x="16" y="147"/>
                </a:cxn>
                <a:cxn ang="0">
                  <a:pos x="15" y="152"/>
                </a:cxn>
                <a:cxn ang="0">
                  <a:pos x="17" y="154"/>
                </a:cxn>
                <a:cxn ang="0">
                  <a:pos x="22" y="163"/>
                </a:cxn>
                <a:cxn ang="0">
                  <a:pos x="28" y="168"/>
                </a:cxn>
                <a:cxn ang="0">
                  <a:pos x="32" y="178"/>
                </a:cxn>
                <a:cxn ang="0">
                  <a:pos x="33" y="183"/>
                </a:cxn>
                <a:cxn ang="0">
                  <a:pos x="36" y="185"/>
                </a:cxn>
                <a:cxn ang="0">
                  <a:pos x="36" y="196"/>
                </a:cxn>
                <a:cxn ang="0">
                  <a:pos x="28" y="206"/>
                </a:cxn>
                <a:cxn ang="0">
                  <a:pos x="29" y="209"/>
                </a:cxn>
                <a:cxn ang="0">
                  <a:pos x="52" y="218"/>
                </a:cxn>
                <a:cxn ang="0">
                  <a:pos x="97" y="218"/>
                </a:cxn>
                <a:cxn ang="0">
                  <a:pos x="119" y="182"/>
                </a:cxn>
                <a:cxn ang="0">
                  <a:pos x="155" y="129"/>
                </a:cxn>
                <a:cxn ang="0">
                  <a:pos x="196" y="72"/>
                </a:cxn>
                <a:cxn ang="0">
                  <a:pos x="235" y="20"/>
                </a:cxn>
              </a:cxnLst>
              <a:rect l="0" t="0" r="r" b="b"/>
              <a:pathLst>
                <a:path w="253" h="219">
                  <a:moveTo>
                    <a:pt x="252" y="0"/>
                  </a:moveTo>
                  <a:lnTo>
                    <a:pt x="238" y="0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0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31" y="0"/>
                  </a:lnTo>
                  <a:lnTo>
                    <a:pt x="116" y="0"/>
                  </a:lnTo>
                  <a:lnTo>
                    <a:pt x="103" y="0"/>
                  </a:lnTo>
                  <a:lnTo>
                    <a:pt x="85" y="20"/>
                  </a:lnTo>
                  <a:lnTo>
                    <a:pt x="70" y="39"/>
                  </a:lnTo>
                  <a:lnTo>
                    <a:pt x="54" y="57"/>
                  </a:lnTo>
                  <a:lnTo>
                    <a:pt x="39" y="76"/>
                  </a:lnTo>
                  <a:lnTo>
                    <a:pt x="23" y="97"/>
                  </a:lnTo>
                  <a:lnTo>
                    <a:pt x="3" y="121"/>
                  </a:lnTo>
                  <a:lnTo>
                    <a:pt x="5" y="124"/>
                  </a:lnTo>
                  <a:lnTo>
                    <a:pt x="2" y="125"/>
                  </a:lnTo>
                  <a:lnTo>
                    <a:pt x="0" y="127"/>
                  </a:lnTo>
                  <a:lnTo>
                    <a:pt x="3" y="130"/>
                  </a:lnTo>
                  <a:lnTo>
                    <a:pt x="6" y="130"/>
                  </a:lnTo>
                  <a:lnTo>
                    <a:pt x="6" y="134"/>
                  </a:lnTo>
                  <a:lnTo>
                    <a:pt x="9" y="134"/>
                  </a:lnTo>
                  <a:lnTo>
                    <a:pt x="10" y="133"/>
                  </a:lnTo>
                  <a:lnTo>
                    <a:pt x="13" y="134"/>
                  </a:lnTo>
                  <a:lnTo>
                    <a:pt x="11" y="140"/>
                  </a:lnTo>
                  <a:lnTo>
                    <a:pt x="13" y="139"/>
                  </a:lnTo>
                  <a:lnTo>
                    <a:pt x="13" y="142"/>
                  </a:lnTo>
                  <a:lnTo>
                    <a:pt x="10" y="150"/>
                  </a:lnTo>
                  <a:lnTo>
                    <a:pt x="16" y="147"/>
                  </a:lnTo>
                  <a:lnTo>
                    <a:pt x="18" y="149"/>
                  </a:lnTo>
                  <a:lnTo>
                    <a:pt x="15" y="152"/>
                  </a:lnTo>
                  <a:lnTo>
                    <a:pt x="16" y="153"/>
                  </a:lnTo>
                  <a:lnTo>
                    <a:pt x="17" y="154"/>
                  </a:lnTo>
                  <a:lnTo>
                    <a:pt x="22" y="153"/>
                  </a:lnTo>
                  <a:lnTo>
                    <a:pt x="22" y="163"/>
                  </a:lnTo>
                  <a:lnTo>
                    <a:pt x="27" y="160"/>
                  </a:lnTo>
                  <a:lnTo>
                    <a:pt x="28" y="168"/>
                  </a:lnTo>
                  <a:lnTo>
                    <a:pt x="26" y="171"/>
                  </a:lnTo>
                  <a:lnTo>
                    <a:pt x="32" y="178"/>
                  </a:lnTo>
                  <a:lnTo>
                    <a:pt x="30" y="180"/>
                  </a:lnTo>
                  <a:lnTo>
                    <a:pt x="33" y="183"/>
                  </a:lnTo>
                  <a:lnTo>
                    <a:pt x="33" y="186"/>
                  </a:lnTo>
                  <a:lnTo>
                    <a:pt x="36" y="185"/>
                  </a:lnTo>
                  <a:lnTo>
                    <a:pt x="37" y="190"/>
                  </a:lnTo>
                  <a:lnTo>
                    <a:pt x="36" y="196"/>
                  </a:lnTo>
                  <a:lnTo>
                    <a:pt x="31" y="202"/>
                  </a:lnTo>
                  <a:lnTo>
                    <a:pt x="28" y="206"/>
                  </a:lnTo>
                  <a:lnTo>
                    <a:pt x="30" y="206"/>
                  </a:lnTo>
                  <a:lnTo>
                    <a:pt x="29" y="209"/>
                  </a:lnTo>
                  <a:lnTo>
                    <a:pt x="31" y="218"/>
                  </a:lnTo>
                  <a:lnTo>
                    <a:pt x="52" y="218"/>
                  </a:lnTo>
                  <a:lnTo>
                    <a:pt x="76" y="218"/>
                  </a:lnTo>
                  <a:lnTo>
                    <a:pt x="97" y="218"/>
                  </a:lnTo>
                  <a:lnTo>
                    <a:pt x="109" y="199"/>
                  </a:lnTo>
                  <a:lnTo>
                    <a:pt x="119" y="182"/>
                  </a:lnTo>
                  <a:lnTo>
                    <a:pt x="135" y="158"/>
                  </a:lnTo>
                  <a:lnTo>
                    <a:pt x="155" y="129"/>
                  </a:lnTo>
                  <a:lnTo>
                    <a:pt x="173" y="103"/>
                  </a:lnTo>
                  <a:lnTo>
                    <a:pt x="196" y="72"/>
                  </a:lnTo>
                  <a:lnTo>
                    <a:pt x="217" y="44"/>
                  </a:lnTo>
                  <a:lnTo>
                    <a:pt x="235" y="20"/>
                  </a:lnTo>
                  <a:lnTo>
                    <a:pt x="25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742" y="1324"/>
              <a:ext cx="258" cy="224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217" y="0"/>
                </a:cxn>
                <a:cxn ang="0">
                  <a:pos x="188" y="0"/>
                </a:cxn>
                <a:cxn ang="0">
                  <a:pos x="160" y="0"/>
                </a:cxn>
                <a:cxn ang="0">
                  <a:pos x="134" y="0"/>
                </a:cxn>
                <a:cxn ang="0">
                  <a:pos x="105" y="0"/>
                </a:cxn>
                <a:cxn ang="0">
                  <a:pos x="71" y="40"/>
                </a:cxn>
                <a:cxn ang="0">
                  <a:pos x="40" y="78"/>
                </a:cxn>
                <a:cxn ang="0">
                  <a:pos x="4" y="123"/>
                </a:cxn>
                <a:cxn ang="0">
                  <a:pos x="2" y="128"/>
                </a:cxn>
                <a:cxn ang="0">
                  <a:pos x="3" y="133"/>
                </a:cxn>
                <a:cxn ang="0">
                  <a:pos x="6" y="137"/>
                </a:cxn>
                <a:cxn ang="0">
                  <a:pos x="11" y="136"/>
                </a:cxn>
                <a:cxn ang="0">
                  <a:pos x="12" y="143"/>
                </a:cxn>
                <a:cxn ang="0">
                  <a:pos x="13" y="145"/>
                </a:cxn>
                <a:cxn ang="0">
                  <a:pos x="16" y="151"/>
                </a:cxn>
                <a:cxn ang="0">
                  <a:pos x="15" y="155"/>
                </a:cxn>
                <a:cxn ang="0">
                  <a:pos x="17" y="158"/>
                </a:cxn>
                <a:cxn ang="0">
                  <a:pos x="22" y="167"/>
                </a:cxn>
                <a:cxn ang="0">
                  <a:pos x="28" y="172"/>
                </a:cxn>
                <a:cxn ang="0">
                  <a:pos x="33" y="182"/>
                </a:cxn>
                <a:cxn ang="0">
                  <a:pos x="34" y="187"/>
                </a:cxn>
                <a:cxn ang="0">
                  <a:pos x="37" y="190"/>
                </a:cxn>
                <a:cxn ang="0">
                  <a:pos x="36" y="200"/>
                </a:cxn>
                <a:cxn ang="0">
                  <a:pos x="28" y="211"/>
                </a:cxn>
                <a:cxn ang="0">
                  <a:pos x="29" y="214"/>
                </a:cxn>
                <a:cxn ang="0">
                  <a:pos x="53" y="223"/>
                </a:cxn>
                <a:cxn ang="0">
                  <a:pos x="99" y="223"/>
                </a:cxn>
                <a:cxn ang="0">
                  <a:pos x="121" y="186"/>
                </a:cxn>
                <a:cxn ang="0">
                  <a:pos x="158" y="132"/>
                </a:cxn>
                <a:cxn ang="0">
                  <a:pos x="199" y="73"/>
                </a:cxn>
                <a:cxn ang="0">
                  <a:pos x="240" y="20"/>
                </a:cxn>
              </a:cxnLst>
              <a:rect l="0" t="0" r="r" b="b"/>
              <a:pathLst>
                <a:path w="258" h="224">
                  <a:moveTo>
                    <a:pt x="257" y="0"/>
                  </a:moveTo>
                  <a:lnTo>
                    <a:pt x="243" y="0"/>
                  </a:lnTo>
                  <a:lnTo>
                    <a:pt x="230" y="0"/>
                  </a:lnTo>
                  <a:lnTo>
                    <a:pt x="217" y="0"/>
                  </a:lnTo>
                  <a:lnTo>
                    <a:pt x="202" y="0"/>
                  </a:lnTo>
                  <a:lnTo>
                    <a:pt x="188" y="0"/>
                  </a:lnTo>
                  <a:lnTo>
                    <a:pt x="174" y="0"/>
                  </a:lnTo>
                  <a:lnTo>
                    <a:pt x="160" y="0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87" y="20"/>
                  </a:lnTo>
                  <a:lnTo>
                    <a:pt x="71" y="40"/>
                  </a:lnTo>
                  <a:lnTo>
                    <a:pt x="55" y="58"/>
                  </a:lnTo>
                  <a:lnTo>
                    <a:pt x="40" y="78"/>
                  </a:lnTo>
                  <a:lnTo>
                    <a:pt x="23" y="99"/>
                  </a:lnTo>
                  <a:lnTo>
                    <a:pt x="4" y="123"/>
                  </a:lnTo>
                  <a:lnTo>
                    <a:pt x="5" y="127"/>
                  </a:lnTo>
                  <a:lnTo>
                    <a:pt x="2" y="128"/>
                  </a:lnTo>
                  <a:lnTo>
                    <a:pt x="0" y="130"/>
                  </a:lnTo>
                  <a:lnTo>
                    <a:pt x="3" y="133"/>
                  </a:lnTo>
                  <a:lnTo>
                    <a:pt x="6" y="133"/>
                  </a:lnTo>
                  <a:lnTo>
                    <a:pt x="6" y="137"/>
                  </a:lnTo>
                  <a:lnTo>
                    <a:pt x="9" y="138"/>
                  </a:lnTo>
                  <a:lnTo>
                    <a:pt x="11" y="136"/>
                  </a:lnTo>
                  <a:lnTo>
                    <a:pt x="13" y="138"/>
                  </a:lnTo>
                  <a:lnTo>
                    <a:pt x="12" y="143"/>
                  </a:lnTo>
                  <a:lnTo>
                    <a:pt x="13" y="142"/>
                  </a:lnTo>
                  <a:lnTo>
                    <a:pt x="13" y="145"/>
                  </a:lnTo>
                  <a:lnTo>
                    <a:pt x="10" y="153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15" y="155"/>
                  </a:lnTo>
                  <a:lnTo>
                    <a:pt x="16" y="157"/>
                  </a:lnTo>
                  <a:lnTo>
                    <a:pt x="17" y="158"/>
                  </a:lnTo>
                  <a:lnTo>
                    <a:pt x="22" y="157"/>
                  </a:lnTo>
                  <a:lnTo>
                    <a:pt x="22" y="167"/>
                  </a:lnTo>
                  <a:lnTo>
                    <a:pt x="27" y="164"/>
                  </a:lnTo>
                  <a:lnTo>
                    <a:pt x="28" y="172"/>
                  </a:lnTo>
                  <a:lnTo>
                    <a:pt x="27" y="175"/>
                  </a:lnTo>
                  <a:lnTo>
                    <a:pt x="33" y="182"/>
                  </a:lnTo>
                  <a:lnTo>
                    <a:pt x="31" y="184"/>
                  </a:lnTo>
                  <a:lnTo>
                    <a:pt x="34" y="187"/>
                  </a:lnTo>
                  <a:lnTo>
                    <a:pt x="34" y="190"/>
                  </a:lnTo>
                  <a:lnTo>
                    <a:pt x="37" y="190"/>
                  </a:lnTo>
                  <a:lnTo>
                    <a:pt x="38" y="194"/>
                  </a:lnTo>
                  <a:lnTo>
                    <a:pt x="36" y="200"/>
                  </a:lnTo>
                  <a:lnTo>
                    <a:pt x="32" y="207"/>
                  </a:lnTo>
                  <a:lnTo>
                    <a:pt x="28" y="211"/>
                  </a:lnTo>
                  <a:lnTo>
                    <a:pt x="31" y="211"/>
                  </a:lnTo>
                  <a:lnTo>
                    <a:pt x="29" y="214"/>
                  </a:lnTo>
                  <a:lnTo>
                    <a:pt x="32" y="223"/>
                  </a:lnTo>
                  <a:lnTo>
                    <a:pt x="53" y="223"/>
                  </a:lnTo>
                  <a:lnTo>
                    <a:pt x="78" y="223"/>
                  </a:lnTo>
                  <a:lnTo>
                    <a:pt x="99" y="223"/>
                  </a:lnTo>
                  <a:lnTo>
                    <a:pt x="111" y="204"/>
                  </a:lnTo>
                  <a:lnTo>
                    <a:pt x="121" y="186"/>
                  </a:lnTo>
                  <a:lnTo>
                    <a:pt x="137" y="161"/>
                  </a:lnTo>
                  <a:lnTo>
                    <a:pt x="158" y="132"/>
                  </a:lnTo>
                  <a:lnTo>
                    <a:pt x="176" y="105"/>
                  </a:lnTo>
                  <a:lnTo>
                    <a:pt x="199" y="73"/>
                  </a:lnTo>
                  <a:lnTo>
                    <a:pt x="222" y="45"/>
                  </a:lnTo>
                  <a:lnTo>
                    <a:pt x="240" y="20"/>
                  </a:lnTo>
                  <a:lnTo>
                    <a:pt x="257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42" y="1324"/>
              <a:ext cx="273" cy="219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46" y="204"/>
                </a:cxn>
                <a:cxn ang="0">
                  <a:pos x="155" y="186"/>
                </a:cxn>
                <a:cxn ang="0">
                  <a:pos x="165" y="167"/>
                </a:cxn>
                <a:cxn ang="0">
                  <a:pos x="175" y="149"/>
                </a:cxn>
                <a:cxn ang="0">
                  <a:pos x="182" y="136"/>
                </a:cxn>
                <a:cxn ang="0">
                  <a:pos x="192" y="119"/>
                </a:cxn>
                <a:cxn ang="0">
                  <a:pos x="204" y="99"/>
                </a:cxn>
                <a:cxn ang="0">
                  <a:pos x="214" y="81"/>
                </a:cxn>
                <a:cxn ang="0">
                  <a:pos x="222" y="70"/>
                </a:cxn>
                <a:cxn ang="0">
                  <a:pos x="233" y="53"/>
                </a:cxn>
                <a:cxn ang="0">
                  <a:pos x="245" y="36"/>
                </a:cxn>
                <a:cxn ang="0">
                  <a:pos x="259" y="18"/>
                </a:cxn>
                <a:cxn ang="0">
                  <a:pos x="272" y="0"/>
                </a:cxn>
                <a:cxn ang="0">
                  <a:pos x="263" y="0"/>
                </a:cxn>
                <a:cxn ang="0">
                  <a:pos x="249" y="0"/>
                </a:cxn>
                <a:cxn ang="0">
                  <a:pos x="235" y="0"/>
                </a:cxn>
                <a:cxn ang="0">
                  <a:pos x="221" y="0"/>
                </a:cxn>
                <a:cxn ang="0">
                  <a:pos x="207" y="0"/>
                </a:cxn>
                <a:cxn ang="0">
                  <a:pos x="195" y="0"/>
                </a:cxn>
                <a:cxn ang="0">
                  <a:pos x="182" y="0"/>
                </a:cxn>
                <a:cxn ang="0">
                  <a:pos x="167" y="0"/>
                </a:cxn>
                <a:cxn ang="0">
                  <a:pos x="154" y="0"/>
                </a:cxn>
                <a:cxn ang="0">
                  <a:pos x="138" y="20"/>
                </a:cxn>
                <a:cxn ang="0">
                  <a:pos x="120" y="44"/>
                </a:cxn>
                <a:cxn ang="0">
                  <a:pos x="98" y="72"/>
                </a:cxn>
                <a:cxn ang="0">
                  <a:pos x="75" y="103"/>
                </a:cxn>
                <a:cxn ang="0">
                  <a:pos x="57" y="129"/>
                </a:cxn>
                <a:cxn ang="0">
                  <a:pos x="37" y="158"/>
                </a:cxn>
                <a:cxn ang="0">
                  <a:pos x="22" y="182"/>
                </a:cxn>
                <a:cxn ang="0">
                  <a:pos x="11" y="199"/>
                </a:cxn>
                <a:cxn ang="0">
                  <a:pos x="0" y="218"/>
                </a:cxn>
                <a:cxn ang="0">
                  <a:pos x="23" y="218"/>
                </a:cxn>
                <a:cxn ang="0">
                  <a:pos x="49" y="218"/>
                </a:cxn>
                <a:cxn ang="0">
                  <a:pos x="78" y="218"/>
                </a:cxn>
                <a:cxn ang="0">
                  <a:pos x="97" y="218"/>
                </a:cxn>
                <a:cxn ang="0">
                  <a:pos x="118" y="218"/>
                </a:cxn>
                <a:cxn ang="0">
                  <a:pos x="139" y="218"/>
                </a:cxn>
              </a:cxnLst>
              <a:rect l="0" t="0" r="r" b="b"/>
              <a:pathLst>
                <a:path w="273" h="219">
                  <a:moveTo>
                    <a:pt x="139" y="218"/>
                  </a:moveTo>
                  <a:lnTo>
                    <a:pt x="146" y="204"/>
                  </a:lnTo>
                  <a:lnTo>
                    <a:pt x="155" y="186"/>
                  </a:lnTo>
                  <a:lnTo>
                    <a:pt x="165" y="167"/>
                  </a:lnTo>
                  <a:lnTo>
                    <a:pt x="175" y="149"/>
                  </a:lnTo>
                  <a:lnTo>
                    <a:pt x="182" y="136"/>
                  </a:lnTo>
                  <a:lnTo>
                    <a:pt x="192" y="119"/>
                  </a:lnTo>
                  <a:lnTo>
                    <a:pt x="204" y="99"/>
                  </a:lnTo>
                  <a:lnTo>
                    <a:pt x="214" y="81"/>
                  </a:lnTo>
                  <a:lnTo>
                    <a:pt x="222" y="70"/>
                  </a:lnTo>
                  <a:lnTo>
                    <a:pt x="233" y="53"/>
                  </a:lnTo>
                  <a:lnTo>
                    <a:pt x="245" y="36"/>
                  </a:lnTo>
                  <a:lnTo>
                    <a:pt x="259" y="18"/>
                  </a:lnTo>
                  <a:lnTo>
                    <a:pt x="272" y="0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0"/>
                  </a:lnTo>
                  <a:lnTo>
                    <a:pt x="221" y="0"/>
                  </a:lnTo>
                  <a:lnTo>
                    <a:pt x="207" y="0"/>
                  </a:lnTo>
                  <a:lnTo>
                    <a:pt x="195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4" y="0"/>
                  </a:lnTo>
                  <a:lnTo>
                    <a:pt x="138" y="20"/>
                  </a:lnTo>
                  <a:lnTo>
                    <a:pt x="120" y="44"/>
                  </a:lnTo>
                  <a:lnTo>
                    <a:pt x="98" y="72"/>
                  </a:lnTo>
                  <a:lnTo>
                    <a:pt x="75" y="103"/>
                  </a:lnTo>
                  <a:lnTo>
                    <a:pt x="57" y="129"/>
                  </a:lnTo>
                  <a:lnTo>
                    <a:pt x="37" y="158"/>
                  </a:lnTo>
                  <a:lnTo>
                    <a:pt x="22" y="182"/>
                  </a:lnTo>
                  <a:lnTo>
                    <a:pt x="11" y="199"/>
                  </a:lnTo>
                  <a:lnTo>
                    <a:pt x="0" y="218"/>
                  </a:lnTo>
                  <a:lnTo>
                    <a:pt x="23" y="218"/>
                  </a:lnTo>
                  <a:lnTo>
                    <a:pt x="49" y="218"/>
                  </a:lnTo>
                  <a:lnTo>
                    <a:pt x="78" y="218"/>
                  </a:lnTo>
                  <a:lnTo>
                    <a:pt x="97" y="218"/>
                  </a:lnTo>
                  <a:lnTo>
                    <a:pt x="118" y="218"/>
                  </a:lnTo>
                  <a:lnTo>
                    <a:pt x="139" y="21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842" y="1324"/>
              <a:ext cx="278" cy="224"/>
            </a:xfrm>
            <a:custGeom>
              <a:avLst/>
              <a:gdLst/>
              <a:ahLst/>
              <a:cxnLst>
                <a:cxn ang="0">
                  <a:pos x="142" y="223"/>
                </a:cxn>
                <a:cxn ang="0">
                  <a:pos x="149" y="209"/>
                </a:cxn>
                <a:cxn ang="0">
                  <a:pos x="158" y="190"/>
                </a:cxn>
                <a:cxn ang="0">
                  <a:pos x="168" y="171"/>
                </a:cxn>
                <a:cxn ang="0">
                  <a:pos x="178" y="152"/>
                </a:cxn>
                <a:cxn ang="0">
                  <a:pos x="185" y="139"/>
                </a:cxn>
                <a:cxn ang="0">
                  <a:pos x="196" y="122"/>
                </a:cxn>
                <a:cxn ang="0">
                  <a:pos x="207" y="101"/>
                </a:cxn>
                <a:cxn ang="0">
                  <a:pos x="218" y="83"/>
                </a:cxn>
                <a:cxn ang="0">
                  <a:pos x="226" y="71"/>
                </a:cxn>
                <a:cxn ang="0">
                  <a:pos x="237" y="55"/>
                </a:cxn>
                <a:cxn ang="0">
                  <a:pos x="250" y="37"/>
                </a:cxn>
                <a:cxn ang="0">
                  <a:pos x="264" y="19"/>
                </a:cxn>
                <a:cxn ang="0">
                  <a:pos x="277" y="0"/>
                </a:cxn>
                <a:cxn ang="0">
                  <a:pos x="268" y="0"/>
                </a:cxn>
                <a:cxn ang="0">
                  <a:pos x="253" y="0"/>
                </a:cxn>
                <a:cxn ang="0">
                  <a:pos x="239" y="0"/>
                </a:cxn>
                <a:cxn ang="0">
                  <a:pos x="225" y="0"/>
                </a:cxn>
                <a:cxn ang="0">
                  <a:pos x="211" y="0"/>
                </a:cxn>
                <a:cxn ang="0">
                  <a:pos x="198" y="0"/>
                </a:cxn>
                <a:cxn ang="0">
                  <a:pos x="185" y="0"/>
                </a:cxn>
                <a:cxn ang="0">
                  <a:pos x="170" y="0"/>
                </a:cxn>
                <a:cxn ang="0">
                  <a:pos x="157" y="0"/>
                </a:cxn>
                <a:cxn ang="0">
                  <a:pos x="140" y="20"/>
                </a:cxn>
                <a:cxn ang="0">
                  <a:pos x="122" y="45"/>
                </a:cxn>
                <a:cxn ang="0">
                  <a:pos x="100" y="73"/>
                </a:cxn>
                <a:cxn ang="0">
                  <a:pos x="77" y="105"/>
                </a:cxn>
                <a:cxn ang="0">
                  <a:pos x="58" y="132"/>
                </a:cxn>
                <a:cxn ang="0">
                  <a:pos x="38" y="161"/>
                </a:cxn>
                <a:cxn ang="0">
                  <a:pos x="22" y="186"/>
                </a:cxn>
                <a:cxn ang="0">
                  <a:pos x="11" y="204"/>
                </a:cxn>
                <a:cxn ang="0">
                  <a:pos x="0" y="223"/>
                </a:cxn>
                <a:cxn ang="0">
                  <a:pos x="24" y="223"/>
                </a:cxn>
                <a:cxn ang="0">
                  <a:pos x="50" y="223"/>
                </a:cxn>
                <a:cxn ang="0">
                  <a:pos x="79" y="223"/>
                </a:cxn>
                <a:cxn ang="0">
                  <a:pos x="99" y="223"/>
                </a:cxn>
                <a:cxn ang="0">
                  <a:pos x="120" y="223"/>
                </a:cxn>
                <a:cxn ang="0">
                  <a:pos x="142" y="223"/>
                </a:cxn>
              </a:cxnLst>
              <a:rect l="0" t="0" r="r" b="b"/>
              <a:pathLst>
                <a:path w="278" h="224">
                  <a:moveTo>
                    <a:pt x="142" y="223"/>
                  </a:moveTo>
                  <a:lnTo>
                    <a:pt x="149" y="209"/>
                  </a:lnTo>
                  <a:lnTo>
                    <a:pt x="158" y="190"/>
                  </a:lnTo>
                  <a:lnTo>
                    <a:pt x="168" y="171"/>
                  </a:lnTo>
                  <a:lnTo>
                    <a:pt x="178" y="152"/>
                  </a:lnTo>
                  <a:lnTo>
                    <a:pt x="185" y="139"/>
                  </a:lnTo>
                  <a:lnTo>
                    <a:pt x="196" y="122"/>
                  </a:lnTo>
                  <a:lnTo>
                    <a:pt x="207" y="101"/>
                  </a:lnTo>
                  <a:lnTo>
                    <a:pt x="218" y="83"/>
                  </a:lnTo>
                  <a:lnTo>
                    <a:pt x="226" y="71"/>
                  </a:lnTo>
                  <a:lnTo>
                    <a:pt x="237" y="55"/>
                  </a:lnTo>
                  <a:lnTo>
                    <a:pt x="250" y="37"/>
                  </a:lnTo>
                  <a:lnTo>
                    <a:pt x="264" y="19"/>
                  </a:lnTo>
                  <a:lnTo>
                    <a:pt x="277" y="0"/>
                  </a:lnTo>
                  <a:lnTo>
                    <a:pt x="268" y="0"/>
                  </a:lnTo>
                  <a:lnTo>
                    <a:pt x="253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1" y="0"/>
                  </a:lnTo>
                  <a:lnTo>
                    <a:pt x="198" y="0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57" y="0"/>
                  </a:lnTo>
                  <a:lnTo>
                    <a:pt x="140" y="20"/>
                  </a:lnTo>
                  <a:lnTo>
                    <a:pt x="122" y="45"/>
                  </a:lnTo>
                  <a:lnTo>
                    <a:pt x="100" y="73"/>
                  </a:lnTo>
                  <a:lnTo>
                    <a:pt x="77" y="105"/>
                  </a:lnTo>
                  <a:lnTo>
                    <a:pt x="58" y="132"/>
                  </a:lnTo>
                  <a:lnTo>
                    <a:pt x="38" y="161"/>
                  </a:lnTo>
                  <a:lnTo>
                    <a:pt x="22" y="186"/>
                  </a:lnTo>
                  <a:lnTo>
                    <a:pt x="11" y="204"/>
                  </a:lnTo>
                  <a:lnTo>
                    <a:pt x="0" y="223"/>
                  </a:lnTo>
                  <a:lnTo>
                    <a:pt x="24" y="223"/>
                  </a:lnTo>
                  <a:lnTo>
                    <a:pt x="50" y="223"/>
                  </a:lnTo>
                  <a:lnTo>
                    <a:pt x="79" y="223"/>
                  </a:lnTo>
                  <a:lnTo>
                    <a:pt x="99" y="223"/>
                  </a:lnTo>
                  <a:lnTo>
                    <a:pt x="120" y="223"/>
                  </a:lnTo>
                  <a:lnTo>
                    <a:pt x="142" y="22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58" y="1324"/>
              <a:ext cx="285" cy="219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51" y="39"/>
                </a:cxn>
                <a:cxn ang="0">
                  <a:pos x="204" y="97"/>
                </a:cxn>
                <a:cxn ang="0">
                  <a:pos x="183" y="125"/>
                </a:cxn>
                <a:cxn ang="0">
                  <a:pos x="187" y="130"/>
                </a:cxn>
                <a:cxn ang="0">
                  <a:pos x="192" y="133"/>
                </a:cxn>
                <a:cxn ang="0">
                  <a:pos x="194" y="139"/>
                </a:cxn>
                <a:cxn ang="0">
                  <a:pos x="197" y="147"/>
                </a:cxn>
                <a:cxn ang="0">
                  <a:pos x="197" y="153"/>
                </a:cxn>
                <a:cxn ang="0">
                  <a:pos x="203" y="163"/>
                </a:cxn>
                <a:cxn ang="0">
                  <a:pos x="207" y="171"/>
                </a:cxn>
                <a:cxn ang="0">
                  <a:pos x="214" y="183"/>
                </a:cxn>
                <a:cxn ang="0">
                  <a:pos x="219" y="190"/>
                </a:cxn>
                <a:cxn ang="0">
                  <a:pos x="209" y="206"/>
                </a:cxn>
                <a:cxn ang="0">
                  <a:pos x="213" y="218"/>
                </a:cxn>
                <a:cxn ang="0">
                  <a:pos x="165" y="218"/>
                </a:cxn>
                <a:cxn ang="0">
                  <a:pos x="103" y="218"/>
                </a:cxn>
                <a:cxn ang="0">
                  <a:pos x="69" y="215"/>
                </a:cxn>
                <a:cxn ang="0">
                  <a:pos x="78" y="212"/>
                </a:cxn>
                <a:cxn ang="0">
                  <a:pos x="74" y="202"/>
                </a:cxn>
                <a:cxn ang="0">
                  <a:pos x="68" y="202"/>
                </a:cxn>
                <a:cxn ang="0">
                  <a:pos x="64" y="200"/>
                </a:cxn>
                <a:cxn ang="0">
                  <a:pos x="56" y="201"/>
                </a:cxn>
                <a:cxn ang="0">
                  <a:pos x="58" y="193"/>
                </a:cxn>
                <a:cxn ang="0">
                  <a:pos x="57" y="186"/>
                </a:cxn>
                <a:cxn ang="0">
                  <a:pos x="44" y="188"/>
                </a:cxn>
                <a:cxn ang="0">
                  <a:pos x="44" y="183"/>
                </a:cxn>
                <a:cxn ang="0">
                  <a:pos x="39" y="179"/>
                </a:cxn>
                <a:cxn ang="0">
                  <a:pos x="39" y="177"/>
                </a:cxn>
                <a:cxn ang="0">
                  <a:pos x="30" y="178"/>
                </a:cxn>
                <a:cxn ang="0">
                  <a:pos x="24" y="171"/>
                </a:cxn>
                <a:cxn ang="0">
                  <a:pos x="26" y="169"/>
                </a:cxn>
                <a:cxn ang="0">
                  <a:pos x="36" y="164"/>
                </a:cxn>
                <a:cxn ang="0">
                  <a:pos x="28" y="164"/>
                </a:cxn>
                <a:cxn ang="0">
                  <a:pos x="37" y="153"/>
                </a:cxn>
                <a:cxn ang="0">
                  <a:pos x="35" y="146"/>
                </a:cxn>
                <a:cxn ang="0">
                  <a:pos x="29" y="137"/>
                </a:cxn>
                <a:cxn ang="0">
                  <a:pos x="33" y="128"/>
                </a:cxn>
                <a:cxn ang="0">
                  <a:pos x="35" y="114"/>
                </a:cxn>
                <a:cxn ang="0">
                  <a:pos x="31" y="109"/>
                </a:cxn>
                <a:cxn ang="0">
                  <a:pos x="42" y="103"/>
                </a:cxn>
                <a:cxn ang="0">
                  <a:pos x="47" y="97"/>
                </a:cxn>
                <a:cxn ang="0">
                  <a:pos x="59" y="84"/>
                </a:cxn>
                <a:cxn ang="0">
                  <a:pos x="56" y="71"/>
                </a:cxn>
                <a:cxn ang="0">
                  <a:pos x="48" y="59"/>
                </a:cxn>
                <a:cxn ang="0">
                  <a:pos x="53" y="26"/>
                </a:cxn>
                <a:cxn ang="0">
                  <a:pos x="51" y="4"/>
                </a:cxn>
                <a:cxn ang="0">
                  <a:pos x="3" y="21"/>
                </a:cxn>
                <a:cxn ang="0">
                  <a:pos x="10" y="9"/>
                </a:cxn>
                <a:cxn ang="0">
                  <a:pos x="3" y="11"/>
                </a:cxn>
                <a:cxn ang="0">
                  <a:pos x="29" y="0"/>
                </a:cxn>
                <a:cxn ang="0">
                  <a:pos x="68" y="0"/>
                </a:cxn>
                <a:cxn ang="0">
                  <a:pos x="111" y="0"/>
                </a:cxn>
                <a:cxn ang="0">
                  <a:pos x="150" y="0"/>
                </a:cxn>
                <a:cxn ang="0">
                  <a:pos x="193" y="0"/>
                </a:cxn>
                <a:cxn ang="0">
                  <a:pos x="227" y="0"/>
                </a:cxn>
              </a:cxnLst>
              <a:rect l="0" t="0" r="r" b="b"/>
              <a:pathLst>
                <a:path w="285" h="219">
                  <a:moveTo>
                    <a:pt x="242" y="0"/>
                  </a:moveTo>
                  <a:lnTo>
                    <a:pt x="254" y="0"/>
                  </a:lnTo>
                  <a:lnTo>
                    <a:pt x="268" y="0"/>
                  </a:lnTo>
                  <a:lnTo>
                    <a:pt x="284" y="0"/>
                  </a:lnTo>
                  <a:lnTo>
                    <a:pt x="267" y="20"/>
                  </a:lnTo>
                  <a:lnTo>
                    <a:pt x="251" y="39"/>
                  </a:lnTo>
                  <a:lnTo>
                    <a:pt x="235" y="57"/>
                  </a:lnTo>
                  <a:lnTo>
                    <a:pt x="220" y="76"/>
                  </a:lnTo>
                  <a:lnTo>
                    <a:pt x="204" y="97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3" y="125"/>
                  </a:lnTo>
                  <a:lnTo>
                    <a:pt x="181" y="127"/>
                  </a:lnTo>
                  <a:lnTo>
                    <a:pt x="184" y="130"/>
                  </a:lnTo>
                  <a:lnTo>
                    <a:pt x="187" y="130"/>
                  </a:lnTo>
                  <a:lnTo>
                    <a:pt x="187" y="134"/>
                  </a:lnTo>
                  <a:lnTo>
                    <a:pt x="190" y="134"/>
                  </a:lnTo>
                  <a:lnTo>
                    <a:pt x="192" y="133"/>
                  </a:lnTo>
                  <a:lnTo>
                    <a:pt x="194" y="134"/>
                  </a:lnTo>
                  <a:lnTo>
                    <a:pt x="193" y="140"/>
                  </a:lnTo>
                  <a:lnTo>
                    <a:pt x="194" y="139"/>
                  </a:lnTo>
                  <a:lnTo>
                    <a:pt x="194" y="142"/>
                  </a:lnTo>
                  <a:lnTo>
                    <a:pt x="191" y="150"/>
                  </a:lnTo>
                  <a:lnTo>
                    <a:pt x="197" y="147"/>
                  </a:lnTo>
                  <a:lnTo>
                    <a:pt x="199" y="149"/>
                  </a:lnTo>
                  <a:lnTo>
                    <a:pt x="196" y="152"/>
                  </a:lnTo>
                  <a:lnTo>
                    <a:pt x="197" y="153"/>
                  </a:lnTo>
                  <a:lnTo>
                    <a:pt x="198" y="154"/>
                  </a:lnTo>
                  <a:lnTo>
                    <a:pt x="203" y="153"/>
                  </a:lnTo>
                  <a:lnTo>
                    <a:pt x="203" y="163"/>
                  </a:lnTo>
                  <a:lnTo>
                    <a:pt x="208" y="160"/>
                  </a:lnTo>
                  <a:lnTo>
                    <a:pt x="209" y="168"/>
                  </a:lnTo>
                  <a:lnTo>
                    <a:pt x="207" y="171"/>
                  </a:lnTo>
                  <a:lnTo>
                    <a:pt x="213" y="178"/>
                  </a:lnTo>
                  <a:lnTo>
                    <a:pt x="212" y="180"/>
                  </a:lnTo>
                  <a:lnTo>
                    <a:pt x="214" y="183"/>
                  </a:lnTo>
                  <a:lnTo>
                    <a:pt x="214" y="186"/>
                  </a:lnTo>
                  <a:lnTo>
                    <a:pt x="218" y="185"/>
                  </a:lnTo>
                  <a:lnTo>
                    <a:pt x="219" y="190"/>
                  </a:lnTo>
                  <a:lnTo>
                    <a:pt x="217" y="196"/>
                  </a:lnTo>
                  <a:lnTo>
                    <a:pt x="213" y="202"/>
                  </a:lnTo>
                  <a:lnTo>
                    <a:pt x="209" y="206"/>
                  </a:lnTo>
                  <a:lnTo>
                    <a:pt x="212" y="206"/>
                  </a:lnTo>
                  <a:lnTo>
                    <a:pt x="210" y="209"/>
                  </a:lnTo>
                  <a:lnTo>
                    <a:pt x="213" y="218"/>
                  </a:lnTo>
                  <a:lnTo>
                    <a:pt x="196" y="218"/>
                  </a:lnTo>
                  <a:lnTo>
                    <a:pt x="180" y="218"/>
                  </a:lnTo>
                  <a:lnTo>
                    <a:pt x="165" y="218"/>
                  </a:lnTo>
                  <a:lnTo>
                    <a:pt x="145" y="218"/>
                  </a:lnTo>
                  <a:lnTo>
                    <a:pt x="123" y="218"/>
                  </a:lnTo>
                  <a:lnTo>
                    <a:pt x="103" y="218"/>
                  </a:lnTo>
                  <a:lnTo>
                    <a:pt x="91" y="218"/>
                  </a:lnTo>
                  <a:lnTo>
                    <a:pt x="71" y="218"/>
                  </a:lnTo>
                  <a:lnTo>
                    <a:pt x="69" y="215"/>
                  </a:lnTo>
                  <a:lnTo>
                    <a:pt x="70" y="215"/>
                  </a:lnTo>
                  <a:lnTo>
                    <a:pt x="78" y="214"/>
                  </a:lnTo>
                  <a:lnTo>
                    <a:pt x="78" y="212"/>
                  </a:lnTo>
                  <a:lnTo>
                    <a:pt x="69" y="212"/>
                  </a:lnTo>
                  <a:lnTo>
                    <a:pt x="75" y="202"/>
                  </a:lnTo>
                  <a:lnTo>
                    <a:pt x="74" y="202"/>
                  </a:lnTo>
                  <a:lnTo>
                    <a:pt x="65" y="209"/>
                  </a:lnTo>
                  <a:lnTo>
                    <a:pt x="64" y="208"/>
                  </a:lnTo>
                  <a:lnTo>
                    <a:pt x="68" y="202"/>
                  </a:lnTo>
                  <a:lnTo>
                    <a:pt x="65" y="202"/>
                  </a:lnTo>
                  <a:lnTo>
                    <a:pt x="66" y="196"/>
                  </a:lnTo>
                  <a:lnTo>
                    <a:pt x="64" y="200"/>
                  </a:lnTo>
                  <a:lnTo>
                    <a:pt x="64" y="198"/>
                  </a:lnTo>
                  <a:lnTo>
                    <a:pt x="59" y="201"/>
                  </a:lnTo>
                  <a:lnTo>
                    <a:pt x="56" y="201"/>
                  </a:lnTo>
                  <a:lnTo>
                    <a:pt x="53" y="196"/>
                  </a:lnTo>
                  <a:lnTo>
                    <a:pt x="54" y="196"/>
                  </a:lnTo>
                  <a:lnTo>
                    <a:pt x="58" y="193"/>
                  </a:lnTo>
                  <a:lnTo>
                    <a:pt x="61" y="189"/>
                  </a:lnTo>
                  <a:lnTo>
                    <a:pt x="56" y="190"/>
                  </a:lnTo>
                  <a:lnTo>
                    <a:pt x="57" y="186"/>
                  </a:lnTo>
                  <a:lnTo>
                    <a:pt x="51" y="188"/>
                  </a:lnTo>
                  <a:lnTo>
                    <a:pt x="46" y="185"/>
                  </a:lnTo>
                  <a:lnTo>
                    <a:pt x="44" y="188"/>
                  </a:lnTo>
                  <a:lnTo>
                    <a:pt x="35" y="186"/>
                  </a:lnTo>
                  <a:lnTo>
                    <a:pt x="34" y="185"/>
                  </a:lnTo>
                  <a:lnTo>
                    <a:pt x="44" y="183"/>
                  </a:lnTo>
                  <a:lnTo>
                    <a:pt x="41" y="183"/>
                  </a:lnTo>
                  <a:lnTo>
                    <a:pt x="43" y="180"/>
                  </a:lnTo>
                  <a:lnTo>
                    <a:pt x="39" y="179"/>
                  </a:lnTo>
                  <a:lnTo>
                    <a:pt x="44" y="178"/>
                  </a:lnTo>
                  <a:lnTo>
                    <a:pt x="44" y="177"/>
                  </a:lnTo>
                  <a:lnTo>
                    <a:pt x="39" y="177"/>
                  </a:lnTo>
                  <a:lnTo>
                    <a:pt x="36" y="178"/>
                  </a:lnTo>
                  <a:lnTo>
                    <a:pt x="30" y="177"/>
                  </a:lnTo>
                  <a:lnTo>
                    <a:pt x="30" y="178"/>
                  </a:lnTo>
                  <a:lnTo>
                    <a:pt x="28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30" y="171"/>
                  </a:lnTo>
                  <a:lnTo>
                    <a:pt x="25" y="170"/>
                  </a:lnTo>
                  <a:lnTo>
                    <a:pt x="26" y="169"/>
                  </a:lnTo>
                  <a:lnTo>
                    <a:pt x="35" y="167"/>
                  </a:lnTo>
                  <a:lnTo>
                    <a:pt x="32" y="166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30" y="164"/>
                  </a:lnTo>
                  <a:lnTo>
                    <a:pt x="28" y="164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7" y="153"/>
                  </a:lnTo>
                  <a:lnTo>
                    <a:pt x="38" y="147"/>
                  </a:lnTo>
                  <a:lnTo>
                    <a:pt x="32" y="150"/>
                  </a:lnTo>
                  <a:lnTo>
                    <a:pt x="35" y="146"/>
                  </a:lnTo>
                  <a:lnTo>
                    <a:pt x="27" y="146"/>
                  </a:lnTo>
                  <a:lnTo>
                    <a:pt x="29" y="142"/>
                  </a:lnTo>
                  <a:lnTo>
                    <a:pt x="29" y="137"/>
                  </a:lnTo>
                  <a:lnTo>
                    <a:pt x="33" y="134"/>
                  </a:lnTo>
                  <a:lnTo>
                    <a:pt x="37" y="128"/>
                  </a:lnTo>
                  <a:lnTo>
                    <a:pt x="33" y="128"/>
                  </a:lnTo>
                  <a:lnTo>
                    <a:pt x="29" y="118"/>
                  </a:lnTo>
                  <a:lnTo>
                    <a:pt x="31" y="115"/>
                  </a:lnTo>
                  <a:lnTo>
                    <a:pt x="35" y="114"/>
                  </a:lnTo>
                  <a:lnTo>
                    <a:pt x="36" y="113"/>
                  </a:lnTo>
                  <a:lnTo>
                    <a:pt x="31" y="113"/>
                  </a:lnTo>
                  <a:lnTo>
                    <a:pt x="31" y="109"/>
                  </a:lnTo>
                  <a:lnTo>
                    <a:pt x="33" y="106"/>
                  </a:lnTo>
                  <a:lnTo>
                    <a:pt x="37" y="103"/>
                  </a:lnTo>
                  <a:lnTo>
                    <a:pt x="42" y="103"/>
                  </a:lnTo>
                  <a:lnTo>
                    <a:pt x="42" y="101"/>
                  </a:lnTo>
                  <a:lnTo>
                    <a:pt x="46" y="98"/>
                  </a:lnTo>
                  <a:lnTo>
                    <a:pt x="47" y="97"/>
                  </a:lnTo>
                  <a:lnTo>
                    <a:pt x="50" y="94"/>
                  </a:lnTo>
                  <a:lnTo>
                    <a:pt x="51" y="93"/>
                  </a:lnTo>
                  <a:lnTo>
                    <a:pt x="59" y="84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6" y="71"/>
                  </a:lnTo>
                  <a:lnTo>
                    <a:pt x="48" y="68"/>
                  </a:lnTo>
                  <a:lnTo>
                    <a:pt x="45" y="65"/>
                  </a:lnTo>
                  <a:lnTo>
                    <a:pt x="48" y="59"/>
                  </a:lnTo>
                  <a:lnTo>
                    <a:pt x="47" y="57"/>
                  </a:lnTo>
                  <a:lnTo>
                    <a:pt x="50" y="54"/>
                  </a:lnTo>
                  <a:lnTo>
                    <a:pt x="53" y="26"/>
                  </a:lnTo>
                  <a:lnTo>
                    <a:pt x="49" y="22"/>
                  </a:lnTo>
                  <a:lnTo>
                    <a:pt x="51" y="18"/>
                  </a:lnTo>
                  <a:lnTo>
                    <a:pt x="51" y="4"/>
                  </a:lnTo>
                  <a:lnTo>
                    <a:pt x="33" y="9"/>
                  </a:lnTo>
                  <a:lnTo>
                    <a:pt x="19" y="16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8" y="7"/>
                  </a:lnTo>
                  <a:lnTo>
                    <a:pt x="9" y="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111" y="0"/>
                  </a:lnTo>
                  <a:lnTo>
                    <a:pt x="124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5" y="0"/>
                  </a:lnTo>
                  <a:lnTo>
                    <a:pt x="179" y="0"/>
                  </a:lnTo>
                  <a:lnTo>
                    <a:pt x="193" y="0"/>
                  </a:lnTo>
                  <a:lnTo>
                    <a:pt x="206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4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58" y="1324"/>
              <a:ext cx="289" cy="224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54" y="40"/>
                </a:cxn>
                <a:cxn ang="0">
                  <a:pos x="207" y="99"/>
                </a:cxn>
                <a:cxn ang="0">
                  <a:pos x="186" y="128"/>
                </a:cxn>
                <a:cxn ang="0">
                  <a:pos x="190" y="133"/>
                </a:cxn>
                <a:cxn ang="0">
                  <a:pos x="194" y="136"/>
                </a:cxn>
                <a:cxn ang="0">
                  <a:pos x="197" y="142"/>
                </a:cxn>
                <a:cxn ang="0">
                  <a:pos x="200" y="151"/>
                </a:cxn>
                <a:cxn ang="0">
                  <a:pos x="200" y="157"/>
                </a:cxn>
                <a:cxn ang="0">
                  <a:pos x="206" y="167"/>
                </a:cxn>
                <a:cxn ang="0">
                  <a:pos x="210" y="175"/>
                </a:cxn>
                <a:cxn ang="0">
                  <a:pos x="217" y="187"/>
                </a:cxn>
                <a:cxn ang="0">
                  <a:pos x="222" y="194"/>
                </a:cxn>
                <a:cxn ang="0">
                  <a:pos x="212" y="211"/>
                </a:cxn>
                <a:cxn ang="0">
                  <a:pos x="216" y="223"/>
                </a:cxn>
                <a:cxn ang="0">
                  <a:pos x="167" y="223"/>
                </a:cxn>
                <a:cxn ang="0">
                  <a:pos x="104" y="223"/>
                </a:cxn>
                <a:cxn ang="0">
                  <a:pos x="70" y="220"/>
                </a:cxn>
                <a:cxn ang="0">
                  <a:pos x="79" y="217"/>
                </a:cxn>
                <a:cxn ang="0">
                  <a:pos x="75" y="207"/>
                </a:cxn>
                <a:cxn ang="0">
                  <a:pos x="69" y="207"/>
                </a:cxn>
                <a:cxn ang="0">
                  <a:pos x="65" y="204"/>
                </a:cxn>
                <a:cxn ang="0">
                  <a:pos x="57" y="205"/>
                </a:cxn>
                <a:cxn ang="0">
                  <a:pos x="59" y="197"/>
                </a:cxn>
                <a:cxn ang="0">
                  <a:pos x="57" y="190"/>
                </a:cxn>
                <a:cxn ang="0">
                  <a:pos x="44" y="192"/>
                </a:cxn>
                <a:cxn ang="0">
                  <a:pos x="45" y="187"/>
                </a:cxn>
                <a:cxn ang="0">
                  <a:pos x="40" y="183"/>
                </a:cxn>
                <a:cxn ang="0">
                  <a:pos x="40" y="181"/>
                </a:cxn>
                <a:cxn ang="0">
                  <a:pos x="30" y="182"/>
                </a:cxn>
                <a:cxn ang="0">
                  <a:pos x="25" y="175"/>
                </a:cxn>
                <a:cxn ang="0">
                  <a:pos x="27" y="173"/>
                </a:cxn>
                <a:cxn ang="0">
                  <a:pos x="36" y="167"/>
                </a:cxn>
                <a:cxn ang="0">
                  <a:pos x="28" y="167"/>
                </a:cxn>
                <a:cxn ang="0">
                  <a:pos x="37" y="156"/>
                </a:cxn>
                <a:cxn ang="0">
                  <a:pos x="35" y="149"/>
                </a:cxn>
                <a:cxn ang="0">
                  <a:pos x="29" y="140"/>
                </a:cxn>
                <a:cxn ang="0">
                  <a:pos x="34" y="131"/>
                </a:cxn>
                <a:cxn ang="0">
                  <a:pos x="35" y="116"/>
                </a:cxn>
                <a:cxn ang="0">
                  <a:pos x="32" y="112"/>
                </a:cxn>
                <a:cxn ang="0">
                  <a:pos x="42" y="106"/>
                </a:cxn>
                <a:cxn ang="0">
                  <a:pos x="48" y="99"/>
                </a:cxn>
                <a:cxn ang="0">
                  <a:pos x="60" y="85"/>
                </a:cxn>
                <a:cxn ang="0">
                  <a:pos x="57" y="72"/>
                </a:cxn>
                <a:cxn ang="0">
                  <a:pos x="49" y="60"/>
                </a:cxn>
                <a:cxn ang="0">
                  <a:pos x="54" y="26"/>
                </a:cxn>
                <a:cxn ang="0">
                  <a:pos x="51" y="4"/>
                </a:cxn>
                <a:cxn ang="0">
                  <a:pos x="3" y="21"/>
                </a:cxn>
                <a:cxn ang="0">
                  <a:pos x="11" y="9"/>
                </a:cxn>
                <a:cxn ang="0">
                  <a:pos x="3" y="11"/>
                </a:cxn>
                <a:cxn ang="0">
                  <a:pos x="29" y="0"/>
                </a:cxn>
                <a:cxn ang="0">
                  <a:pos x="69" y="0"/>
                </a:cxn>
                <a:cxn ang="0">
                  <a:pos x="112" y="0"/>
                </a:cxn>
                <a:cxn ang="0">
                  <a:pos x="152" y="0"/>
                </a:cxn>
                <a:cxn ang="0">
                  <a:pos x="195" y="0"/>
                </a:cxn>
                <a:cxn ang="0">
                  <a:pos x="231" y="0"/>
                </a:cxn>
              </a:cxnLst>
              <a:rect l="0" t="0" r="r" b="b"/>
              <a:pathLst>
                <a:path w="289" h="224">
                  <a:moveTo>
                    <a:pt x="246" y="0"/>
                  </a:moveTo>
                  <a:lnTo>
                    <a:pt x="258" y="0"/>
                  </a:lnTo>
                  <a:lnTo>
                    <a:pt x="272" y="0"/>
                  </a:lnTo>
                  <a:lnTo>
                    <a:pt x="288" y="0"/>
                  </a:lnTo>
                  <a:lnTo>
                    <a:pt x="270" y="20"/>
                  </a:lnTo>
                  <a:lnTo>
                    <a:pt x="254" y="40"/>
                  </a:lnTo>
                  <a:lnTo>
                    <a:pt x="239" y="58"/>
                  </a:lnTo>
                  <a:lnTo>
                    <a:pt x="224" y="78"/>
                  </a:lnTo>
                  <a:lnTo>
                    <a:pt x="207" y="99"/>
                  </a:lnTo>
                  <a:lnTo>
                    <a:pt x="187" y="123"/>
                  </a:lnTo>
                  <a:lnTo>
                    <a:pt x="189" y="127"/>
                  </a:lnTo>
                  <a:lnTo>
                    <a:pt x="186" y="128"/>
                  </a:lnTo>
                  <a:lnTo>
                    <a:pt x="184" y="130"/>
                  </a:lnTo>
                  <a:lnTo>
                    <a:pt x="186" y="133"/>
                  </a:lnTo>
                  <a:lnTo>
                    <a:pt x="190" y="133"/>
                  </a:lnTo>
                  <a:lnTo>
                    <a:pt x="190" y="137"/>
                  </a:lnTo>
                  <a:lnTo>
                    <a:pt x="193" y="138"/>
                  </a:lnTo>
                  <a:lnTo>
                    <a:pt x="194" y="136"/>
                  </a:lnTo>
                  <a:lnTo>
                    <a:pt x="197" y="138"/>
                  </a:lnTo>
                  <a:lnTo>
                    <a:pt x="195" y="143"/>
                  </a:lnTo>
                  <a:lnTo>
                    <a:pt x="197" y="142"/>
                  </a:lnTo>
                  <a:lnTo>
                    <a:pt x="197" y="145"/>
                  </a:lnTo>
                  <a:lnTo>
                    <a:pt x="193" y="153"/>
                  </a:lnTo>
                  <a:lnTo>
                    <a:pt x="200" y="151"/>
                  </a:lnTo>
                  <a:lnTo>
                    <a:pt x="202" y="152"/>
                  </a:lnTo>
                  <a:lnTo>
                    <a:pt x="199" y="155"/>
                  </a:lnTo>
                  <a:lnTo>
                    <a:pt x="200" y="157"/>
                  </a:lnTo>
                  <a:lnTo>
                    <a:pt x="201" y="158"/>
                  </a:lnTo>
                  <a:lnTo>
                    <a:pt x="206" y="157"/>
                  </a:lnTo>
                  <a:lnTo>
                    <a:pt x="206" y="167"/>
                  </a:lnTo>
                  <a:lnTo>
                    <a:pt x="211" y="164"/>
                  </a:lnTo>
                  <a:lnTo>
                    <a:pt x="212" y="172"/>
                  </a:lnTo>
                  <a:lnTo>
                    <a:pt x="210" y="175"/>
                  </a:lnTo>
                  <a:lnTo>
                    <a:pt x="216" y="182"/>
                  </a:lnTo>
                  <a:lnTo>
                    <a:pt x="215" y="184"/>
                  </a:lnTo>
                  <a:lnTo>
                    <a:pt x="217" y="187"/>
                  </a:lnTo>
                  <a:lnTo>
                    <a:pt x="217" y="190"/>
                  </a:lnTo>
                  <a:lnTo>
                    <a:pt x="221" y="190"/>
                  </a:lnTo>
                  <a:lnTo>
                    <a:pt x="222" y="194"/>
                  </a:lnTo>
                  <a:lnTo>
                    <a:pt x="220" y="200"/>
                  </a:lnTo>
                  <a:lnTo>
                    <a:pt x="216" y="207"/>
                  </a:lnTo>
                  <a:lnTo>
                    <a:pt x="212" y="211"/>
                  </a:lnTo>
                  <a:lnTo>
                    <a:pt x="215" y="211"/>
                  </a:lnTo>
                  <a:lnTo>
                    <a:pt x="213" y="214"/>
                  </a:lnTo>
                  <a:lnTo>
                    <a:pt x="216" y="223"/>
                  </a:lnTo>
                  <a:lnTo>
                    <a:pt x="199" y="223"/>
                  </a:lnTo>
                  <a:lnTo>
                    <a:pt x="183" y="223"/>
                  </a:lnTo>
                  <a:lnTo>
                    <a:pt x="167" y="223"/>
                  </a:lnTo>
                  <a:lnTo>
                    <a:pt x="147" y="223"/>
                  </a:lnTo>
                  <a:lnTo>
                    <a:pt x="125" y="223"/>
                  </a:lnTo>
                  <a:lnTo>
                    <a:pt x="104" y="223"/>
                  </a:lnTo>
                  <a:lnTo>
                    <a:pt x="92" y="223"/>
                  </a:lnTo>
                  <a:lnTo>
                    <a:pt x="72" y="223"/>
                  </a:lnTo>
                  <a:lnTo>
                    <a:pt x="70" y="220"/>
                  </a:lnTo>
                  <a:lnTo>
                    <a:pt x="71" y="219"/>
                  </a:lnTo>
                  <a:lnTo>
                    <a:pt x="79" y="219"/>
                  </a:lnTo>
                  <a:lnTo>
                    <a:pt x="79" y="217"/>
                  </a:lnTo>
                  <a:lnTo>
                    <a:pt x="70" y="217"/>
                  </a:lnTo>
                  <a:lnTo>
                    <a:pt x="76" y="207"/>
                  </a:lnTo>
                  <a:lnTo>
                    <a:pt x="75" y="207"/>
                  </a:lnTo>
                  <a:lnTo>
                    <a:pt x="66" y="213"/>
                  </a:lnTo>
                  <a:lnTo>
                    <a:pt x="65" y="212"/>
                  </a:lnTo>
                  <a:lnTo>
                    <a:pt x="69" y="207"/>
                  </a:lnTo>
                  <a:lnTo>
                    <a:pt x="66" y="207"/>
                  </a:lnTo>
                  <a:lnTo>
                    <a:pt x="67" y="201"/>
                  </a:lnTo>
                  <a:lnTo>
                    <a:pt x="65" y="204"/>
                  </a:lnTo>
                  <a:lnTo>
                    <a:pt x="65" y="203"/>
                  </a:lnTo>
                  <a:lnTo>
                    <a:pt x="60" y="205"/>
                  </a:lnTo>
                  <a:lnTo>
                    <a:pt x="57" y="205"/>
                  </a:lnTo>
                  <a:lnTo>
                    <a:pt x="54" y="201"/>
                  </a:lnTo>
                  <a:lnTo>
                    <a:pt x="55" y="200"/>
                  </a:lnTo>
                  <a:lnTo>
                    <a:pt x="59" y="197"/>
                  </a:lnTo>
                  <a:lnTo>
                    <a:pt x="62" y="193"/>
                  </a:lnTo>
                  <a:lnTo>
                    <a:pt x="57" y="194"/>
                  </a:lnTo>
                  <a:lnTo>
                    <a:pt x="57" y="190"/>
                  </a:lnTo>
                  <a:lnTo>
                    <a:pt x="52" y="192"/>
                  </a:lnTo>
                  <a:lnTo>
                    <a:pt x="47" y="190"/>
                  </a:lnTo>
                  <a:lnTo>
                    <a:pt x="44" y="192"/>
                  </a:lnTo>
                  <a:lnTo>
                    <a:pt x="35" y="190"/>
                  </a:lnTo>
                  <a:lnTo>
                    <a:pt x="34" y="190"/>
                  </a:lnTo>
                  <a:lnTo>
                    <a:pt x="45" y="187"/>
                  </a:lnTo>
                  <a:lnTo>
                    <a:pt x="42" y="187"/>
                  </a:lnTo>
                  <a:lnTo>
                    <a:pt x="43" y="184"/>
                  </a:lnTo>
                  <a:lnTo>
                    <a:pt x="40" y="183"/>
                  </a:lnTo>
                  <a:lnTo>
                    <a:pt x="44" y="182"/>
                  </a:lnTo>
                  <a:lnTo>
                    <a:pt x="44" y="181"/>
                  </a:lnTo>
                  <a:lnTo>
                    <a:pt x="40" y="181"/>
                  </a:lnTo>
                  <a:lnTo>
                    <a:pt x="36" y="182"/>
                  </a:lnTo>
                  <a:lnTo>
                    <a:pt x="31" y="181"/>
                  </a:lnTo>
                  <a:lnTo>
                    <a:pt x="30" y="182"/>
                  </a:lnTo>
                  <a:lnTo>
                    <a:pt x="28" y="183"/>
                  </a:lnTo>
                  <a:lnTo>
                    <a:pt x="23" y="178"/>
                  </a:lnTo>
                  <a:lnTo>
                    <a:pt x="25" y="175"/>
                  </a:lnTo>
                  <a:lnTo>
                    <a:pt x="30" y="175"/>
                  </a:lnTo>
                  <a:lnTo>
                    <a:pt x="26" y="174"/>
                  </a:lnTo>
                  <a:lnTo>
                    <a:pt x="27" y="173"/>
                  </a:lnTo>
                  <a:lnTo>
                    <a:pt x="35" y="171"/>
                  </a:lnTo>
                  <a:lnTo>
                    <a:pt x="33" y="170"/>
                  </a:lnTo>
                  <a:lnTo>
                    <a:pt x="36" y="167"/>
                  </a:lnTo>
                  <a:lnTo>
                    <a:pt x="36" y="166"/>
                  </a:lnTo>
                  <a:lnTo>
                    <a:pt x="31" y="167"/>
                  </a:lnTo>
                  <a:lnTo>
                    <a:pt x="28" y="167"/>
                  </a:lnTo>
                  <a:lnTo>
                    <a:pt x="34" y="160"/>
                  </a:lnTo>
                  <a:lnTo>
                    <a:pt x="34" y="160"/>
                  </a:lnTo>
                  <a:lnTo>
                    <a:pt x="37" y="156"/>
                  </a:lnTo>
                  <a:lnTo>
                    <a:pt x="39" y="151"/>
                  </a:lnTo>
                  <a:lnTo>
                    <a:pt x="33" y="153"/>
                  </a:lnTo>
                  <a:lnTo>
                    <a:pt x="35" y="149"/>
                  </a:lnTo>
                  <a:lnTo>
                    <a:pt x="27" y="150"/>
                  </a:lnTo>
                  <a:lnTo>
                    <a:pt x="29" y="145"/>
                  </a:lnTo>
                  <a:lnTo>
                    <a:pt x="29" y="140"/>
                  </a:lnTo>
                  <a:lnTo>
                    <a:pt x="34" y="137"/>
                  </a:lnTo>
                  <a:lnTo>
                    <a:pt x="37" y="130"/>
                  </a:lnTo>
                  <a:lnTo>
                    <a:pt x="34" y="131"/>
                  </a:lnTo>
                  <a:lnTo>
                    <a:pt x="29" y="121"/>
                  </a:lnTo>
                  <a:lnTo>
                    <a:pt x="32" y="118"/>
                  </a:lnTo>
                  <a:lnTo>
                    <a:pt x="35" y="116"/>
                  </a:lnTo>
                  <a:lnTo>
                    <a:pt x="36" y="115"/>
                  </a:lnTo>
                  <a:lnTo>
                    <a:pt x="32" y="115"/>
                  </a:lnTo>
                  <a:lnTo>
                    <a:pt x="32" y="112"/>
                  </a:lnTo>
                  <a:lnTo>
                    <a:pt x="34" y="108"/>
                  </a:lnTo>
                  <a:lnTo>
                    <a:pt x="38" y="106"/>
                  </a:lnTo>
                  <a:lnTo>
                    <a:pt x="42" y="106"/>
                  </a:lnTo>
                  <a:lnTo>
                    <a:pt x="42" y="103"/>
                  </a:lnTo>
                  <a:lnTo>
                    <a:pt x="47" y="100"/>
                  </a:lnTo>
                  <a:lnTo>
                    <a:pt x="48" y="99"/>
                  </a:lnTo>
                  <a:lnTo>
                    <a:pt x="50" y="96"/>
                  </a:lnTo>
                  <a:lnTo>
                    <a:pt x="52" y="95"/>
                  </a:lnTo>
                  <a:lnTo>
                    <a:pt x="60" y="85"/>
                  </a:lnTo>
                  <a:lnTo>
                    <a:pt x="65" y="80"/>
                  </a:lnTo>
                  <a:lnTo>
                    <a:pt x="65" y="79"/>
                  </a:lnTo>
                  <a:lnTo>
                    <a:pt x="57" y="72"/>
                  </a:lnTo>
                  <a:lnTo>
                    <a:pt x="49" y="70"/>
                  </a:lnTo>
                  <a:lnTo>
                    <a:pt x="46" y="67"/>
                  </a:lnTo>
                  <a:lnTo>
                    <a:pt x="49" y="60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4" y="26"/>
                  </a:lnTo>
                  <a:lnTo>
                    <a:pt x="49" y="23"/>
                  </a:lnTo>
                  <a:lnTo>
                    <a:pt x="52" y="19"/>
                  </a:lnTo>
                  <a:lnTo>
                    <a:pt x="51" y="4"/>
                  </a:lnTo>
                  <a:lnTo>
                    <a:pt x="34" y="9"/>
                  </a:lnTo>
                  <a:lnTo>
                    <a:pt x="19" y="17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11" y="9"/>
                  </a:lnTo>
                  <a:lnTo>
                    <a:pt x="8" y="7"/>
                  </a:lnTo>
                  <a:lnTo>
                    <a:pt x="9" y="10"/>
                  </a:lnTo>
                  <a:lnTo>
                    <a:pt x="3" y="11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9" y="0"/>
                  </a:lnTo>
                  <a:lnTo>
                    <a:pt x="83" y="0"/>
                  </a:lnTo>
                  <a:lnTo>
                    <a:pt x="97" y="0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1" y="0"/>
                  </a:lnTo>
                  <a:lnTo>
                    <a:pt x="195" y="0"/>
                  </a:lnTo>
                  <a:lnTo>
                    <a:pt x="209" y="0"/>
                  </a:lnTo>
                  <a:lnTo>
                    <a:pt x="221" y="0"/>
                  </a:lnTo>
                  <a:lnTo>
                    <a:pt x="231" y="0"/>
                  </a:lnTo>
                  <a:lnTo>
                    <a:pt x="24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688" y="1801"/>
              <a:ext cx="147" cy="116"/>
            </a:xfrm>
            <a:custGeom>
              <a:avLst/>
              <a:gdLst/>
              <a:ahLst/>
              <a:cxnLst>
                <a:cxn ang="0">
                  <a:pos x="67" y="102"/>
                </a:cxn>
                <a:cxn ang="0">
                  <a:pos x="93" y="102"/>
                </a:cxn>
                <a:cxn ang="0">
                  <a:pos x="109" y="102"/>
                </a:cxn>
                <a:cxn ang="0">
                  <a:pos x="117" y="78"/>
                </a:cxn>
                <a:cxn ang="0">
                  <a:pos x="125" y="56"/>
                </a:cxn>
                <a:cxn ang="0">
                  <a:pos x="134" y="30"/>
                </a:cxn>
                <a:cxn ang="0">
                  <a:pos x="141" y="10"/>
                </a:cxn>
                <a:cxn ang="0">
                  <a:pos x="143" y="10"/>
                </a:cxn>
                <a:cxn ang="0">
                  <a:pos x="146" y="0"/>
                </a:cxn>
                <a:cxn ang="0">
                  <a:pos x="117" y="0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30" y="29"/>
                </a:cxn>
                <a:cxn ang="0">
                  <a:pos x="19" y="60"/>
                </a:cxn>
                <a:cxn ang="0">
                  <a:pos x="9" y="89"/>
                </a:cxn>
                <a:cxn ang="0">
                  <a:pos x="0" y="115"/>
                </a:cxn>
                <a:cxn ang="0">
                  <a:pos x="14" y="115"/>
                </a:cxn>
                <a:cxn ang="0">
                  <a:pos x="17" y="105"/>
                </a:cxn>
                <a:cxn ang="0">
                  <a:pos x="32" y="105"/>
                </a:cxn>
                <a:cxn ang="0">
                  <a:pos x="46" y="105"/>
                </a:cxn>
                <a:cxn ang="0">
                  <a:pos x="46" y="102"/>
                </a:cxn>
                <a:cxn ang="0">
                  <a:pos x="67" y="102"/>
                </a:cxn>
              </a:cxnLst>
              <a:rect l="0" t="0" r="r" b="b"/>
              <a:pathLst>
                <a:path w="147" h="116">
                  <a:moveTo>
                    <a:pt x="67" y="102"/>
                  </a:moveTo>
                  <a:lnTo>
                    <a:pt x="93" y="102"/>
                  </a:lnTo>
                  <a:lnTo>
                    <a:pt x="109" y="102"/>
                  </a:lnTo>
                  <a:lnTo>
                    <a:pt x="117" y="78"/>
                  </a:lnTo>
                  <a:lnTo>
                    <a:pt x="125" y="56"/>
                  </a:lnTo>
                  <a:lnTo>
                    <a:pt x="134" y="30"/>
                  </a:lnTo>
                  <a:lnTo>
                    <a:pt x="141" y="10"/>
                  </a:lnTo>
                  <a:lnTo>
                    <a:pt x="143" y="10"/>
                  </a:lnTo>
                  <a:lnTo>
                    <a:pt x="146" y="0"/>
                  </a:lnTo>
                  <a:lnTo>
                    <a:pt x="117" y="0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19" y="60"/>
                  </a:lnTo>
                  <a:lnTo>
                    <a:pt x="9" y="89"/>
                  </a:lnTo>
                  <a:lnTo>
                    <a:pt x="0" y="115"/>
                  </a:lnTo>
                  <a:lnTo>
                    <a:pt x="14" y="115"/>
                  </a:lnTo>
                  <a:lnTo>
                    <a:pt x="17" y="105"/>
                  </a:lnTo>
                  <a:lnTo>
                    <a:pt x="32" y="105"/>
                  </a:lnTo>
                  <a:lnTo>
                    <a:pt x="46" y="105"/>
                  </a:lnTo>
                  <a:lnTo>
                    <a:pt x="46" y="102"/>
                  </a:lnTo>
                  <a:lnTo>
                    <a:pt x="67" y="10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688" y="1801"/>
              <a:ext cx="152" cy="121"/>
            </a:xfrm>
            <a:custGeom>
              <a:avLst/>
              <a:gdLst/>
              <a:ahLst/>
              <a:cxnLst>
                <a:cxn ang="0">
                  <a:pos x="69" y="106"/>
                </a:cxn>
                <a:cxn ang="0">
                  <a:pos x="96" y="106"/>
                </a:cxn>
                <a:cxn ang="0">
                  <a:pos x="113" y="106"/>
                </a:cxn>
                <a:cxn ang="0">
                  <a:pos x="121" y="81"/>
                </a:cxn>
                <a:cxn ang="0">
                  <a:pos x="129" y="59"/>
                </a:cxn>
                <a:cxn ang="0">
                  <a:pos x="139" y="32"/>
                </a:cxn>
                <a:cxn ang="0">
                  <a:pos x="146" y="11"/>
                </a:cxn>
                <a:cxn ang="0">
                  <a:pos x="147" y="11"/>
                </a:cxn>
                <a:cxn ang="0">
                  <a:pos x="151" y="0"/>
                </a:cxn>
                <a:cxn ang="0">
                  <a:pos x="121" y="0"/>
                </a:cxn>
                <a:cxn ang="0">
                  <a:pos x="91" y="0"/>
                </a:cxn>
                <a:cxn ang="0">
                  <a:pos x="65" y="0"/>
                </a:cxn>
                <a:cxn ang="0">
                  <a:pos x="44" y="0"/>
                </a:cxn>
                <a:cxn ang="0">
                  <a:pos x="31" y="31"/>
                </a:cxn>
                <a:cxn ang="0">
                  <a:pos x="20" y="62"/>
                </a:cxn>
                <a:cxn ang="0">
                  <a:pos x="9" y="93"/>
                </a:cxn>
                <a:cxn ang="0">
                  <a:pos x="0" y="120"/>
                </a:cxn>
                <a:cxn ang="0">
                  <a:pos x="14" y="120"/>
                </a:cxn>
                <a:cxn ang="0">
                  <a:pos x="18" y="109"/>
                </a:cxn>
                <a:cxn ang="0">
                  <a:pos x="33" y="109"/>
                </a:cxn>
                <a:cxn ang="0">
                  <a:pos x="47" y="109"/>
                </a:cxn>
                <a:cxn ang="0">
                  <a:pos x="47" y="106"/>
                </a:cxn>
                <a:cxn ang="0">
                  <a:pos x="69" y="106"/>
                </a:cxn>
              </a:cxnLst>
              <a:rect l="0" t="0" r="r" b="b"/>
              <a:pathLst>
                <a:path w="152" h="121">
                  <a:moveTo>
                    <a:pt x="69" y="106"/>
                  </a:moveTo>
                  <a:lnTo>
                    <a:pt x="96" y="106"/>
                  </a:lnTo>
                  <a:lnTo>
                    <a:pt x="113" y="106"/>
                  </a:lnTo>
                  <a:lnTo>
                    <a:pt x="121" y="81"/>
                  </a:lnTo>
                  <a:lnTo>
                    <a:pt x="129" y="59"/>
                  </a:lnTo>
                  <a:lnTo>
                    <a:pt x="139" y="3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51" y="0"/>
                  </a:lnTo>
                  <a:lnTo>
                    <a:pt x="121" y="0"/>
                  </a:lnTo>
                  <a:lnTo>
                    <a:pt x="91" y="0"/>
                  </a:lnTo>
                  <a:lnTo>
                    <a:pt x="65" y="0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20" y="62"/>
                  </a:lnTo>
                  <a:lnTo>
                    <a:pt x="9" y="93"/>
                  </a:lnTo>
                  <a:lnTo>
                    <a:pt x="0" y="120"/>
                  </a:lnTo>
                  <a:lnTo>
                    <a:pt x="14" y="120"/>
                  </a:lnTo>
                  <a:lnTo>
                    <a:pt x="18" y="109"/>
                  </a:lnTo>
                  <a:lnTo>
                    <a:pt x="33" y="109"/>
                  </a:lnTo>
                  <a:lnTo>
                    <a:pt x="47" y="109"/>
                  </a:lnTo>
                  <a:lnTo>
                    <a:pt x="47" y="106"/>
                  </a:lnTo>
                  <a:lnTo>
                    <a:pt x="69" y="10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94" y="1801"/>
              <a:ext cx="133" cy="11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78" y="0"/>
                </a:cxn>
                <a:cxn ang="0">
                  <a:pos x="100" y="0"/>
                </a:cxn>
                <a:cxn ang="0">
                  <a:pos x="118" y="0"/>
                </a:cxn>
                <a:cxn ang="0">
                  <a:pos x="132" y="0"/>
                </a:cxn>
                <a:cxn ang="0">
                  <a:pos x="120" y="29"/>
                </a:cxn>
                <a:cxn ang="0">
                  <a:pos x="109" y="60"/>
                </a:cxn>
                <a:cxn ang="0">
                  <a:pos x="99" y="89"/>
                </a:cxn>
                <a:cxn ang="0">
                  <a:pos x="91" y="115"/>
                </a:cxn>
                <a:cxn ang="0">
                  <a:pos x="75" y="115"/>
                </a:cxn>
                <a:cxn ang="0">
                  <a:pos x="58" y="115"/>
                </a:cxn>
                <a:cxn ang="0">
                  <a:pos x="36" y="106"/>
                </a:cxn>
                <a:cxn ang="0">
                  <a:pos x="14" y="97"/>
                </a:cxn>
                <a:cxn ang="0">
                  <a:pos x="0" y="91"/>
                </a:cxn>
                <a:cxn ang="0">
                  <a:pos x="0" y="88"/>
                </a:cxn>
                <a:cxn ang="0">
                  <a:pos x="3" y="86"/>
                </a:cxn>
                <a:cxn ang="0">
                  <a:pos x="5" y="87"/>
                </a:cxn>
                <a:cxn ang="0">
                  <a:pos x="8" y="84"/>
                </a:cxn>
                <a:cxn ang="0">
                  <a:pos x="8" y="81"/>
                </a:cxn>
                <a:cxn ang="0">
                  <a:pos x="5" y="80"/>
                </a:cxn>
                <a:cxn ang="0">
                  <a:pos x="7" y="73"/>
                </a:cxn>
                <a:cxn ang="0">
                  <a:pos x="11" y="70"/>
                </a:cxn>
                <a:cxn ang="0">
                  <a:pos x="14" y="62"/>
                </a:cxn>
                <a:cxn ang="0">
                  <a:pos x="24" y="55"/>
                </a:cxn>
                <a:cxn ang="0">
                  <a:pos x="20" y="43"/>
                </a:cxn>
                <a:cxn ang="0">
                  <a:pos x="21" y="40"/>
                </a:cxn>
                <a:cxn ang="0">
                  <a:pos x="25" y="34"/>
                </a:cxn>
                <a:cxn ang="0">
                  <a:pos x="27" y="21"/>
                </a:cxn>
                <a:cxn ang="0">
                  <a:pos x="32" y="17"/>
                </a:cxn>
                <a:cxn ang="0">
                  <a:pos x="38" y="19"/>
                </a:cxn>
                <a:cxn ang="0">
                  <a:pos x="41" y="16"/>
                </a:cxn>
                <a:cxn ang="0">
                  <a:pos x="47" y="0"/>
                </a:cxn>
                <a:cxn ang="0">
                  <a:pos x="60" y="0"/>
                </a:cxn>
              </a:cxnLst>
              <a:rect l="0" t="0" r="r" b="b"/>
              <a:pathLst>
                <a:path w="133" h="116">
                  <a:moveTo>
                    <a:pt x="60" y="0"/>
                  </a:moveTo>
                  <a:lnTo>
                    <a:pt x="78" y="0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32" y="0"/>
                  </a:lnTo>
                  <a:lnTo>
                    <a:pt x="120" y="29"/>
                  </a:lnTo>
                  <a:lnTo>
                    <a:pt x="109" y="60"/>
                  </a:lnTo>
                  <a:lnTo>
                    <a:pt x="99" y="89"/>
                  </a:lnTo>
                  <a:lnTo>
                    <a:pt x="91" y="115"/>
                  </a:lnTo>
                  <a:lnTo>
                    <a:pt x="75" y="115"/>
                  </a:lnTo>
                  <a:lnTo>
                    <a:pt x="58" y="115"/>
                  </a:lnTo>
                  <a:lnTo>
                    <a:pt x="36" y="106"/>
                  </a:lnTo>
                  <a:lnTo>
                    <a:pt x="14" y="97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3" y="86"/>
                  </a:lnTo>
                  <a:lnTo>
                    <a:pt x="5" y="87"/>
                  </a:lnTo>
                  <a:lnTo>
                    <a:pt x="8" y="84"/>
                  </a:lnTo>
                  <a:lnTo>
                    <a:pt x="8" y="81"/>
                  </a:lnTo>
                  <a:lnTo>
                    <a:pt x="5" y="80"/>
                  </a:lnTo>
                  <a:lnTo>
                    <a:pt x="7" y="73"/>
                  </a:lnTo>
                  <a:lnTo>
                    <a:pt x="11" y="70"/>
                  </a:lnTo>
                  <a:lnTo>
                    <a:pt x="14" y="62"/>
                  </a:lnTo>
                  <a:lnTo>
                    <a:pt x="24" y="55"/>
                  </a:lnTo>
                  <a:lnTo>
                    <a:pt x="20" y="43"/>
                  </a:lnTo>
                  <a:lnTo>
                    <a:pt x="21" y="40"/>
                  </a:lnTo>
                  <a:lnTo>
                    <a:pt x="25" y="34"/>
                  </a:lnTo>
                  <a:lnTo>
                    <a:pt x="27" y="21"/>
                  </a:lnTo>
                  <a:lnTo>
                    <a:pt x="32" y="17"/>
                  </a:lnTo>
                  <a:lnTo>
                    <a:pt x="38" y="19"/>
                  </a:lnTo>
                  <a:lnTo>
                    <a:pt x="41" y="16"/>
                  </a:lnTo>
                  <a:lnTo>
                    <a:pt x="47" y="0"/>
                  </a:lnTo>
                  <a:lnTo>
                    <a:pt x="6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94" y="1801"/>
              <a:ext cx="138" cy="121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81" y="0"/>
                </a:cxn>
                <a:cxn ang="0">
                  <a:pos x="104" y="0"/>
                </a:cxn>
                <a:cxn ang="0">
                  <a:pos x="122" y="0"/>
                </a:cxn>
                <a:cxn ang="0">
                  <a:pos x="137" y="0"/>
                </a:cxn>
                <a:cxn ang="0">
                  <a:pos x="125" y="31"/>
                </a:cxn>
                <a:cxn ang="0">
                  <a:pos x="113" y="62"/>
                </a:cxn>
                <a:cxn ang="0">
                  <a:pos x="103" y="93"/>
                </a:cxn>
                <a:cxn ang="0">
                  <a:pos x="94" y="120"/>
                </a:cxn>
                <a:cxn ang="0">
                  <a:pos x="78" y="120"/>
                </a:cxn>
                <a:cxn ang="0">
                  <a:pos x="60" y="120"/>
                </a:cxn>
                <a:cxn ang="0">
                  <a:pos x="37" y="110"/>
                </a:cxn>
                <a:cxn ang="0">
                  <a:pos x="15" y="101"/>
                </a:cxn>
                <a:cxn ang="0">
                  <a:pos x="0" y="95"/>
                </a:cxn>
                <a:cxn ang="0">
                  <a:pos x="0" y="92"/>
                </a:cxn>
                <a:cxn ang="0">
                  <a:pos x="3" y="90"/>
                </a:cxn>
                <a:cxn ang="0">
                  <a:pos x="5" y="91"/>
                </a:cxn>
                <a:cxn ang="0">
                  <a:pos x="8" y="88"/>
                </a:cxn>
                <a:cxn ang="0">
                  <a:pos x="8" y="85"/>
                </a:cxn>
                <a:cxn ang="0">
                  <a:pos x="5" y="83"/>
                </a:cxn>
                <a:cxn ang="0">
                  <a:pos x="7" y="76"/>
                </a:cxn>
                <a:cxn ang="0">
                  <a:pos x="11" y="73"/>
                </a:cxn>
                <a:cxn ang="0">
                  <a:pos x="15" y="65"/>
                </a:cxn>
                <a:cxn ang="0">
                  <a:pos x="25" y="58"/>
                </a:cxn>
                <a:cxn ang="0">
                  <a:pos x="21" y="45"/>
                </a:cxn>
                <a:cxn ang="0">
                  <a:pos x="22" y="42"/>
                </a:cxn>
                <a:cxn ang="0">
                  <a:pos x="25" y="35"/>
                </a:cxn>
                <a:cxn ang="0">
                  <a:pos x="28" y="22"/>
                </a:cxn>
                <a:cxn ang="0">
                  <a:pos x="33" y="18"/>
                </a:cxn>
                <a:cxn ang="0">
                  <a:pos x="40" y="20"/>
                </a:cxn>
                <a:cxn ang="0">
                  <a:pos x="42" y="17"/>
                </a:cxn>
                <a:cxn ang="0">
                  <a:pos x="49" y="0"/>
                </a:cxn>
                <a:cxn ang="0">
                  <a:pos x="62" y="0"/>
                </a:cxn>
              </a:cxnLst>
              <a:rect l="0" t="0" r="r" b="b"/>
              <a:pathLst>
                <a:path w="138" h="121">
                  <a:moveTo>
                    <a:pt x="62" y="0"/>
                  </a:moveTo>
                  <a:lnTo>
                    <a:pt x="81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37" y="0"/>
                  </a:lnTo>
                  <a:lnTo>
                    <a:pt x="125" y="31"/>
                  </a:lnTo>
                  <a:lnTo>
                    <a:pt x="113" y="62"/>
                  </a:lnTo>
                  <a:lnTo>
                    <a:pt x="103" y="93"/>
                  </a:lnTo>
                  <a:lnTo>
                    <a:pt x="94" y="120"/>
                  </a:lnTo>
                  <a:lnTo>
                    <a:pt x="78" y="120"/>
                  </a:lnTo>
                  <a:lnTo>
                    <a:pt x="60" y="120"/>
                  </a:lnTo>
                  <a:lnTo>
                    <a:pt x="37" y="110"/>
                  </a:lnTo>
                  <a:lnTo>
                    <a:pt x="15" y="101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3" y="90"/>
                  </a:lnTo>
                  <a:lnTo>
                    <a:pt x="5" y="91"/>
                  </a:lnTo>
                  <a:lnTo>
                    <a:pt x="8" y="88"/>
                  </a:lnTo>
                  <a:lnTo>
                    <a:pt x="8" y="85"/>
                  </a:lnTo>
                  <a:lnTo>
                    <a:pt x="5" y="83"/>
                  </a:lnTo>
                  <a:lnTo>
                    <a:pt x="7" y="76"/>
                  </a:lnTo>
                  <a:lnTo>
                    <a:pt x="11" y="73"/>
                  </a:lnTo>
                  <a:lnTo>
                    <a:pt x="15" y="65"/>
                  </a:lnTo>
                  <a:lnTo>
                    <a:pt x="25" y="58"/>
                  </a:lnTo>
                  <a:lnTo>
                    <a:pt x="21" y="45"/>
                  </a:lnTo>
                  <a:lnTo>
                    <a:pt x="22" y="42"/>
                  </a:lnTo>
                  <a:lnTo>
                    <a:pt x="25" y="35"/>
                  </a:lnTo>
                  <a:lnTo>
                    <a:pt x="28" y="22"/>
                  </a:lnTo>
                  <a:lnTo>
                    <a:pt x="33" y="18"/>
                  </a:lnTo>
                  <a:lnTo>
                    <a:pt x="40" y="20"/>
                  </a:lnTo>
                  <a:lnTo>
                    <a:pt x="42" y="17"/>
                  </a:lnTo>
                  <a:lnTo>
                    <a:pt x="49" y="0"/>
                  </a:lnTo>
                  <a:lnTo>
                    <a:pt x="6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52" y="1894"/>
              <a:ext cx="494" cy="383"/>
            </a:xfrm>
            <a:custGeom>
              <a:avLst/>
              <a:gdLst/>
              <a:ahLst/>
              <a:cxnLst>
                <a:cxn ang="0">
                  <a:pos x="54" y="29"/>
                </a:cxn>
                <a:cxn ang="0">
                  <a:pos x="64" y="63"/>
                </a:cxn>
                <a:cxn ang="0">
                  <a:pos x="80" y="100"/>
                </a:cxn>
                <a:cxn ang="0">
                  <a:pos x="94" y="119"/>
                </a:cxn>
                <a:cxn ang="0">
                  <a:pos x="100" y="144"/>
                </a:cxn>
                <a:cxn ang="0">
                  <a:pos x="113" y="159"/>
                </a:cxn>
                <a:cxn ang="0">
                  <a:pos x="136" y="187"/>
                </a:cxn>
                <a:cxn ang="0">
                  <a:pos x="154" y="215"/>
                </a:cxn>
                <a:cxn ang="0">
                  <a:pos x="157" y="248"/>
                </a:cxn>
                <a:cxn ang="0">
                  <a:pos x="150" y="273"/>
                </a:cxn>
                <a:cxn ang="0">
                  <a:pos x="181" y="304"/>
                </a:cxn>
                <a:cxn ang="0">
                  <a:pos x="258" y="342"/>
                </a:cxn>
                <a:cxn ang="0">
                  <a:pos x="292" y="355"/>
                </a:cxn>
                <a:cxn ang="0">
                  <a:pos x="341" y="350"/>
                </a:cxn>
                <a:cxn ang="0">
                  <a:pos x="379" y="371"/>
                </a:cxn>
                <a:cxn ang="0">
                  <a:pos x="408" y="335"/>
                </a:cxn>
                <a:cxn ang="0">
                  <a:pos x="426" y="312"/>
                </a:cxn>
                <a:cxn ang="0">
                  <a:pos x="456" y="300"/>
                </a:cxn>
                <a:cxn ang="0">
                  <a:pos x="465" y="300"/>
                </a:cxn>
                <a:cxn ang="0">
                  <a:pos x="473" y="280"/>
                </a:cxn>
                <a:cxn ang="0">
                  <a:pos x="483" y="257"/>
                </a:cxn>
                <a:cxn ang="0">
                  <a:pos x="481" y="234"/>
                </a:cxn>
                <a:cxn ang="0">
                  <a:pos x="456" y="237"/>
                </a:cxn>
                <a:cxn ang="0">
                  <a:pos x="413" y="282"/>
                </a:cxn>
                <a:cxn ang="0">
                  <a:pos x="392" y="299"/>
                </a:cxn>
                <a:cxn ang="0">
                  <a:pos x="373" y="298"/>
                </a:cxn>
                <a:cxn ang="0">
                  <a:pos x="336" y="296"/>
                </a:cxn>
                <a:cxn ang="0">
                  <a:pos x="313" y="268"/>
                </a:cxn>
                <a:cxn ang="0">
                  <a:pos x="304" y="239"/>
                </a:cxn>
                <a:cxn ang="0">
                  <a:pos x="303" y="196"/>
                </a:cxn>
                <a:cxn ang="0">
                  <a:pos x="318" y="155"/>
                </a:cxn>
                <a:cxn ang="0">
                  <a:pos x="321" y="144"/>
                </a:cxn>
                <a:cxn ang="0">
                  <a:pos x="302" y="140"/>
                </a:cxn>
                <a:cxn ang="0">
                  <a:pos x="284" y="106"/>
                </a:cxn>
                <a:cxn ang="0">
                  <a:pos x="271" y="75"/>
                </a:cxn>
                <a:cxn ang="0">
                  <a:pos x="238" y="61"/>
                </a:cxn>
                <a:cxn ang="0">
                  <a:pos x="204" y="59"/>
                </a:cxn>
                <a:cxn ang="0">
                  <a:pos x="187" y="24"/>
                </a:cxn>
                <a:cxn ang="0">
                  <a:pos x="152" y="17"/>
                </a:cxn>
                <a:cxn ang="0">
                  <a:pos x="78" y="18"/>
                </a:cxn>
                <a:cxn ang="0">
                  <a:pos x="29" y="1"/>
                </a:cxn>
                <a:cxn ang="0">
                  <a:pos x="3" y="24"/>
                </a:cxn>
                <a:cxn ang="0">
                  <a:pos x="8" y="62"/>
                </a:cxn>
                <a:cxn ang="0">
                  <a:pos x="26" y="99"/>
                </a:cxn>
                <a:cxn ang="0">
                  <a:pos x="16" y="104"/>
                </a:cxn>
                <a:cxn ang="0">
                  <a:pos x="15" y="110"/>
                </a:cxn>
                <a:cxn ang="0">
                  <a:pos x="32" y="126"/>
                </a:cxn>
                <a:cxn ang="0">
                  <a:pos x="47" y="138"/>
                </a:cxn>
                <a:cxn ang="0">
                  <a:pos x="45" y="167"/>
                </a:cxn>
                <a:cxn ang="0">
                  <a:pos x="53" y="173"/>
                </a:cxn>
                <a:cxn ang="0">
                  <a:pos x="76" y="208"/>
                </a:cxn>
                <a:cxn ang="0">
                  <a:pos x="84" y="184"/>
                </a:cxn>
                <a:cxn ang="0">
                  <a:pos x="69" y="172"/>
                </a:cxn>
                <a:cxn ang="0">
                  <a:pos x="66" y="147"/>
                </a:cxn>
                <a:cxn ang="0">
                  <a:pos x="61" y="130"/>
                </a:cxn>
                <a:cxn ang="0">
                  <a:pos x="55" y="110"/>
                </a:cxn>
                <a:cxn ang="0">
                  <a:pos x="47" y="82"/>
                </a:cxn>
                <a:cxn ang="0">
                  <a:pos x="32" y="63"/>
                </a:cxn>
                <a:cxn ang="0">
                  <a:pos x="36" y="18"/>
                </a:cxn>
              </a:cxnLst>
              <a:rect l="0" t="0" r="r" b="b"/>
              <a:pathLst>
                <a:path w="494" h="383">
                  <a:moveTo>
                    <a:pt x="36" y="18"/>
                  </a:moveTo>
                  <a:lnTo>
                    <a:pt x="46" y="25"/>
                  </a:lnTo>
                  <a:lnTo>
                    <a:pt x="53" y="25"/>
                  </a:lnTo>
                  <a:lnTo>
                    <a:pt x="54" y="29"/>
                  </a:lnTo>
                  <a:lnTo>
                    <a:pt x="61" y="33"/>
                  </a:lnTo>
                  <a:lnTo>
                    <a:pt x="60" y="43"/>
                  </a:lnTo>
                  <a:lnTo>
                    <a:pt x="61" y="58"/>
                  </a:lnTo>
                  <a:lnTo>
                    <a:pt x="64" y="63"/>
                  </a:lnTo>
                  <a:lnTo>
                    <a:pt x="64" y="71"/>
                  </a:lnTo>
                  <a:lnTo>
                    <a:pt x="66" y="72"/>
                  </a:lnTo>
                  <a:lnTo>
                    <a:pt x="69" y="85"/>
                  </a:lnTo>
                  <a:lnTo>
                    <a:pt x="80" y="100"/>
                  </a:lnTo>
                  <a:lnTo>
                    <a:pt x="88" y="102"/>
                  </a:lnTo>
                  <a:lnTo>
                    <a:pt x="86" y="109"/>
                  </a:lnTo>
                  <a:lnTo>
                    <a:pt x="87" y="114"/>
                  </a:lnTo>
                  <a:lnTo>
                    <a:pt x="94" y="119"/>
                  </a:lnTo>
                  <a:lnTo>
                    <a:pt x="97" y="128"/>
                  </a:lnTo>
                  <a:lnTo>
                    <a:pt x="102" y="127"/>
                  </a:lnTo>
                  <a:lnTo>
                    <a:pt x="106" y="133"/>
                  </a:lnTo>
                  <a:lnTo>
                    <a:pt x="100" y="144"/>
                  </a:lnTo>
                  <a:lnTo>
                    <a:pt x="101" y="150"/>
                  </a:lnTo>
                  <a:lnTo>
                    <a:pt x="108" y="148"/>
                  </a:lnTo>
                  <a:lnTo>
                    <a:pt x="106" y="154"/>
                  </a:lnTo>
                  <a:lnTo>
                    <a:pt x="113" y="159"/>
                  </a:lnTo>
                  <a:lnTo>
                    <a:pt x="117" y="158"/>
                  </a:lnTo>
                  <a:lnTo>
                    <a:pt x="122" y="164"/>
                  </a:lnTo>
                  <a:lnTo>
                    <a:pt x="121" y="172"/>
                  </a:lnTo>
                  <a:lnTo>
                    <a:pt x="136" y="187"/>
                  </a:lnTo>
                  <a:lnTo>
                    <a:pt x="137" y="193"/>
                  </a:lnTo>
                  <a:lnTo>
                    <a:pt x="139" y="194"/>
                  </a:lnTo>
                  <a:lnTo>
                    <a:pt x="144" y="203"/>
                  </a:lnTo>
                  <a:lnTo>
                    <a:pt x="154" y="215"/>
                  </a:lnTo>
                  <a:lnTo>
                    <a:pt x="154" y="229"/>
                  </a:lnTo>
                  <a:lnTo>
                    <a:pt x="157" y="231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52" y="251"/>
                  </a:lnTo>
                  <a:lnTo>
                    <a:pt x="155" y="256"/>
                  </a:lnTo>
                  <a:lnTo>
                    <a:pt x="148" y="262"/>
                  </a:lnTo>
                  <a:lnTo>
                    <a:pt x="150" y="273"/>
                  </a:lnTo>
                  <a:lnTo>
                    <a:pt x="160" y="285"/>
                  </a:lnTo>
                  <a:lnTo>
                    <a:pt x="167" y="287"/>
                  </a:lnTo>
                  <a:lnTo>
                    <a:pt x="175" y="294"/>
                  </a:lnTo>
                  <a:lnTo>
                    <a:pt x="181" y="304"/>
                  </a:lnTo>
                  <a:lnTo>
                    <a:pt x="201" y="311"/>
                  </a:lnTo>
                  <a:lnTo>
                    <a:pt x="208" y="312"/>
                  </a:lnTo>
                  <a:lnTo>
                    <a:pt x="223" y="328"/>
                  </a:lnTo>
                  <a:lnTo>
                    <a:pt x="258" y="342"/>
                  </a:lnTo>
                  <a:lnTo>
                    <a:pt x="262" y="341"/>
                  </a:lnTo>
                  <a:lnTo>
                    <a:pt x="271" y="351"/>
                  </a:lnTo>
                  <a:lnTo>
                    <a:pt x="283" y="354"/>
                  </a:lnTo>
                  <a:lnTo>
                    <a:pt x="292" y="355"/>
                  </a:lnTo>
                  <a:lnTo>
                    <a:pt x="300" y="360"/>
                  </a:lnTo>
                  <a:lnTo>
                    <a:pt x="307" y="360"/>
                  </a:lnTo>
                  <a:lnTo>
                    <a:pt x="328" y="348"/>
                  </a:lnTo>
                  <a:lnTo>
                    <a:pt x="341" y="350"/>
                  </a:lnTo>
                  <a:lnTo>
                    <a:pt x="355" y="357"/>
                  </a:lnTo>
                  <a:lnTo>
                    <a:pt x="377" y="382"/>
                  </a:lnTo>
                  <a:lnTo>
                    <a:pt x="380" y="374"/>
                  </a:lnTo>
                  <a:lnTo>
                    <a:pt x="379" y="371"/>
                  </a:lnTo>
                  <a:lnTo>
                    <a:pt x="393" y="350"/>
                  </a:lnTo>
                  <a:lnTo>
                    <a:pt x="412" y="349"/>
                  </a:lnTo>
                  <a:lnTo>
                    <a:pt x="412" y="344"/>
                  </a:lnTo>
                  <a:lnTo>
                    <a:pt x="408" y="335"/>
                  </a:lnTo>
                  <a:lnTo>
                    <a:pt x="396" y="322"/>
                  </a:lnTo>
                  <a:lnTo>
                    <a:pt x="407" y="323"/>
                  </a:lnTo>
                  <a:lnTo>
                    <a:pt x="408" y="312"/>
                  </a:lnTo>
                  <a:lnTo>
                    <a:pt x="426" y="312"/>
                  </a:lnTo>
                  <a:lnTo>
                    <a:pt x="440" y="312"/>
                  </a:lnTo>
                  <a:lnTo>
                    <a:pt x="447" y="311"/>
                  </a:lnTo>
                  <a:lnTo>
                    <a:pt x="454" y="301"/>
                  </a:lnTo>
                  <a:lnTo>
                    <a:pt x="456" y="300"/>
                  </a:lnTo>
                  <a:lnTo>
                    <a:pt x="462" y="291"/>
                  </a:lnTo>
                  <a:lnTo>
                    <a:pt x="464" y="292"/>
                  </a:lnTo>
                  <a:lnTo>
                    <a:pt x="462" y="298"/>
                  </a:lnTo>
                  <a:lnTo>
                    <a:pt x="465" y="300"/>
                  </a:lnTo>
                  <a:lnTo>
                    <a:pt x="464" y="309"/>
                  </a:lnTo>
                  <a:lnTo>
                    <a:pt x="466" y="307"/>
                  </a:lnTo>
                  <a:lnTo>
                    <a:pt x="475" y="283"/>
                  </a:lnTo>
                  <a:lnTo>
                    <a:pt x="473" y="280"/>
                  </a:lnTo>
                  <a:lnTo>
                    <a:pt x="476" y="277"/>
                  </a:lnTo>
                  <a:lnTo>
                    <a:pt x="476" y="276"/>
                  </a:lnTo>
                  <a:lnTo>
                    <a:pt x="474" y="274"/>
                  </a:lnTo>
                  <a:lnTo>
                    <a:pt x="483" y="257"/>
                  </a:lnTo>
                  <a:lnTo>
                    <a:pt x="490" y="249"/>
                  </a:lnTo>
                  <a:lnTo>
                    <a:pt x="493" y="242"/>
                  </a:lnTo>
                  <a:lnTo>
                    <a:pt x="491" y="235"/>
                  </a:lnTo>
                  <a:lnTo>
                    <a:pt x="481" y="234"/>
                  </a:lnTo>
                  <a:lnTo>
                    <a:pt x="476" y="238"/>
                  </a:lnTo>
                  <a:lnTo>
                    <a:pt x="477" y="234"/>
                  </a:lnTo>
                  <a:lnTo>
                    <a:pt x="471" y="232"/>
                  </a:lnTo>
                  <a:lnTo>
                    <a:pt x="456" y="237"/>
                  </a:lnTo>
                  <a:lnTo>
                    <a:pt x="440" y="238"/>
                  </a:lnTo>
                  <a:lnTo>
                    <a:pt x="428" y="244"/>
                  </a:lnTo>
                  <a:lnTo>
                    <a:pt x="421" y="265"/>
                  </a:lnTo>
                  <a:lnTo>
                    <a:pt x="413" y="282"/>
                  </a:lnTo>
                  <a:lnTo>
                    <a:pt x="405" y="288"/>
                  </a:lnTo>
                  <a:lnTo>
                    <a:pt x="404" y="296"/>
                  </a:lnTo>
                  <a:lnTo>
                    <a:pt x="398" y="299"/>
                  </a:lnTo>
                  <a:lnTo>
                    <a:pt x="392" y="299"/>
                  </a:lnTo>
                  <a:lnTo>
                    <a:pt x="391" y="295"/>
                  </a:lnTo>
                  <a:lnTo>
                    <a:pt x="384" y="294"/>
                  </a:lnTo>
                  <a:lnTo>
                    <a:pt x="382" y="295"/>
                  </a:lnTo>
                  <a:lnTo>
                    <a:pt x="373" y="298"/>
                  </a:lnTo>
                  <a:lnTo>
                    <a:pt x="356" y="301"/>
                  </a:lnTo>
                  <a:lnTo>
                    <a:pt x="349" y="305"/>
                  </a:lnTo>
                  <a:lnTo>
                    <a:pt x="344" y="305"/>
                  </a:lnTo>
                  <a:lnTo>
                    <a:pt x="336" y="296"/>
                  </a:lnTo>
                  <a:lnTo>
                    <a:pt x="330" y="296"/>
                  </a:lnTo>
                  <a:lnTo>
                    <a:pt x="323" y="291"/>
                  </a:lnTo>
                  <a:lnTo>
                    <a:pt x="316" y="284"/>
                  </a:lnTo>
                  <a:lnTo>
                    <a:pt x="313" y="268"/>
                  </a:lnTo>
                  <a:lnTo>
                    <a:pt x="306" y="256"/>
                  </a:lnTo>
                  <a:lnTo>
                    <a:pt x="302" y="247"/>
                  </a:lnTo>
                  <a:lnTo>
                    <a:pt x="301" y="243"/>
                  </a:lnTo>
                  <a:lnTo>
                    <a:pt x="304" y="239"/>
                  </a:lnTo>
                  <a:lnTo>
                    <a:pt x="304" y="235"/>
                  </a:lnTo>
                  <a:lnTo>
                    <a:pt x="299" y="229"/>
                  </a:lnTo>
                  <a:lnTo>
                    <a:pt x="298" y="222"/>
                  </a:lnTo>
                  <a:lnTo>
                    <a:pt x="303" y="196"/>
                  </a:lnTo>
                  <a:lnTo>
                    <a:pt x="304" y="169"/>
                  </a:lnTo>
                  <a:lnTo>
                    <a:pt x="309" y="162"/>
                  </a:lnTo>
                  <a:lnTo>
                    <a:pt x="311" y="155"/>
                  </a:lnTo>
                  <a:lnTo>
                    <a:pt x="318" y="155"/>
                  </a:lnTo>
                  <a:lnTo>
                    <a:pt x="320" y="152"/>
                  </a:lnTo>
                  <a:lnTo>
                    <a:pt x="322" y="147"/>
                  </a:lnTo>
                  <a:lnTo>
                    <a:pt x="319" y="150"/>
                  </a:lnTo>
                  <a:lnTo>
                    <a:pt x="321" y="144"/>
                  </a:lnTo>
                  <a:lnTo>
                    <a:pt x="322" y="143"/>
                  </a:lnTo>
                  <a:lnTo>
                    <a:pt x="316" y="143"/>
                  </a:lnTo>
                  <a:lnTo>
                    <a:pt x="311" y="140"/>
                  </a:lnTo>
                  <a:lnTo>
                    <a:pt x="302" y="140"/>
                  </a:lnTo>
                  <a:lnTo>
                    <a:pt x="293" y="136"/>
                  </a:lnTo>
                  <a:lnTo>
                    <a:pt x="288" y="132"/>
                  </a:lnTo>
                  <a:lnTo>
                    <a:pt x="285" y="123"/>
                  </a:lnTo>
                  <a:lnTo>
                    <a:pt x="284" y="106"/>
                  </a:lnTo>
                  <a:lnTo>
                    <a:pt x="278" y="103"/>
                  </a:lnTo>
                  <a:lnTo>
                    <a:pt x="278" y="96"/>
                  </a:lnTo>
                  <a:lnTo>
                    <a:pt x="273" y="90"/>
                  </a:lnTo>
                  <a:lnTo>
                    <a:pt x="271" y="75"/>
                  </a:lnTo>
                  <a:lnTo>
                    <a:pt x="263" y="63"/>
                  </a:lnTo>
                  <a:lnTo>
                    <a:pt x="261" y="60"/>
                  </a:lnTo>
                  <a:lnTo>
                    <a:pt x="243" y="59"/>
                  </a:lnTo>
                  <a:lnTo>
                    <a:pt x="238" y="61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08" y="66"/>
                  </a:lnTo>
                  <a:lnTo>
                    <a:pt x="204" y="59"/>
                  </a:lnTo>
                  <a:lnTo>
                    <a:pt x="204" y="43"/>
                  </a:lnTo>
                  <a:lnTo>
                    <a:pt x="196" y="37"/>
                  </a:lnTo>
                  <a:lnTo>
                    <a:pt x="190" y="26"/>
                  </a:lnTo>
                  <a:lnTo>
                    <a:pt x="187" y="24"/>
                  </a:lnTo>
                  <a:lnTo>
                    <a:pt x="186" y="20"/>
                  </a:lnTo>
                  <a:lnTo>
                    <a:pt x="181" y="17"/>
                  </a:lnTo>
                  <a:lnTo>
                    <a:pt x="167" y="17"/>
                  </a:lnTo>
                  <a:lnTo>
                    <a:pt x="152" y="17"/>
                  </a:lnTo>
                  <a:lnTo>
                    <a:pt x="149" y="28"/>
                  </a:lnTo>
                  <a:lnTo>
                    <a:pt x="119" y="28"/>
                  </a:lnTo>
                  <a:lnTo>
                    <a:pt x="101" y="28"/>
                  </a:lnTo>
                  <a:lnTo>
                    <a:pt x="78" y="18"/>
                  </a:lnTo>
                  <a:lnTo>
                    <a:pt x="56" y="9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29" y="1"/>
                  </a:lnTo>
                  <a:lnTo>
                    <a:pt x="16" y="3"/>
                  </a:lnTo>
                  <a:lnTo>
                    <a:pt x="0" y="3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6" y="3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8" y="62"/>
                  </a:lnTo>
                  <a:lnTo>
                    <a:pt x="15" y="69"/>
                  </a:lnTo>
                  <a:lnTo>
                    <a:pt x="18" y="70"/>
                  </a:lnTo>
                  <a:lnTo>
                    <a:pt x="29" y="90"/>
                  </a:lnTo>
                  <a:lnTo>
                    <a:pt x="26" y="99"/>
                  </a:lnTo>
                  <a:lnTo>
                    <a:pt x="24" y="100"/>
                  </a:lnTo>
                  <a:lnTo>
                    <a:pt x="23" y="104"/>
                  </a:lnTo>
                  <a:lnTo>
                    <a:pt x="22" y="102"/>
                  </a:lnTo>
                  <a:lnTo>
                    <a:pt x="16" y="104"/>
                  </a:lnTo>
                  <a:lnTo>
                    <a:pt x="9" y="104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5" y="110"/>
                  </a:lnTo>
                  <a:lnTo>
                    <a:pt x="16" y="116"/>
                  </a:lnTo>
                  <a:lnTo>
                    <a:pt x="21" y="118"/>
                  </a:lnTo>
                  <a:lnTo>
                    <a:pt x="29" y="126"/>
                  </a:lnTo>
                  <a:lnTo>
                    <a:pt x="32" y="126"/>
                  </a:lnTo>
                  <a:lnTo>
                    <a:pt x="38" y="122"/>
                  </a:lnTo>
                  <a:lnTo>
                    <a:pt x="38" y="128"/>
                  </a:lnTo>
                  <a:lnTo>
                    <a:pt x="39" y="133"/>
                  </a:lnTo>
                  <a:lnTo>
                    <a:pt x="47" y="138"/>
                  </a:lnTo>
                  <a:lnTo>
                    <a:pt x="49" y="147"/>
                  </a:lnTo>
                  <a:lnTo>
                    <a:pt x="47" y="158"/>
                  </a:lnTo>
                  <a:lnTo>
                    <a:pt x="43" y="168"/>
                  </a:lnTo>
                  <a:lnTo>
                    <a:pt x="45" y="167"/>
                  </a:lnTo>
                  <a:lnTo>
                    <a:pt x="46" y="168"/>
                  </a:lnTo>
                  <a:lnTo>
                    <a:pt x="49" y="169"/>
                  </a:lnTo>
                  <a:lnTo>
                    <a:pt x="50" y="173"/>
                  </a:lnTo>
                  <a:lnTo>
                    <a:pt x="53" y="173"/>
                  </a:lnTo>
                  <a:lnTo>
                    <a:pt x="55" y="178"/>
                  </a:lnTo>
                  <a:lnTo>
                    <a:pt x="71" y="192"/>
                  </a:lnTo>
                  <a:lnTo>
                    <a:pt x="74" y="196"/>
                  </a:lnTo>
                  <a:lnTo>
                    <a:pt x="76" y="208"/>
                  </a:lnTo>
                  <a:lnTo>
                    <a:pt x="86" y="201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84" y="184"/>
                  </a:lnTo>
                  <a:lnTo>
                    <a:pt x="78" y="178"/>
                  </a:lnTo>
                  <a:lnTo>
                    <a:pt x="74" y="181"/>
                  </a:lnTo>
                  <a:lnTo>
                    <a:pt x="71" y="178"/>
                  </a:lnTo>
                  <a:lnTo>
                    <a:pt x="69" y="172"/>
                  </a:lnTo>
                  <a:lnTo>
                    <a:pt x="71" y="166"/>
                  </a:lnTo>
                  <a:lnTo>
                    <a:pt x="68" y="159"/>
                  </a:lnTo>
                  <a:lnTo>
                    <a:pt x="69" y="153"/>
                  </a:lnTo>
                  <a:lnTo>
                    <a:pt x="66" y="147"/>
                  </a:lnTo>
                  <a:lnTo>
                    <a:pt x="66" y="136"/>
                  </a:lnTo>
                  <a:lnTo>
                    <a:pt x="65" y="128"/>
                  </a:lnTo>
                  <a:lnTo>
                    <a:pt x="60" y="125"/>
                  </a:lnTo>
                  <a:lnTo>
                    <a:pt x="61" y="130"/>
                  </a:lnTo>
                  <a:lnTo>
                    <a:pt x="59" y="128"/>
                  </a:lnTo>
                  <a:lnTo>
                    <a:pt x="59" y="120"/>
                  </a:lnTo>
                  <a:lnTo>
                    <a:pt x="55" y="117"/>
                  </a:lnTo>
                  <a:lnTo>
                    <a:pt x="55" y="110"/>
                  </a:lnTo>
                  <a:lnTo>
                    <a:pt x="51" y="103"/>
                  </a:lnTo>
                  <a:lnTo>
                    <a:pt x="51" y="92"/>
                  </a:lnTo>
                  <a:lnTo>
                    <a:pt x="48" y="90"/>
                  </a:lnTo>
                  <a:lnTo>
                    <a:pt x="47" y="82"/>
                  </a:lnTo>
                  <a:lnTo>
                    <a:pt x="42" y="80"/>
                  </a:lnTo>
                  <a:lnTo>
                    <a:pt x="41" y="72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31" y="54"/>
                  </a:lnTo>
                  <a:lnTo>
                    <a:pt x="33" y="38"/>
                  </a:lnTo>
                  <a:lnTo>
                    <a:pt x="32" y="33"/>
                  </a:lnTo>
                  <a:lnTo>
                    <a:pt x="36" y="1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52" y="1894"/>
              <a:ext cx="499" cy="388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65" y="64"/>
                </a:cxn>
                <a:cxn ang="0">
                  <a:pos x="80" y="102"/>
                </a:cxn>
                <a:cxn ang="0">
                  <a:pos x="95" y="121"/>
                </a:cxn>
                <a:cxn ang="0">
                  <a:pos x="101" y="146"/>
                </a:cxn>
                <a:cxn ang="0">
                  <a:pos x="114" y="161"/>
                </a:cxn>
                <a:cxn ang="0">
                  <a:pos x="137" y="189"/>
                </a:cxn>
                <a:cxn ang="0">
                  <a:pos x="156" y="217"/>
                </a:cxn>
                <a:cxn ang="0">
                  <a:pos x="158" y="251"/>
                </a:cxn>
                <a:cxn ang="0">
                  <a:pos x="151" y="277"/>
                </a:cxn>
                <a:cxn ang="0">
                  <a:pos x="183" y="308"/>
                </a:cxn>
                <a:cxn ang="0">
                  <a:pos x="261" y="346"/>
                </a:cxn>
                <a:cxn ang="0">
                  <a:pos x="295" y="360"/>
                </a:cxn>
                <a:cxn ang="0">
                  <a:pos x="344" y="354"/>
                </a:cxn>
                <a:cxn ang="0">
                  <a:pos x="383" y="376"/>
                </a:cxn>
                <a:cxn ang="0">
                  <a:pos x="412" y="339"/>
                </a:cxn>
                <a:cxn ang="0">
                  <a:pos x="431" y="316"/>
                </a:cxn>
                <a:cxn ang="0">
                  <a:pos x="461" y="304"/>
                </a:cxn>
                <a:cxn ang="0">
                  <a:pos x="470" y="304"/>
                </a:cxn>
                <a:cxn ang="0">
                  <a:pos x="478" y="284"/>
                </a:cxn>
                <a:cxn ang="0">
                  <a:pos x="488" y="261"/>
                </a:cxn>
                <a:cxn ang="0">
                  <a:pos x="486" y="237"/>
                </a:cxn>
                <a:cxn ang="0">
                  <a:pos x="461" y="240"/>
                </a:cxn>
                <a:cxn ang="0">
                  <a:pos x="418" y="285"/>
                </a:cxn>
                <a:cxn ang="0">
                  <a:pos x="396" y="303"/>
                </a:cxn>
                <a:cxn ang="0">
                  <a:pos x="377" y="302"/>
                </a:cxn>
                <a:cxn ang="0">
                  <a:pos x="340" y="300"/>
                </a:cxn>
                <a:cxn ang="0">
                  <a:pos x="317" y="271"/>
                </a:cxn>
                <a:cxn ang="0">
                  <a:pos x="307" y="242"/>
                </a:cxn>
                <a:cxn ang="0">
                  <a:pos x="306" y="199"/>
                </a:cxn>
                <a:cxn ang="0">
                  <a:pos x="321" y="157"/>
                </a:cxn>
                <a:cxn ang="0">
                  <a:pos x="325" y="146"/>
                </a:cxn>
                <a:cxn ang="0">
                  <a:pos x="305" y="141"/>
                </a:cxn>
                <a:cxn ang="0">
                  <a:pos x="287" y="108"/>
                </a:cxn>
                <a:cxn ang="0">
                  <a:pos x="273" y="76"/>
                </a:cxn>
                <a:cxn ang="0">
                  <a:pos x="241" y="62"/>
                </a:cxn>
                <a:cxn ang="0">
                  <a:pos x="206" y="60"/>
                </a:cxn>
                <a:cxn ang="0">
                  <a:pos x="188" y="25"/>
                </a:cxn>
                <a:cxn ang="0">
                  <a:pos x="154" y="18"/>
                </a:cxn>
                <a:cxn ang="0">
                  <a:pos x="79" y="19"/>
                </a:cxn>
                <a:cxn ang="0">
                  <a:pos x="29" y="1"/>
                </a:cxn>
                <a:cxn ang="0">
                  <a:pos x="3" y="24"/>
                </a:cxn>
                <a:cxn ang="0">
                  <a:pos x="8" y="63"/>
                </a:cxn>
                <a:cxn ang="0">
                  <a:pos x="27" y="100"/>
                </a:cxn>
                <a:cxn ang="0">
                  <a:pos x="16" y="105"/>
                </a:cxn>
                <a:cxn ang="0">
                  <a:pos x="15" y="111"/>
                </a:cxn>
                <a:cxn ang="0">
                  <a:pos x="33" y="128"/>
                </a:cxn>
                <a:cxn ang="0">
                  <a:pos x="48" y="140"/>
                </a:cxn>
                <a:cxn ang="0">
                  <a:pos x="45" y="169"/>
                </a:cxn>
                <a:cxn ang="0">
                  <a:pos x="53" y="175"/>
                </a:cxn>
                <a:cxn ang="0">
                  <a:pos x="77" y="210"/>
                </a:cxn>
                <a:cxn ang="0">
                  <a:pos x="85" y="186"/>
                </a:cxn>
                <a:cxn ang="0">
                  <a:pos x="70" y="174"/>
                </a:cxn>
                <a:cxn ang="0">
                  <a:pos x="66" y="148"/>
                </a:cxn>
                <a:cxn ang="0">
                  <a:pos x="62" y="132"/>
                </a:cxn>
                <a:cxn ang="0">
                  <a:pos x="56" y="111"/>
                </a:cxn>
                <a:cxn ang="0">
                  <a:pos x="48" y="83"/>
                </a:cxn>
                <a:cxn ang="0">
                  <a:pos x="33" y="64"/>
                </a:cxn>
                <a:cxn ang="0">
                  <a:pos x="36" y="19"/>
                </a:cxn>
              </a:cxnLst>
              <a:rect l="0" t="0" r="r" b="b"/>
              <a:pathLst>
                <a:path w="499" h="388">
                  <a:moveTo>
                    <a:pt x="36" y="19"/>
                  </a:moveTo>
                  <a:lnTo>
                    <a:pt x="46" y="26"/>
                  </a:lnTo>
                  <a:lnTo>
                    <a:pt x="53" y="26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61" y="43"/>
                  </a:lnTo>
                  <a:lnTo>
                    <a:pt x="62" y="59"/>
                  </a:lnTo>
                  <a:lnTo>
                    <a:pt x="65" y="64"/>
                  </a:lnTo>
                  <a:lnTo>
                    <a:pt x="65" y="72"/>
                  </a:lnTo>
                  <a:lnTo>
                    <a:pt x="66" y="73"/>
                  </a:lnTo>
                  <a:lnTo>
                    <a:pt x="70" y="87"/>
                  </a:lnTo>
                  <a:lnTo>
                    <a:pt x="80" y="102"/>
                  </a:lnTo>
                  <a:lnTo>
                    <a:pt x="88" y="103"/>
                  </a:lnTo>
                  <a:lnTo>
                    <a:pt x="87" y="110"/>
                  </a:lnTo>
                  <a:lnTo>
                    <a:pt x="88" y="116"/>
                  </a:lnTo>
                  <a:lnTo>
                    <a:pt x="95" y="121"/>
                  </a:lnTo>
                  <a:lnTo>
                    <a:pt x="98" y="130"/>
                  </a:lnTo>
                  <a:lnTo>
                    <a:pt x="103" y="129"/>
                  </a:lnTo>
                  <a:lnTo>
                    <a:pt x="107" y="135"/>
                  </a:lnTo>
                  <a:lnTo>
                    <a:pt x="101" y="146"/>
                  </a:lnTo>
                  <a:lnTo>
                    <a:pt x="102" y="152"/>
                  </a:lnTo>
                  <a:lnTo>
                    <a:pt x="109" y="150"/>
                  </a:lnTo>
                  <a:lnTo>
                    <a:pt x="107" y="156"/>
                  </a:lnTo>
                  <a:lnTo>
                    <a:pt x="114" y="161"/>
                  </a:lnTo>
                  <a:lnTo>
                    <a:pt x="119" y="160"/>
                  </a:lnTo>
                  <a:lnTo>
                    <a:pt x="123" y="166"/>
                  </a:lnTo>
                  <a:lnTo>
                    <a:pt x="122" y="174"/>
                  </a:lnTo>
                  <a:lnTo>
                    <a:pt x="137" y="189"/>
                  </a:lnTo>
                  <a:lnTo>
                    <a:pt x="138" y="195"/>
                  </a:lnTo>
                  <a:lnTo>
                    <a:pt x="141" y="197"/>
                  </a:lnTo>
                  <a:lnTo>
                    <a:pt x="145" y="206"/>
                  </a:lnTo>
                  <a:lnTo>
                    <a:pt x="156" y="217"/>
                  </a:lnTo>
                  <a:lnTo>
                    <a:pt x="156" y="231"/>
                  </a:lnTo>
                  <a:lnTo>
                    <a:pt x="158" y="234"/>
                  </a:lnTo>
                  <a:lnTo>
                    <a:pt x="160" y="245"/>
                  </a:lnTo>
                  <a:lnTo>
                    <a:pt x="158" y="251"/>
                  </a:lnTo>
                  <a:lnTo>
                    <a:pt x="154" y="254"/>
                  </a:lnTo>
                  <a:lnTo>
                    <a:pt x="157" y="260"/>
                  </a:lnTo>
                  <a:lnTo>
                    <a:pt x="149" y="265"/>
                  </a:lnTo>
                  <a:lnTo>
                    <a:pt x="151" y="277"/>
                  </a:lnTo>
                  <a:lnTo>
                    <a:pt x="162" y="289"/>
                  </a:lnTo>
                  <a:lnTo>
                    <a:pt x="169" y="291"/>
                  </a:lnTo>
                  <a:lnTo>
                    <a:pt x="177" y="298"/>
                  </a:lnTo>
                  <a:lnTo>
                    <a:pt x="183" y="308"/>
                  </a:lnTo>
                  <a:lnTo>
                    <a:pt x="203" y="315"/>
                  </a:lnTo>
                  <a:lnTo>
                    <a:pt x="210" y="316"/>
                  </a:lnTo>
                  <a:lnTo>
                    <a:pt x="226" y="332"/>
                  </a:lnTo>
                  <a:lnTo>
                    <a:pt x="261" y="346"/>
                  </a:lnTo>
                  <a:lnTo>
                    <a:pt x="264" y="345"/>
                  </a:lnTo>
                  <a:lnTo>
                    <a:pt x="274" y="355"/>
                  </a:lnTo>
                  <a:lnTo>
                    <a:pt x="286" y="359"/>
                  </a:lnTo>
                  <a:lnTo>
                    <a:pt x="295" y="360"/>
                  </a:lnTo>
                  <a:lnTo>
                    <a:pt x="303" y="365"/>
                  </a:lnTo>
                  <a:lnTo>
                    <a:pt x="310" y="365"/>
                  </a:lnTo>
                  <a:lnTo>
                    <a:pt x="332" y="353"/>
                  </a:lnTo>
                  <a:lnTo>
                    <a:pt x="344" y="354"/>
                  </a:lnTo>
                  <a:lnTo>
                    <a:pt x="358" y="361"/>
                  </a:lnTo>
                  <a:lnTo>
                    <a:pt x="380" y="387"/>
                  </a:lnTo>
                  <a:lnTo>
                    <a:pt x="384" y="379"/>
                  </a:lnTo>
                  <a:lnTo>
                    <a:pt x="383" y="376"/>
                  </a:lnTo>
                  <a:lnTo>
                    <a:pt x="397" y="354"/>
                  </a:lnTo>
                  <a:lnTo>
                    <a:pt x="416" y="353"/>
                  </a:lnTo>
                  <a:lnTo>
                    <a:pt x="417" y="348"/>
                  </a:lnTo>
                  <a:lnTo>
                    <a:pt x="412" y="339"/>
                  </a:lnTo>
                  <a:lnTo>
                    <a:pt x="400" y="326"/>
                  </a:lnTo>
                  <a:lnTo>
                    <a:pt x="411" y="327"/>
                  </a:lnTo>
                  <a:lnTo>
                    <a:pt x="412" y="316"/>
                  </a:lnTo>
                  <a:lnTo>
                    <a:pt x="431" y="316"/>
                  </a:lnTo>
                  <a:lnTo>
                    <a:pt x="445" y="316"/>
                  </a:lnTo>
                  <a:lnTo>
                    <a:pt x="451" y="315"/>
                  </a:lnTo>
                  <a:lnTo>
                    <a:pt x="458" y="305"/>
                  </a:lnTo>
                  <a:lnTo>
                    <a:pt x="461" y="304"/>
                  </a:lnTo>
                  <a:lnTo>
                    <a:pt x="467" y="295"/>
                  </a:lnTo>
                  <a:lnTo>
                    <a:pt x="469" y="296"/>
                  </a:lnTo>
                  <a:lnTo>
                    <a:pt x="467" y="302"/>
                  </a:lnTo>
                  <a:lnTo>
                    <a:pt x="470" y="304"/>
                  </a:lnTo>
                  <a:lnTo>
                    <a:pt x="469" y="313"/>
                  </a:lnTo>
                  <a:lnTo>
                    <a:pt x="471" y="311"/>
                  </a:lnTo>
                  <a:lnTo>
                    <a:pt x="479" y="286"/>
                  </a:lnTo>
                  <a:lnTo>
                    <a:pt x="478" y="284"/>
                  </a:lnTo>
                  <a:lnTo>
                    <a:pt x="481" y="281"/>
                  </a:lnTo>
                  <a:lnTo>
                    <a:pt x="481" y="279"/>
                  </a:lnTo>
                  <a:lnTo>
                    <a:pt x="479" y="277"/>
                  </a:lnTo>
                  <a:lnTo>
                    <a:pt x="488" y="261"/>
                  </a:lnTo>
                  <a:lnTo>
                    <a:pt x="495" y="253"/>
                  </a:lnTo>
                  <a:lnTo>
                    <a:pt x="498" y="246"/>
                  </a:lnTo>
                  <a:lnTo>
                    <a:pt x="496" y="239"/>
                  </a:lnTo>
                  <a:lnTo>
                    <a:pt x="486" y="237"/>
                  </a:lnTo>
                  <a:lnTo>
                    <a:pt x="481" y="241"/>
                  </a:lnTo>
                  <a:lnTo>
                    <a:pt x="482" y="237"/>
                  </a:lnTo>
                  <a:lnTo>
                    <a:pt x="476" y="235"/>
                  </a:lnTo>
                  <a:lnTo>
                    <a:pt x="461" y="240"/>
                  </a:lnTo>
                  <a:lnTo>
                    <a:pt x="444" y="241"/>
                  </a:lnTo>
                  <a:lnTo>
                    <a:pt x="433" y="247"/>
                  </a:lnTo>
                  <a:lnTo>
                    <a:pt x="425" y="269"/>
                  </a:lnTo>
                  <a:lnTo>
                    <a:pt x="418" y="285"/>
                  </a:lnTo>
                  <a:lnTo>
                    <a:pt x="409" y="292"/>
                  </a:lnTo>
                  <a:lnTo>
                    <a:pt x="408" y="300"/>
                  </a:lnTo>
                  <a:lnTo>
                    <a:pt x="402" y="303"/>
                  </a:lnTo>
                  <a:lnTo>
                    <a:pt x="396" y="303"/>
                  </a:lnTo>
                  <a:lnTo>
                    <a:pt x="395" y="299"/>
                  </a:lnTo>
                  <a:lnTo>
                    <a:pt x="387" y="298"/>
                  </a:lnTo>
                  <a:lnTo>
                    <a:pt x="386" y="299"/>
                  </a:lnTo>
                  <a:lnTo>
                    <a:pt x="377" y="302"/>
                  </a:lnTo>
                  <a:lnTo>
                    <a:pt x="360" y="305"/>
                  </a:lnTo>
                  <a:lnTo>
                    <a:pt x="352" y="309"/>
                  </a:lnTo>
                  <a:lnTo>
                    <a:pt x="348" y="309"/>
                  </a:lnTo>
                  <a:lnTo>
                    <a:pt x="340" y="300"/>
                  </a:lnTo>
                  <a:lnTo>
                    <a:pt x="333" y="300"/>
                  </a:lnTo>
                  <a:lnTo>
                    <a:pt x="326" y="295"/>
                  </a:lnTo>
                  <a:lnTo>
                    <a:pt x="319" y="288"/>
                  </a:lnTo>
                  <a:lnTo>
                    <a:pt x="317" y="271"/>
                  </a:lnTo>
                  <a:lnTo>
                    <a:pt x="309" y="259"/>
                  </a:lnTo>
                  <a:lnTo>
                    <a:pt x="305" y="250"/>
                  </a:lnTo>
                  <a:lnTo>
                    <a:pt x="304" y="247"/>
                  </a:lnTo>
                  <a:lnTo>
                    <a:pt x="307" y="242"/>
                  </a:lnTo>
                  <a:lnTo>
                    <a:pt x="307" y="239"/>
                  </a:lnTo>
                  <a:lnTo>
                    <a:pt x="303" y="231"/>
                  </a:lnTo>
                  <a:lnTo>
                    <a:pt x="301" y="224"/>
                  </a:lnTo>
                  <a:lnTo>
                    <a:pt x="306" y="199"/>
                  </a:lnTo>
                  <a:lnTo>
                    <a:pt x="307" y="171"/>
                  </a:lnTo>
                  <a:lnTo>
                    <a:pt x="312" y="164"/>
                  </a:lnTo>
                  <a:lnTo>
                    <a:pt x="314" y="157"/>
                  </a:lnTo>
                  <a:lnTo>
                    <a:pt x="321" y="157"/>
                  </a:lnTo>
                  <a:lnTo>
                    <a:pt x="324" y="154"/>
                  </a:lnTo>
                  <a:lnTo>
                    <a:pt x="326" y="148"/>
                  </a:lnTo>
                  <a:lnTo>
                    <a:pt x="322" y="152"/>
                  </a:lnTo>
                  <a:lnTo>
                    <a:pt x="325" y="146"/>
                  </a:lnTo>
                  <a:lnTo>
                    <a:pt x="326" y="145"/>
                  </a:lnTo>
                  <a:lnTo>
                    <a:pt x="319" y="145"/>
                  </a:lnTo>
                  <a:lnTo>
                    <a:pt x="314" y="141"/>
                  </a:lnTo>
                  <a:lnTo>
                    <a:pt x="305" y="141"/>
                  </a:lnTo>
                  <a:lnTo>
                    <a:pt x="296" y="138"/>
                  </a:lnTo>
                  <a:lnTo>
                    <a:pt x="291" y="133"/>
                  </a:lnTo>
                  <a:lnTo>
                    <a:pt x="287" y="125"/>
                  </a:lnTo>
                  <a:lnTo>
                    <a:pt x="287" y="108"/>
                  </a:lnTo>
                  <a:lnTo>
                    <a:pt x="281" y="104"/>
                  </a:lnTo>
                  <a:lnTo>
                    <a:pt x="280" y="97"/>
                  </a:lnTo>
                  <a:lnTo>
                    <a:pt x="276" y="91"/>
                  </a:lnTo>
                  <a:lnTo>
                    <a:pt x="273" y="76"/>
                  </a:lnTo>
                  <a:lnTo>
                    <a:pt x="265" y="64"/>
                  </a:lnTo>
                  <a:lnTo>
                    <a:pt x="264" y="61"/>
                  </a:lnTo>
                  <a:lnTo>
                    <a:pt x="245" y="60"/>
                  </a:lnTo>
                  <a:lnTo>
                    <a:pt x="241" y="62"/>
                  </a:lnTo>
                  <a:lnTo>
                    <a:pt x="227" y="80"/>
                  </a:lnTo>
                  <a:lnTo>
                    <a:pt x="220" y="78"/>
                  </a:lnTo>
                  <a:lnTo>
                    <a:pt x="210" y="67"/>
                  </a:lnTo>
                  <a:lnTo>
                    <a:pt x="206" y="60"/>
                  </a:lnTo>
                  <a:lnTo>
                    <a:pt x="206" y="43"/>
                  </a:lnTo>
                  <a:lnTo>
                    <a:pt x="198" y="37"/>
                  </a:lnTo>
                  <a:lnTo>
                    <a:pt x="192" y="27"/>
                  </a:lnTo>
                  <a:lnTo>
                    <a:pt x="188" y="25"/>
                  </a:lnTo>
                  <a:lnTo>
                    <a:pt x="188" y="20"/>
                  </a:lnTo>
                  <a:lnTo>
                    <a:pt x="183" y="18"/>
                  </a:lnTo>
                  <a:lnTo>
                    <a:pt x="169" y="18"/>
                  </a:lnTo>
                  <a:lnTo>
                    <a:pt x="154" y="18"/>
                  </a:lnTo>
                  <a:lnTo>
                    <a:pt x="150" y="28"/>
                  </a:lnTo>
                  <a:lnTo>
                    <a:pt x="120" y="28"/>
                  </a:lnTo>
                  <a:lnTo>
                    <a:pt x="102" y="28"/>
                  </a:lnTo>
                  <a:lnTo>
                    <a:pt x="79" y="19"/>
                  </a:lnTo>
                  <a:lnTo>
                    <a:pt x="57" y="9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29" y="1"/>
                  </a:lnTo>
                  <a:lnTo>
                    <a:pt x="16" y="3"/>
                  </a:lnTo>
                  <a:lnTo>
                    <a:pt x="0" y="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6" y="40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8" y="63"/>
                  </a:lnTo>
                  <a:lnTo>
                    <a:pt x="15" y="70"/>
                  </a:lnTo>
                  <a:lnTo>
                    <a:pt x="19" y="71"/>
                  </a:lnTo>
                  <a:lnTo>
                    <a:pt x="29" y="91"/>
                  </a:lnTo>
                  <a:lnTo>
                    <a:pt x="27" y="100"/>
                  </a:lnTo>
                  <a:lnTo>
                    <a:pt x="24" y="102"/>
                  </a:lnTo>
                  <a:lnTo>
                    <a:pt x="23" y="105"/>
                  </a:lnTo>
                  <a:lnTo>
                    <a:pt x="22" y="103"/>
                  </a:lnTo>
                  <a:lnTo>
                    <a:pt x="16" y="105"/>
                  </a:lnTo>
                  <a:lnTo>
                    <a:pt x="9" y="105"/>
                  </a:lnTo>
                  <a:lnTo>
                    <a:pt x="8" y="108"/>
                  </a:lnTo>
                  <a:lnTo>
                    <a:pt x="10" y="107"/>
                  </a:lnTo>
                  <a:lnTo>
                    <a:pt x="15" y="111"/>
                  </a:lnTo>
                  <a:lnTo>
                    <a:pt x="16" y="118"/>
                  </a:lnTo>
                  <a:lnTo>
                    <a:pt x="21" y="119"/>
                  </a:lnTo>
                  <a:lnTo>
                    <a:pt x="29" y="127"/>
                  </a:lnTo>
                  <a:lnTo>
                    <a:pt x="33" y="128"/>
                  </a:lnTo>
                  <a:lnTo>
                    <a:pt x="38" y="124"/>
                  </a:lnTo>
                  <a:lnTo>
                    <a:pt x="38" y="130"/>
                  </a:lnTo>
                  <a:lnTo>
                    <a:pt x="40" y="135"/>
                  </a:lnTo>
                  <a:lnTo>
                    <a:pt x="48" y="140"/>
                  </a:lnTo>
                  <a:lnTo>
                    <a:pt x="50" y="149"/>
                  </a:lnTo>
                  <a:lnTo>
                    <a:pt x="48" y="160"/>
                  </a:lnTo>
                  <a:lnTo>
                    <a:pt x="43" y="171"/>
                  </a:lnTo>
                  <a:lnTo>
                    <a:pt x="45" y="169"/>
                  </a:lnTo>
                  <a:lnTo>
                    <a:pt x="46" y="171"/>
                  </a:lnTo>
                  <a:lnTo>
                    <a:pt x="50" y="171"/>
                  </a:lnTo>
                  <a:lnTo>
                    <a:pt x="50" y="175"/>
                  </a:lnTo>
                  <a:lnTo>
                    <a:pt x="53" y="175"/>
                  </a:lnTo>
                  <a:lnTo>
                    <a:pt x="56" y="180"/>
                  </a:lnTo>
                  <a:lnTo>
                    <a:pt x="72" y="194"/>
                  </a:lnTo>
                  <a:lnTo>
                    <a:pt x="74" y="199"/>
                  </a:lnTo>
                  <a:lnTo>
                    <a:pt x="77" y="210"/>
                  </a:lnTo>
                  <a:lnTo>
                    <a:pt x="87" y="204"/>
                  </a:lnTo>
                  <a:lnTo>
                    <a:pt x="89" y="199"/>
                  </a:lnTo>
                  <a:lnTo>
                    <a:pt x="88" y="197"/>
                  </a:lnTo>
                  <a:lnTo>
                    <a:pt x="85" y="186"/>
                  </a:lnTo>
                  <a:lnTo>
                    <a:pt x="79" y="180"/>
                  </a:lnTo>
                  <a:lnTo>
                    <a:pt x="75" y="184"/>
                  </a:lnTo>
                  <a:lnTo>
                    <a:pt x="72" y="180"/>
                  </a:lnTo>
                  <a:lnTo>
                    <a:pt x="70" y="174"/>
                  </a:lnTo>
                  <a:lnTo>
                    <a:pt x="72" y="168"/>
                  </a:lnTo>
                  <a:lnTo>
                    <a:pt x="69" y="161"/>
                  </a:lnTo>
                  <a:lnTo>
                    <a:pt x="70" y="155"/>
                  </a:lnTo>
                  <a:lnTo>
                    <a:pt x="66" y="148"/>
                  </a:lnTo>
                  <a:lnTo>
                    <a:pt x="66" y="138"/>
                  </a:lnTo>
                  <a:lnTo>
                    <a:pt x="65" y="130"/>
                  </a:lnTo>
                  <a:lnTo>
                    <a:pt x="61" y="126"/>
                  </a:lnTo>
                  <a:lnTo>
                    <a:pt x="62" y="132"/>
                  </a:lnTo>
                  <a:lnTo>
                    <a:pt x="59" y="130"/>
                  </a:lnTo>
                  <a:lnTo>
                    <a:pt x="59" y="122"/>
                  </a:lnTo>
                  <a:lnTo>
                    <a:pt x="56" y="118"/>
                  </a:lnTo>
                  <a:lnTo>
                    <a:pt x="56" y="111"/>
                  </a:lnTo>
                  <a:lnTo>
                    <a:pt x="51" y="104"/>
                  </a:lnTo>
                  <a:lnTo>
                    <a:pt x="51" y="93"/>
                  </a:lnTo>
                  <a:lnTo>
                    <a:pt x="49" y="91"/>
                  </a:lnTo>
                  <a:lnTo>
                    <a:pt x="48" y="83"/>
                  </a:lnTo>
                  <a:lnTo>
                    <a:pt x="42" y="81"/>
                  </a:lnTo>
                  <a:lnTo>
                    <a:pt x="42" y="73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31" y="55"/>
                  </a:lnTo>
                  <a:lnTo>
                    <a:pt x="34" y="38"/>
                  </a:lnTo>
                  <a:lnTo>
                    <a:pt x="33" y="34"/>
                  </a:lnTo>
                  <a:lnTo>
                    <a:pt x="36" y="1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94" y="1694"/>
              <a:ext cx="120" cy="199"/>
            </a:xfrm>
            <a:custGeom>
              <a:avLst/>
              <a:gdLst/>
              <a:ahLst/>
              <a:cxnLst>
                <a:cxn ang="0">
                  <a:pos x="106" y="176"/>
                </a:cxn>
                <a:cxn ang="0">
                  <a:pos x="119" y="161"/>
                </a:cxn>
                <a:cxn ang="0">
                  <a:pos x="116" y="145"/>
                </a:cxn>
                <a:cxn ang="0">
                  <a:pos x="90" y="108"/>
                </a:cxn>
                <a:cxn ang="0">
                  <a:pos x="69" y="76"/>
                </a:cxn>
                <a:cxn ang="0">
                  <a:pos x="72" y="37"/>
                </a:cxn>
                <a:cxn ang="0">
                  <a:pos x="92" y="0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12" y="24"/>
                </a:cxn>
                <a:cxn ang="0">
                  <a:pos x="3" y="33"/>
                </a:cxn>
                <a:cxn ang="0">
                  <a:pos x="3" y="54"/>
                </a:cxn>
                <a:cxn ang="0">
                  <a:pos x="5" y="76"/>
                </a:cxn>
                <a:cxn ang="0">
                  <a:pos x="5" y="84"/>
                </a:cxn>
                <a:cxn ang="0">
                  <a:pos x="12" y="80"/>
                </a:cxn>
                <a:cxn ang="0">
                  <a:pos x="13" y="84"/>
                </a:cxn>
                <a:cxn ang="0">
                  <a:pos x="9" y="87"/>
                </a:cxn>
                <a:cxn ang="0">
                  <a:pos x="7" y="104"/>
                </a:cxn>
                <a:cxn ang="0">
                  <a:pos x="11" y="107"/>
                </a:cxn>
                <a:cxn ang="0">
                  <a:pos x="7" y="112"/>
                </a:cxn>
                <a:cxn ang="0">
                  <a:pos x="15" y="137"/>
                </a:cxn>
                <a:cxn ang="0">
                  <a:pos x="16" y="144"/>
                </a:cxn>
                <a:cxn ang="0">
                  <a:pos x="24" y="159"/>
                </a:cxn>
                <a:cxn ang="0">
                  <a:pos x="38" y="168"/>
                </a:cxn>
                <a:cxn ang="0">
                  <a:pos x="43" y="166"/>
                </a:cxn>
                <a:cxn ang="0">
                  <a:pos x="51" y="175"/>
                </a:cxn>
                <a:cxn ang="0">
                  <a:pos x="58" y="188"/>
                </a:cxn>
                <a:cxn ang="0">
                  <a:pos x="71" y="197"/>
                </a:cxn>
                <a:cxn ang="0">
                  <a:pos x="95" y="195"/>
                </a:cxn>
                <a:cxn ang="0">
                  <a:pos x="100" y="194"/>
                </a:cxn>
                <a:cxn ang="0">
                  <a:pos x="103" y="188"/>
                </a:cxn>
                <a:cxn ang="0">
                  <a:pos x="102" y="179"/>
                </a:cxn>
              </a:cxnLst>
              <a:rect l="0" t="0" r="r" b="b"/>
              <a:pathLst>
                <a:path w="120" h="199">
                  <a:moveTo>
                    <a:pt x="102" y="179"/>
                  </a:moveTo>
                  <a:lnTo>
                    <a:pt x="106" y="176"/>
                  </a:lnTo>
                  <a:lnTo>
                    <a:pt x="110" y="168"/>
                  </a:lnTo>
                  <a:lnTo>
                    <a:pt x="119" y="161"/>
                  </a:lnTo>
                  <a:lnTo>
                    <a:pt x="116" y="148"/>
                  </a:lnTo>
                  <a:lnTo>
                    <a:pt x="116" y="145"/>
                  </a:lnTo>
                  <a:lnTo>
                    <a:pt x="105" y="130"/>
                  </a:lnTo>
                  <a:lnTo>
                    <a:pt x="90" y="108"/>
                  </a:lnTo>
                  <a:lnTo>
                    <a:pt x="80" y="93"/>
                  </a:lnTo>
                  <a:lnTo>
                    <a:pt x="69" y="76"/>
                  </a:lnTo>
                  <a:lnTo>
                    <a:pt x="60" y="62"/>
                  </a:lnTo>
                  <a:lnTo>
                    <a:pt x="72" y="37"/>
                  </a:lnTo>
                  <a:lnTo>
                    <a:pt x="82" y="16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6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20" y="12"/>
                  </a:lnTo>
                  <a:lnTo>
                    <a:pt x="12" y="24"/>
                  </a:lnTo>
                  <a:lnTo>
                    <a:pt x="5" y="30"/>
                  </a:lnTo>
                  <a:lnTo>
                    <a:pt x="3" y="33"/>
                  </a:lnTo>
                  <a:lnTo>
                    <a:pt x="6" y="48"/>
                  </a:lnTo>
                  <a:lnTo>
                    <a:pt x="3" y="54"/>
                  </a:lnTo>
                  <a:lnTo>
                    <a:pt x="0" y="65"/>
                  </a:lnTo>
                  <a:lnTo>
                    <a:pt x="5" y="76"/>
                  </a:lnTo>
                  <a:lnTo>
                    <a:pt x="3" y="80"/>
                  </a:lnTo>
                  <a:lnTo>
                    <a:pt x="5" y="84"/>
                  </a:lnTo>
                  <a:lnTo>
                    <a:pt x="9" y="84"/>
                  </a:lnTo>
                  <a:lnTo>
                    <a:pt x="12" y="80"/>
                  </a:lnTo>
                  <a:lnTo>
                    <a:pt x="20" y="80"/>
                  </a:lnTo>
                  <a:lnTo>
                    <a:pt x="13" y="84"/>
                  </a:lnTo>
                  <a:lnTo>
                    <a:pt x="13" y="93"/>
                  </a:lnTo>
                  <a:lnTo>
                    <a:pt x="9" y="87"/>
                  </a:lnTo>
                  <a:lnTo>
                    <a:pt x="5" y="100"/>
                  </a:lnTo>
                  <a:lnTo>
                    <a:pt x="7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9" y="111"/>
                  </a:lnTo>
                  <a:lnTo>
                    <a:pt x="7" y="112"/>
                  </a:lnTo>
                  <a:lnTo>
                    <a:pt x="6" y="118"/>
                  </a:lnTo>
                  <a:lnTo>
                    <a:pt x="15" y="137"/>
                  </a:lnTo>
                  <a:lnTo>
                    <a:pt x="14" y="140"/>
                  </a:lnTo>
                  <a:lnTo>
                    <a:pt x="16" y="144"/>
                  </a:lnTo>
                  <a:lnTo>
                    <a:pt x="13" y="155"/>
                  </a:lnTo>
                  <a:lnTo>
                    <a:pt x="24" y="159"/>
                  </a:lnTo>
                  <a:lnTo>
                    <a:pt x="27" y="158"/>
                  </a:lnTo>
                  <a:lnTo>
                    <a:pt x="38" y="168"/>
                  </a:lnTo>
                  <a:lnTo>
                    <a:pt x="41" y="165"/>
                  </a:lnTo>
                  <a:lnTo>
                    <a:pt x="43" y="166"/>
                  </a:lnTo>
                  <a:lnTo>
                    <a:pt x="44" y="172"/>
                  </a:lnTo>
                  <a:lnTo>
                    <a:pt x="51" y="175"/>
                  </a:lnTo>
                  <a:lnTo>
                    <a:pt x="57" y="184"/>
                  </a:lnTo>
                  <a:lnTo>
                    <a:pt x="58" y="188"/>
                  </a:lnTo>
                  <a:lnTo>
                    <a:pt x="55" y="198"/>
                  </a:lnTo>
                  <a:lnTo>
                    <a:pt x="71" y="197"/>
                  </a:lnTo>
                  <a:lnTo>
                    <a:pt x="83" y="195"/>
                  </a:lnTo>
                  <a:lnTo>
                    <a:pt x="95" y="195"/>
                  </a:lnTo>
                  <a:lnTo>
                    <a:pt x="98" y="193"/>
                  </a:lnTo>
                  <a:lnTo>
                    <a:pt x="100" y="194"/>
                  </a:lnTo>
                  <a:lnTo>
                    <a:pt x="103" y="190"/>
                  </a:lnTo>
                  <a:lnTo>
                    <a:pt x="103" y="188"/>
                  </a:lnTo>
                  <a:lnTo>
                    <a:pt x="100" y="186"/>
                  </a:lnTo>
                  <a:lnTo>
                    <a:pt x="102" y="17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94" y="1694"/>
              <a:ext cx="125" cy="205"/>
            </a:xfrm>
            <a:custGeom>
              <a:avLst/>
              <a:gdLst/>
              <a:ahLst/>
              <a:cxnLst>
                <a:cxn ang="0">
                  <a:pos x="111" y="181"/>
                </a:cxn>
                <a:cxn ang="0">
                  <a:pos x="124" y="166"/>
                </a:cxn>
                <a:cxn ang="0">
                  <a:pos x="121" y="150"/>
                </a:cxn>
                <a:cxn ang="0">
                  <a:pos x="94" y="111"/>
                </a:cxn>
                <a:cxn ang="0">
                  <a:pos x="72" y="78"/>
                </a:cxn>
                <a:cxn ang="0">
                  <a:pos x="75" y="38"/>
                </a:cxn>
                <a:cxn ang="0">
                  <a:pos x="96" y="0"/>
                </a:cxn>
                <a:cxn ang="0">
                  <a:pos x="58" y="0"/>
                </a:cxn>
                <a:cxn ang="0">
                  <a:pos x="25" y="0"/>
                </a:cxn>
                <a:cxn ang="0">
                  <a:pos x="12" y="25"/>
                </a:cxn>
                <a:cxn ang="0">
                  <a:pos x="4" y="34"/>
                </a:cxn>
                <a:cxn ang="0">
                  <a:pos x="3" y="56"/>
                </a:cxn>
                <a:cxn ang="0">
                  <a:pos x="5" y="78"/>
                </a:cxn>
                <a:cxn ang="0">
                  <a:pos x="5" y="86"/>
                </a:cxn>
                <a:cxn ang="0">
                  <a:pos x="12" y="82"/>
                </a:cxn>
                <a:cxn ang="0">
                  <a:pos x="13" y="86"/>
                </a:cxn>
                <a:cxn ang="0">
                  <a:pos x="9" y="90"/>
                </a:cxn>
                <a:cxn ang="0">
                  <a:pos x="7" y="107"/>
                </a:cxn>
                <a:cxn ang="0">
                  <a:pos x="12" y="110"/>
                </a:cxn>
                <a:cxn ang="0">
                  <a:pos x="7" y="116"/>
                </a:cxn>
                <a:cxn ang="0">
                  <a:pos x="16" y="141"/>
                </a:cxn>
                <a:cxn ang="0">
                  <a:pos x="17" y="148"/>
                </a:cxn>
                <a:cxn ang="0">
                  <a:pos x="25" y="164"/>
                </a:cxn>
                <a:cxn ang="0">
                  <a:pos x="40" y="173"/>
                </a:cxn>
                <a:cxn ang="0">
                  <a:pos x="45" y="171"/>
                </a:cxn>
                <a:cxn ang="0">
                  <a:pos x="53" y="180"/>
                </a:cxn>
                <a:cxn ang="0">
                  <a:pos x="60" y="193"/>
                </a:cxn>
                <a:cxn ang="0">
                  <a:pos x="74" y="203"/>
                </a:cxn>
                <a:cxn ang="0">
                  <a:pos x="99" y="200"/>
                </a:cxn>
                <a:cxn ang="0">
                  <a:pos x="105" y="200"/>
                </a:cxn>
                <a:cxn ang="0">
                  <a:pos x="107" y="193"/>
                </a:cxn>
                <a:cxn ang="0">
                  <a:pos x="106" y="184"/>
                </a:cxn>
              </a:cxnLst>
              <a:rect l="0" t="0" r="r" b="b"/>
              <a:pathLst>
                <a:path w="125" h="205">
                  <a:moveTo>
                    <a:pt x="106" y="184"/>
                  </a:moveTo>
                  <a:lnTo>
                    <a:pt x="111" y="181"/>
                  </a:lnTo>
                  <a:lnTo>
                    <a:pt x="114" y="173"/>
                  </a:lnTo>
                  <a:lnTo>
                    <a:pt x="124" y="166"/>
                  </a:lnTo>
                  <a:lnTo>
                    <a:pt x="120" y="152"/>
                  </a:lnTo>
                  <a:lnTo>
                    <a:pt x="121" y="150"/>
                  </a:lnTo>
                  <a:lnTo>
                    <a:pt x="110" y="134"/>
                  </a:lnTo>
                  <a:lnTo>
                    <a:pt x="94" y="111"/>
                  </a:lnTo>
                  <a:lnTo>
                    <a:pt x="83" y="95"/>
                  </a:lnTo>
                  <a:lnTo>
                    <a:pt x="72" y="78"/>
                  </a:lnTo>
                  <a:lnTo>
                    <a:pt x="63" y="64"/>
                  </a:lnTo>
                  <a:lnTo>
                    <a:pt x="75" y="38"/>
                  </a:lnTo>
                  <a:lnTo>
                    <a:pt x="86" y="17"/>
                  </a:lnTo>
                  <a:lnTo>
                    <a:pt x="96" y="0"/>
                  </a:lnTo>
                  <a:lnTo>
                    <a:pt x="77" y="0"/>
                  </a:lnTo>
                  <a:lnTo>
                    <a:pt x="58" y="0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20" y="12"/>
                  </a:lnTo>
                  <a:lnTo>
                    <a:pt x="12" y="25"/>
                  </a:lnTo>
                  <a:lnTo>
                    <a:pt x="5" y="31"/>
                  </a:lnTo>
                  <a:lnTo>
                    <a:pt x="4" y="34"/>
                  </a:lnTo>
                  <a:lnTo>
                    <a:pt x="6" y="49"/>
                  </a:lnTo>
                  <a:lnTo>
                    <a:pt x="3" y="56"/>
                  </a:lnTo>
                  <a:lnTo>
                    <a:pt x="0" y="67"/>
                  </a:lnTo>
                  <a:lnTo>
                    <a:pt x="5" y="78"/>
                  </a:lnTo>
                  <a:lnTo>
                    <a:pt x="4" y="83"/>
                  </a:lnTo>
                  <a:lnTo>
                    <a:pt x="5" y="86"/>
                  </a:lnTo>
                  <a:lnTo>
                    <a:pt x="10" y="86"/>
                  </a:lnTo>
                  <a:lnTo>
                    <a:pt x="12" y="82"/>
                  </a:lnTo>
                  <a:lnTo>
                    <a:pt x="20" y="83"/>
                  </a:lnTo>
                  <a:lnTo>
                    <a:pt x="13" y="86"/>
                  </a:lnTo>
                  <a:lnTo>
                    <a:pt x="13" y="96"/>
                  </a:lnTo>
                  <a:lnTo>
                    <a:pt x="9" y="90"/>
                  </a:lnTo>
                  <a:lnTo>
                    <a:pt x="5" y="103"/>
                  </a:lnTo>
                  <a:lnTo>
                    <a:pt x="7" y="107"/>
                  </a:lnTo>
                  <a:lnTo>
                    <a:pt x="12" y="107"/>
                  </a:lnTo>
                  <a:lnTo>
                    <a:pt x="12" y="110"/>
                  </a:lnTo>
                  <a:lnTo>
                    <a:pt x="10" y="114"/>
                  </a:lnTo>
                  <a:lnTo>
                    <a:pt x="7" y="116"/>
                  </a:lnTo>
                  <a:lnTo>
                    <a:pt x="6" y="122"/>
                  </a:lnTo>
                  <a:lnTo>
                    <a:pt x="16" y="141"/>
                  </a:lnTo>
                  <a:lnTo>
                    <a:pt x="14" y="144"/>
                  </a:lnTo>
                  <a:lnTo>
                    <a:pt x="17" y="148"/>
                  </a:lnTo>
                  <a:lnTo>
                    <a:pt x="13" y="159"/>
                  </a:lnTo>
                  <a:lnTo>
                    <a:pt x="25" y="164"/>
                  </a:lnTo>
                  <a:lnTo>
                    <a:pt x="28" y="163"/>
                  </a:lnTo>
                  <a:lnTo>
                    <a:pt x="40" y="173"/>
                  </a:lnTo>
                  <a:lnTo>
                    <a:pt x="43" y="170"/>
                  </a:lnTo>
                  <a:lnTo>
                    <a:pt x="45" y="171"/>
                  </a:lnTo>
                  <a:lnTo>
                    <a:pt x="46" y="177"/>
                  </a:lnTo>
                  <a:lnTo>
                    <a:pt x="53" y="180"/>
                  </a:lnTo>
                  <a:lnTo>
                    <a:pt x="59" y="190"/>
                  </a:lnTo>
                  <a:lnTo>
                    <a:pt x="60" y="193"/>
                  </a:lnTo>
                  <a:lnTo>
                    <a:pt x="58" y="204"/>
                  </a:lnTo>
                  <a:lnTo>
                    <a:pt x="74" y="203"/>
                  </a:lnTo>
                  <a:lnTo>
                    <a:pt x="87" y="201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05" y="200"/>
                  </a:lnTo>
                  <a:lnTo>
                    <a:pt x="107" y="196"/>
                  </a:lnTo>
                  <a:lnTo>
                    <a:pt x="107" y="193"/>
                  </a:lnTo>
                  <a:lnTo>
                    <a:pt x="105" y="192"/>
                  </a:lnTo>
                  <a:lnTo>
                    <a:pt x="106" y="18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43" y="1694"/>
              <a:ext cx="121" cy="10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96" y="0"/>
                </a:cxn>
                <a:cxn ang="0">
                  <a:pos x="87" y="20"/>
                </a:cxn>
                <a:cxn ang="0">
                  <a:pos x="103" y="20"/>
                </a:cxn>
                <a:cxn ang="0">
                  <a:pos x="120" y="20"/>
                </a:cxn>
                <a:cxn ang="0">
                  <a:pos x="107" y="46"/>
                </a:cxn>
                <a:cxn ang="0">
                  <a:pos x="94" y="77"/>
                </a:cxn>
                <a:cxn ang="0">
                  <a:pos x="85" y="101"/>
                </a:cxn>
                <a:cxn ang="0">
                  <a:pos x="70" y="101"/>
                </a:cxn>
                <a:cxn ang="0">
                  <a:pos x="52" y="101"/>
                </a:cxn>
                <a:cxn ang="0">
                  <a:pos x="30" y="101"/>
                </a:cxn>
                <a:cxn ang="0">
                  <a:pos x="13" y="101"/>
                </a:cxn>
                <a:cxn ang="0">
                  <a:pos x="0" y="101"/>
                </a:cxn>
                <a:cxn ang="0">
                  <a:pos x="10" y="77"/>
                </a:cxn>
                <a:cxn ang="0">
                  <a:pos x="23" y="49"/>
                </a:cxn>
                <a:cxn ang="0">
                  <a:pos x="35" y="23"/>
                </a:cxn>
                <a:cxn ang="0">
                  <a:pos x="46" y="0"/>
                </a:cxn>
                <a:cxn ang="0">
                  <a:pos x="57" y="0"/>
                </a:cxn>
              </a:cxnLst>
              <a:rect l="0" t="0" r="r" b="b"/>
              <a:pathLst>
                <a:path w="121" h="102">
                  <a:moveTo>
                    <a:pt x="57" y="0"/>
                  </a:moveTo>
                  <a:lnTo>
                    <a:pt x="96" y="0"/>
                  </a:lnTo>
                  <a:lnTo>
                    <a:pt x="87" y="20"/>
                  </a:lnTo>
                  <a:lnTo>
                    <a:pt x="103" y="20"/>
                  </a:lnTo>
                  <a:lnTo>
                    <a:pt x="120" y="20"/>
                  </a:lnTo>
                  <a:lnTo>
                    <a:pt x="107" y="46"/>
                  </a:lnTo>
                  <a:lnTo>
                    <a:pt x="94" y="77"/>
                  </a:lnTo>
                  <a:lnTo>
                    <a:pt x="85" y="101"/>
                  </a:lnTo>
                  <a:lnTo>
                    <a:pt x="70" y="101"/>
                  </a:lnTo>
                  <a:lnTo>
                    <a:pt x="52" y="101"/>
                  </a:lnTo>
                  <a:lnTo>
                    <a:pt x="30" y="101"/>
                  </a:lnTo>
                  <a:lnTo>
                    <a:pt x="13" y="101"/>
                  </a:lnTo>
                  <a:lnTo>
                    <a:pt x="0" y="101"/>
                  </a:lnTo>
                  <a:lnTo>
                    <a:pt x="10" y="77"/>
                  </a:lnTo>
                  <a:lnTo>
                    <a:pt x="23" y="49"/>
                  </a:lnTo>
                  <a:lnTo>
                    <a:pt x="35" y="23"/>
                  </a:lnTo>
                  <a:lnTo>
                    <a:pt x="46" y="0"/>
                  </a:lnTo>
                  <a:lnTo>
                    <a:pt x="57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43" y="1694"/>
              <a:ext cx="126" cy="10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100" y="0"/>
                </a:cxn>
                <a:cxn ang="0">
                  <a:pos x="91" y="21"/>
                </a:cxn>
                <a:cxn ang="0">
                  <a:pos x="107" y="21"/>
                </a:cxn>
                <a:cxn ang="0">
                  <a:pos x="125" y="21"/>
                </a:cxn>
                <a:cxn ang="0">
                  <a:pos x="112" y="49"/>
                </a:cxn>
                <a:cxn ang="0">
                  <a:pos x="98" y="82"/>
                </a:cxn>
                <a:cxn ang="0">
                  <a:pos x="88" y="107"/>
                </a:cxn>
                <a:cxn ang="0">
                  <a:pos x="73" y="107"/>
                </a:cxn>
                <a:cxn ang="0">
                  <a:pos x="55" y="107"/>
                </a:cxn>
                <a:cxn ang="0">
                  <a:pos x="32" y="107"/>
                </a:cxn>
                <a:cxn ang="0">
                  <a:pos x="13" y="107"/>
                </a:cxn>
                <a:cxn ang="0">
                  <a:pos x="0" y="107"/>
                </a:cxn>
                <a:cxn ang="0">
                  <a:pos x="11" y="82"/>
                </a:cxn>
                <a:cxn ang="0">
                  <a:pos x="24" y="52"/>
                </a:cxn>
                <a:cxn ang="0">
                  <a:pos x="37" y="24"/>
                </a:cxn>
                <a:cxn ang="0">
                  <a:pos x="48" y="0"/>
                </a:cxn>
                <a:cxn ang="0">
                  <a:pos x="60" y="0"/>
                </a:cxn>
              </a:cxnLst>
              <a:rect l="0" t="0" r="r" b="b"/>
              <a:pathLst>
                <a:path w="126" h="108">
                  <a:moveTo>
                    <a:pt x="60" y="0"/>
                  </a:moveTo>
                  <a:lnTo>
                    <a:pt x="100" y="0"/>
                  </a:lnTo>
                  <a:lnTo>
                    <a:pt x="91" y="21"/>
                  </a:lnTo>
                  <a:lnTo>
                    <a:pt x="107" y="21"/>
                  </a:lnTo>
                  <a:lnTo>
                    <a:pt x="125" y="21"/>
                  </a:lnTo>
                  <a:lnTo>
                    <a:pt x="112" y="49"/>
                  </a:lnTo>
                  <a:lnTo>
                    <a:pt x="98" y="82"/>
                  </a:lnTo>
                  <a:lnTo>
                    <a:pt x="88" y="107"/>
                  </a:lnTo>
                  <a:lnTo>
                    <a:pt x="73" y="107"/>
                  </a:lnTo>
                  <a:lnTo>
                    <a:pt x="55" y="107"/>
                  </a:lnTo>
                  <a:lnTo>
                    <a:pt x="32" y="107"/>
                  </a:lnTo>
                  <a:lnTo>
                    <a:pt x="13" y="107"/>
                  </a:lnTo>
                  <a:lnTo>
                    <a:pt x="0" y="107"/>
                  </a:lnTo>
                  <a:lnTo>
                    <a:pt x="11" y="82"/>
                  </a:lnTo>
                  <a:lnTo>
                    <a:pt x="24" y="52"/>
                  </a:lnTo>
                  <a:lnTo>
                    <a:pt x="37" y="24"/>
                  </a:lnTo>
                  <a:lnTo>
                    <a:pt x="48" y="0"/>
                  </a:lnTo>
                  <a:lnTo>
                    <a:pt x="6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57" y="1694"/>
              <a:ext cx="130" cy="144"/>
            </a:xfrm>
            <a:custGeom>
              <a:avLst/>
              <a:gdLst/>
              <a:ahLst/>
              <a:cxnLst>
                <a:cxn ang="0">
                  <a:pos x="45" y="128"/>
                </a:cxn>
                <a:cxn ang="0">
                  <a:pos x="30" y="106"/>
                </a:cxn>
                <a:cxn ang="0">
                  <a:pos x="20" y="91"/>
                </a:cxn>
                <a:cxn ang="0">
                  <a:pos x="8" y="75"/>
                </a:cxn>
                <a:cxn ang="0">
                  <a:pos x="0" y="61"/>
                </a:cxn>
                <a:cxn ang="0">
                  <a:pos x="12" y="37"/>
                </a:cxn>
                <a:cxn ang="0">
                  <a:pos x="22" y="16"/>
                </a:cxn>
                <a:cxn ang="0">
                  <a:pos x="31" y="0"/>
                </a:cxn>
                <a:cxn ang="0">
                  <a:pos x="47" y="0"/>
                </a:cxn>
                <a:cxn ang="0">
                  <a:pos x="64" y="0"/>
                </a:cxn>
                <a:cxn ang="0">
                  <a:pos x="81" y="0"/>
                </a:cxn>
                <a:cxn ang="0">
                  <a:pos x="96" y="0"/>
                </a:cxn>
                <a:cxn ang="0">
                  <a:pos x="112" y="0"/>
                </a:cxn>
                <a:cxn ang="0">
                  <a:pos x="129" y="0"/>
                </a:cxn>
                <a:cxn ang="0">
                  <a:pos x="118" y="23"/>
                </a:cxn>
                <a:cxn ang="0">
                  <a:pos x="105" y="49"/>
                </a:cxn>
                <a:cxn ang="0">
                  <a:pos x="93" y="78"/>
                </a:cxn>
                <a:cxn ang="0">
                  <a:pos x="76" y="118"/>
                </a:cxn>
                <a:cxn ang="0">
                  <a:pos x="73" y="122"/>
                </a:cxn>
                <a:cxn ang="0">
                  <a:pos x="67" y="119"/>
                </a:cxn>
                <a:cxn ang="0">
                  <a:pos x="62" y="123"/>
                </a:cxn>
                <a:cxn ang="0">
                  <a:pos x="59" y="136"/>
                </a:cxn>
                <a:cxn ang="0">
                  <a:pos x="56" y="143"/>
                </a:cxn>
                <a:cxn ang="0">
                  <a:pos x="45" y="128"/>
                </a:cxn>
              </a:cxnLst>
              <a:rect l="0" t="0" r="r" b="b"/>
              <a:pathLst>
                <a:path w="130" h="144">
                  <a:moveTo>
                    <a:pt x="45" y="128"/>
                  </a:moveTo>
                  <a:lnTo>
                    <a:pt x="30" y="106"/>
                  </a:lnTo>
                  <a:lnTo>
                    <a:pt x="20" y="91"/>
                  </a:lnTo>
                  <a:lnTo>
                    <a:pt x="8" y="75"/>
                  </a:lnTo>
                  <a:lnTo>
                    <a:pt x="0" y="61"/>
                  </a:lnTo>
                  <a:lnTo>
                    <a:pt x="12" y="37"/>
                  </a:lnTo>
                  <a:lnTo>
                    <a:pt x="22" y="1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0"/>
                  </a:lnTo>
                  <a:lnTo>
                    <a:pt x="118" y="23"/>
                  </a:lnTo>
                  <a:lnTo>
                    <a:pt x="105" y="49"/>
                  </a:lnTo>
                  <a:lnTo>
                    <a:pt x="93" y="78"/>
                  </a:lnTo>
                  <a:lnTo>
                    <a:pt x="76" y="118"/>
                  </a:lnTo>
                  <a:lnTo>
                    <a:pt x="73" y="122"/>
                  </a:lnTo>
                  <a:lnTo>
                    <a:pt x="67" y="119"/>
                  </a:lnTo>
                  <a:lnTo>
                    <a:pt x="62" y="123"/>
                  </a:lnTo>
                  <a:lnTo>
                    <a:pt x="59" y="136"/>
                  </a:lnTo>
                  <a:lnTo>
                    <a:pt x="56" y="143"/>
                  </a:lnTo>
                  <a:lnTo>
                    <a:pt x="45" y="12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57" y="1694"/>
              <a:ext cx="136" cy="150"/>
            </a:xfrm>
            <a:custGeom>
              <a:avLst/>
              <a:gdLst/>
              <a:ahLst/>
              <a:cxnLst>
                <a:cxn ang="0">
                  <a:pos x="47" y="133"/>
                </a:cxn>
                <a:cxn ang="0">
                  <a:pos x="31" y="111"/>
                </a:cxn>
                <a:cxn ang="0">
                  <a:pos x="20" y="95"/>
                </a:cxn>
                <a:cxn ang="0">
                  <a:pos x="9" y="78"/>
                </a:cxn>
                <a:cxn ang="0">
                  <a:pos x="0" y="64"/>
                </a:cxn>
                <a:cxn ang="0">
                  <a:pos x="12" y="38"/>
                </a:cxn>
                <a:cxn ang="0">
                  <a:pos x="23" y="17"/>
                </a:cxn>
                <a:cxn ang="0">
                  <a:pos x="33" y="0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4" y="0"/>
                </a:cxn>
                <a:cxn ang="0">
                  <a:pos x="100" y="0"/>
                </a:cxn>
                <a:cxn ang="0">
                  <a:pos x="117" y="0"/>
                </a:cxn>
                <a:cxn ang="0">
                  <a:pos x="135" y="0"/>
                </a:cxn>
                <a:cxn ang="0">
                  <a:pos x="123" y="24"/>
                </a:cxn>
                <a:cxn ang="0">
                  <a:pos x="110" y="51"/>
                </a:cxn>
                <a:cxn ang="0">
                  <a:pos x="97" y="82"/>
                </a:cxn>
                <a:cxn ang="0">
                  <a:pos x="79" y="123"/>
                </a:cxn>
                <a:cxn ang="0">
                  <a:pos x="76" y="127"/>
                </a:cxn>
                <a:cxn ang="0">
                  <a:pos x="70" y="124"/>
                </a:cxn>
                <a:cxn ang="0">
                  <a:pos x="65" y="129"/>
                </a:cxn>
                <a:cxn ang="0">
                  <a:pos x="62" y="142"/>
                </a:cxn>
                <a:cxn ang="0">
                  <a:pos x="59" y="149"/>
                </a:cxn>
                <a:cxn ang="0">
                  <a:pos x="47" y="133"/>
                </a:cxn>
              </a:cxnLst>
              <a:rect l="0" t="0" r="r" b="b"/>
              <a:pathLst>
                <a:path w="136" h="150">
                  <a:moveTo>
                    <a:pt x="47" y="133"/>
                  </a:moveTo>
                  <a:lnTo>
                    <a:pt x="31" y="111"/>
                  </a:lnTo>
                  <a:lnTo>
                    <a:pt x="20" y="95"/>
                  </a:lnTo>
                  <a:lnTo>
                    <a:pt x="9" y="78"/>
                  </a:lnTo>
                  <a:lnTo>
                    <a:pt x="0" y="64"/>
                  </a:lnTo>
                  <a:lnTo>
                    <a:pt x="12" y="38"/>
                  </a:lnTo>
                  <a:lnTo>
                    <a:pt x="23" y="17"/>
                  </a:lnTo>
                  <a:lnTo>
                    <a:pt x="33" y="0"/>
                  </a:lnTo>
                  <a:lnTo>
                    <a:pt x="49" y="0"/>
                  </a:lnTo>
                  <a:lnTo>
                    <a:pt x="67" y="0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17" y="0"/>
                  </a:lnTo>
                  <a:lnTo>
                    <a:pt x="135" y="0"/>
                  </a:lnTo>
                  <a:lnTo>
                    <a:pt x="123" y="24"/>
                  </a:lnTo>
                  <a:lnTo>
                    <a:pt x="110" y="51"/>
                  </a:lnTo>
                  <a:lnTo>
                    <a:pt x="97" y="82"/>
                  </a:lnTo>
                  <a:lnTo>
                    <a:pt x="79" y="123"/>
                  </a:lnTo>
                  <a:lnTo>
                    <a:pt x="76" y="127"/>
                  </a:lnTo>
                  <a:lnTo>
                    <a:pt x="70" y="124"/>
                  </a:lnTo>
                  <a:lnTo>
                    <a:pt x="65" y="129"/>
                  </a:lnTo>
                  <a:lnTo>
                    <a:pt x="62" y="142"/>
                  </a:lnTo>
                  <a:lnTo>
                    <a:pt x="59" y="149"/>
                  </a:lnTo>
                  <a:lnTo>
                    <a:pt x="47" y="13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19" y="1605"/>
              <a:ext cx="169" cy="85"/>
            </a:xfrm>
            <a:custGeom>
              <a:avLst/>
              <a:gdLst/>
              <a:ahLst/>
              <a:cxnLst>
                <a:cxn ang="0">
                  <a:pos x="101" y="84"/>
                </a:cxn>
                <a:cxn ang="0">
                  <a:pos x="84" y="84"/>
                </a:cxn>
                <a:cxn ang="0">
                  <a:pos x="69" y="84"/>
                </a:cxn>
                <a:cxn ang="0">
                  <a:pos x="51" y="84"/>
                </a:cxn>
                <a:cxn ang="0">
                  <a:pos x="33" y="84"/>
                </a:cxn>
                <a:cxn ang="0">
                  <a:pos x="15" y="84"/>
                </a:cxn>
                <a:cxn ang="0">
                  <a:pos x="0" y="84"/>
                </a:cxn>
                <a:cxn ang="0">
                  <a:pos x="1" y="77"/>
                </a:cxn>
                <a:cxn ang="0">
                  <a:pos x="5" y="66"/>
                </a:cxn>
                <a:cxn ang="0">
                  <a:pos x="11" y="59"/>
                </a:cxn>
                <a:cxn ang="0">
                  <a:pos x="17" y="56"/>
                </a:cxn>
                <a:cxn ang="0">
                  <a:pos x="17" y="53"/>
                </a:cxn>
                <a:cxn ang="0">
                  <a:pos x="29" y="38"/>
                </a:cxn>
                <a:cxn ang="0">
                  <a:pos x="54" y="1"/>
                </a:cxn>
                <a:cxn ang="0">
                  <a:pos x="65" y="0"/>
                </a:cxn>
                <a:cxn ang="0">
                  <a:pos x="69" y="3"/>
                </a:cxn>
                <a:cxn ang="0">
                  <a:pos x="66" y="11"/>
                </a:cxn>
                <a:cxn ang="0">
                  <a:pos x="72" y="12"/>
                </a:cxn>
                <a:cxn ang="0">
                  <a:pos x="82" y="10"/>
                </a:cxn>
                <a:cxn ang="0">
                  <a:pos x="90" y="10"/>
                </a:cxn>
                <a:cxn ang="0">
                  <a:pos x="92" y="12"/>
                </a:cxn>
                <a:cxn ang="0">
                  <a:pos x="102" y="9"/>
                </a:cxn>
                <a:cxn ang="0">
                  <a:pos x="108" y="9"/>
                </a:cxn>
                <a:cxn ang="0">
                  <a:pos x="121" y="6"/>
                </a:cxn>
                <a:cxn ang="0">
                  <a:pos x="131" y="4"/>
                </a:cxn>
                <a:cxn ang="0">
                  <a:pos x="149" y="4"/>
                </a:cxn>
                <a:cxn ang="0">
                  <a:pos x="165" y="4"/>
                </a:cxn>
                <a:cxn ang="0">
                  <a:pos x="165" y="7"/>
                </a:cxn>
                <a:cxn ang="0">
                  <a:pos x="168" y="9"/>
                </a:cxn>
                <a:cxn ang="0">
                  <a:pos x="168" y="12"/>
                </a:cxn>
                <a:cxn ang="0">
                  <a:pos x="152" y="27"/>
                </a:cxn>
                <a:cxn ang="0">
                  <a:pos x="143" y="34"/>
                </a:cxn>
                <a:cxn ang="0">
                  <a:pos x="141" y="38"/>
                </a:cxn>
                <a:cxn ang="0">
                  <a:pos x="144" y="41"/>
                </a:cxn>
                <a:cxn ang="0">
                  <a:pos x="138" y="47"/>
                </a:cxn>
                <a:cxn ang="0">
                  <a:pos x="128" y="65"/>
                </a:cxn>
                <a:cxn ang="0">
                  <a:pos x="118" y="84"/>
                </a:cxn>
                <a:cxn ang="0">
                  <a:pos x="101" y="84"/>
                </a:cxn>
              </a:cxnLst>
              <a:rect l="0" t="0" r="r" b="b"/>
              <a:pathLst>
                <a:path w="169" h="85">
                  <a:moveTo>
                    <a:pt x="101" y="84"/>
                  </a:moveTo>
                  <a:lnTo>
                    <a:pt x="84" y="84"/>
                  </a:lnTo>
                  <a:lnTo>
                    <a:pt x="69" y="84"/>
                  </a:lnTo>
                  <a:lnTo>
                    <a:pt x="51" y="84"/>
                  </a:lnTo>
                  <a:lnTo>
                    <a:pt x="33" y="84"/>
                  </a:lnTo>
                  <a:lnTo>
                    <a:pt x="15" y="84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5" y="66"/>
                  </a:lnTo>
                  <a:lnTo>
                    <a:pt x="11" y="59"/>
                  </a:lnTo>
                  <a:lnTo>
                    <a:pt x="17" y="56"/>
                  </a:lnTo>
                  <a:lnTo>
                    <a:pt x="17" y="53"/>
                  </a:lnTo>
                  <a:lnTo>
                    <a:pt x="29" y="38"/>
                  </a:lnTo>
                  <a:lnTo>
                    <a:pt x="54" y="1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6" y="11"/>
                  </a:lnTo>
                  <a:lnTo>
                    <a:pt x="72" y="12"/>
                  </a:lnTo>
                  <a:lnTo>
                    <a:pt x="82" y="10"/>
                  </a:lnTo>
                  <a:lnTo>
                    <a:pt x="90" y="10"/>
                  </a:lnTo>
                  <a:lnTo>
                    <a:pt x="92" y="12"/>
                  </a:lnTo>
                  <a:lnTo>
                    <a:pt x="102" y="9"/>
                  </a:lnTo>
                  <a:lnTo>
                    <a:pt x="108" y="9"/>
                  </a:lnTo>
                  <a:lnTo>
                    <a:pt x="121" y="6"/>
                  </a:lnTo>
                  <a:lnTo>
                    <a:pt x="131" y="4"/>
                  </a:lnTo>
                  <a:lnTo>
                    <a:pt x="149" y="4"/>
                  </a:lnTo>
                  <a:lnTo>
                    <a:pt x="165" y="4"/>
                  </a:lnTo>
                  <a:lnTo>
                    <a:pt x="165" y="7"/>
                  </a:lnTo>
                  <a:lnTo>
                    <a:pt x="168" y="9"/>
                  </a:lnTo>
                  <a:lnTo>
                    <a:pt x="168" y="12"/>
                  </a:lnTo>
                  <a:lnTo>
                    <a:pt x="152" y="27"/>
                  </a:lnTo>
                  <a:lnTo>
                    <a:pt x="143" y="34"/>
                  </a:lnTo>
                  <a:lnTo>
                    <a:pt x="141" y="38"/>
                  </a:lnTo>
                  <a:lnTo>
                    <a:pt x="144" y="41"/>
                  </a:lnTo>
                  <a:lnTo>
                    <a:pt x="138" y="47"/>
                  </a:lnTo>
                  <a:lnTo>
                    <a:pt x="128" y="65"/>
                  </a:lnTo>
                  <a:lnTo>
                    <a:pt x="118" y="84"/>
                  </a:lnTo>
                  <a:lnTo>
                    <a:pt x="101" y="8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519" y="1605"/>
              <a:ext cx="175" cy="90"/>
            </a:xfrm>
            <a:custGeom>
              <a:avLst/>
              <a:gdLst/>
              <a:ahLst/>
              <a:cxnLst>
                <a:cxn ang="0">
                  <a:pos x="105" y="89"/>
                </a:cxn>
                <a:cxn ang="0">
                  <a:pos x="87" y="89"/>
                </a:cxn>
                <a:cxn ang="0">
                  <a:pos x="71" y="89"/>
                </a:cxn>
                <a:cxn ang="0">
                  <a:pos x="52" y="89"/>
                </a:cxn>
                <a:cxn ang="0">
                  <a:pos x="34" y="89"/>
                </a:cxn>
                <a:cxn ang="0">
                  <a:pos x="15" y="89"/>
                </a:cxn>
                <a:cxn ang="0">
                  <a:pos x="0" y="89"/>
                </a:cxn>
                <a:cxn ang="0">
                  <a:pos x="1" y="81"/>
                </a:cxn>
                <a:cxn ang="0">
                  <a:pos x="5" y="70"/>
                </a:cxn>
                <a:cxn ang="0">
                  <a:pos x="12" y="63"/>
                </a:cxn>
                <a:cxn ang="0">
                  <a:pos x="18" y="59"/>
                </a:cxn>
                <a:cxn ang="0">
                  <a:pos x="18" y="56"/>
                </a:cxn>
                <a:cxn ang="0">
                  <a:pos x="30" y="41"/>
                </a:cxn>
                <a:cxn ang="0">
                  <a:pos x="56" y="1"/>
                </a:cxn>
                <a:cxn ang="0">
                  <a:pos x="67" y="0"/>
                </a:cxn>
                <a:cxn ang="0">
                  <a:pos x="71" y="4"/>
                </a:cxn>
                <a:cxn ang="0">
                  <a:pos x="68" y="11"/>
                </a:cxn>
                <a:cxn ang="0">
                  <a:pos x="75" y="13"/>
                </a:cxn>
                <a:cxn ang="0">
                  <a:pos x="85" y="11"/>
                </a:cxn>
                <a:cxn ang="0">
                  <a:pos x="93" y="11"/>
                </a:cxn>
                <a:cxn ang="0">
                  <a:pos x="95" y="12"/>
                </a:cxn>
                <a:cxn ang="0">
                  <a:pos x="106" y="10"/>
                </a:cxn>
                <a:cxn ang="0">
                  <a:pos x="112" y="10"/>
                </a:cxn>
                <a:cxn ang="0">
                  <a:pos x="125" y="6"/>
                </a:cxn>
                <a:cxn ang="0">
                  <a:pos x="136" y="4"/>
                </a:cxn>
                <a:cxn ang="0">
                  <a:pos x="154" y="4"/>
                </a:cxn>
                <a:cxn ang="0">
                  <a:pos x="171" y="4"/>
                </a:cxn>
                <a:cxn ang="0">
                  <a:pos x="171" y="8"/>
                </a:cxn>
                <a:cxn ang="0">
                  <a:pos x="174" y="10"/>
                </a:cxn>
                <a:cxn ang="0">
                  <a:pos x="174" y="13"/>
                </a:cxn>
                <a:cxn ang="0">
                  <a:pos x="157" y="29"/>
                </a:cxn>
                <a:cxn ang="0">
                  <a:pos x="148" y="36"/>
                </a:cxn>
                <a:cxn ang="0">
                  <a:pos x="146" y="41"/>
                </a:cxn>
                <a:cxn ang="0">
                  <a:pos x="149" y="43"/>
                </a:cxn>
                <a:cxn ang="0">
                  <a:pos x="143" y="50"/>
                </a:cxn>
                <a:cxn ang="0">
                  <a:pos x="132" y="69"/>
                </a:cxn>
                <a:cxn ang="0">
                  <a:pos x="123" y="89"/>
                </a:cxn>
                <a:cxn ang="0">
                  <a:pos x="105" y="89"/>
                </a:cxn>
              </a:cxnLst>
              <a:rect l="0" t="0" r="r" b="b"/>
              <a:pathLst>
                <a:path w="175" h="90">
                  <a:moveTo>
                    <a:pt x="105" y="89"/>
                  </a:moveTo>
                  <a:lnTo>
                    <a:pt x="87" y="89"/>
                  </a:lnTo>
                  <a:lnTo>
                    <a:pt x="71" y="89"/>
                  </a:lnTo>
                  <a:lnTo>
                    <a:pt x="52" y="89"/>
                  </a:lnTo>
                  <a:lnTo>
                    <a:pt x="34" y="89"/>
                  </a:lnTo>
                  <a:lnTo>
                    <a:pt x="15" y="89"/>
                  </a:lnTo>
                  <a:lnTo>
                    <a:pt x="0" y="89"/>
                  </a:lnTo>
                  <a:lnTo>
                    <a:pt x="1" y="81"/>
                  </a:lnTo>
                  <a:lnTo>
                    <a:pt x="5" y="70"/>
                  </a:lnTo>
                  <a:lnTo>
                    <a:pt x="12" y="63"/>
                  </a:lnTo>
                  <a:lnTo>
                    <a:pt x="18" y="59"/>
                  </a:lnTo>
                  <a:lnTo>
                    <a:pt x="18" y="56"/>
                  </a:lnTo>
                  <a:lnTo>
                    <a:pt x="30" y="41"/>
                  </a:lnTo>
                  <a:lnTo>
                    <a:pt x="56" y="1"/>
                  </a:lnTo>
                  <a:lnTo>
                    <a:pt x="67" y="0"/>
                  </a:lnTo>
                  <a:lnTo>
                    <a:pt x="71" y="4"/>
                  </a:lnTo>
                  <a:lnTo>
                    <a:pt x="68" y="11"/>
                  </a:lnTo>
                  <a:lnTo>
                    <a:pt x="75" y="13"/>
                  </a:lnTo>
                  <a:lnTo>
                    <a:pt x="85" y="11"/>
                  </a:lnTo>
                  <a:lnTo>
                    <a:pt x="93" y="11"/>
                  </a:lnTo>
                  <a:lnTo>
                    <a:pt x="95" y="12"/>
                  </a:lnTo>
                  <a:lnTo>
                    <a:pt x="106" y="10"/>
                  </a:lnTo>
                  <a:lnTo>
                    <a:pt x="112" y="10"/>
                  </a:lnTo>
                  <a:lnTo>
                    <a:pt x="125" y="6"/>
                  </a:lnTo>
                  <a:lnTo>
                    <a:pt x="136" y="4"/>
                  </a:lnTo>
                  <a:lnTo>
                    <a:pt x="154" y="4"/>
                  </a:lnTo>
                  <a:lnTo>
                    <a:pt x="171" y="4"/>
                  </a:lnTo>
                  <a:lnTo>
                    <a:pt x="171" y="8"/>
                  </a:lnTo>
                  <a:lnTo>
                    <a:pt x="174" y="10"/>
                  </a:lnTo>
                  <a:lnTo>
                    <a:pt x="174" y="13"/>
                  </a:lnTo>
                  <a:lnTo>
                    <a:pt x="157" y="29"/>
                  </a:lnTo>
                  <a:lnTo>
                    <a:pt x="148" y="36"/>
                  </a:lnTo>
                  <a:lnTo>
                    <a:pt x="146" y="41"/>
                  </a:lnTo>
                  <a:lnTo>
                    <a:pt x="149" y="43"/>
                  </a:lnTo>
                  <a:lnTo>
                    <a:pt x="143" y="50"/>
                  </a:lnTo>
                  <a:lnTo>
                    <a:pt x="132" y="69"/>
                  </a:lnTo>
                  <a:lnTo>
                    <a:pt x="123" y="89"/>
                  </a:lnTo>
                  <a:lnTo>
                    <a:pt x="105" y="8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41" y="1547"/>
              <a:ext cx="125" cy="143"/>
            </a:xfrm>
            <a:custGeom>
              <a:avLst/>
              <a:gdLst/>
              <a:ahLst/>
              <a:cxnLst>
                <a:cxn ang="0">
                  <a:pos x="15" y="142"/>
                </a:cxn>
                <a:cxn ang="0">
                  <a:pos x="31" y="142"/>
                </a:cxn>
                <a:cxn ang="0">
                  <a:pos x="98" y="142"/>
                </a:cxn>
                <a:cxn ang="0">
                  <a:pos x="111" y="115"/>
                </a:cxn>
                <a:cxn ang="0">
                  <a:pos x="124" y="91"/>
                </a:cxn>
                <a:cxn ang="0">
                  <a:pos x="121" y="86"/>
                </a:cxn>
                <a:cxn ang="0">
                  <a:pos x="120" y="86"/>
                </a:cxn>
                <a:cxn ang="0">
                  <a:pos x="118" y="89"/>
                </a:cxn>
                <a:cxn ang="0">
                  <a:pos x="105" y="89"/>
                </a:cxn>
                <a:cxn ang="0">
                  <a:pos x="102" y="92"/>
                </a:cxn>
                <a:cxn ang="0">
                  <a:pos x="96" y="91"/>
                </a:cxn>
                <a:cxn ang="0">
                  <a:pos x="94" y="93"/>
                </a:cxn>
                <a:cxn ang="0">
                  <a:pos x="92" y="92"/>
                </a:cxn>
                <a:cxn ang="0">
                  <a:pos x="93" y="85"/>
                </a:cxn>
                <a:cxn ang="0">
                  <a:pos x="89" y="83"/>
                </a:cxn>
                <a:cxn ang="0">
                  <a:pos x="91" y="80"/>
                </a:cxn>
                <a:cxn ang="0">
                  <a:pos x="89" y="74"/>
                </a:cxn>
                <a:cxn ang="0">
                  <a:pos x="92" y="68"/>
                </a:cxn>
                <a:cxn ang="0">
                  <a:pos x="89" y="66"/>
                </a:cxn>
                <a:cxn ang="0">
                  <a:pos x="82" y="71"/>
                </a:cxn>
                <a:cxn ang="0">
                  <a:pos x="79" y="68"/>
                </a:cxn>
                <a:cxn ang="0">
                  <a:pos x="82" y="66"/>
                </a:cxn>
                <a:cxn ang="0">
                  <a:pos x="82" y="64"/>
                </a:cxn>
                <a:cxn ang="0">
                  <a:pos x="85" y="62"/>
                </a:cxn>
                <a:cxn ang="0">
                  <a:pos x="87" y="56"/>
                </a:cxn>
                <a:cxn ang="0">
                  <a:pos x="89" y="56"/>
                </a:cxn>
                <a:cxn ang="0">
                  <a:pos x="95" y="46"/>
                </a:cxn>
                <a:cxn ang="0">
                  <a:pos x="89" y="45"/>
                </a:cxn>
                <a:cxn ang="0">
                  <a:pos x="86" y="35"/>
                </a:cxn>
                <a:cxn ang="0">
                  <a:pos x="82" y="31"/>
                </a:cxn>
                <a:cxn ang="0">
                  <a:pos x="84" y="30"/>
                </a:cxn>
                <a:cxn ang="0">
                  <a:pos x="84" y="28"/>
                </a:cxn>
                <a:cxn ang="0">
                  <a:pos x="85" y="27"/>
                </a:cxn>
                <a:cxn ang="0">
                  <a:pos x="85" y="26"/>
                </a:cxn>
                <a:cxn ang="0">
                  <a:pos x="84" y="20"/>
                </a:cxn>
                <a:cxn ang="0">
                  <a:pos x="95" y="0"/>
                </a:cxn>
                <a:cxn ang="0">
                  <a:pos x="80" y="0"/>
                </a:cxn>
                <a:cxn ang="0">
                  <a:pos x="69" y="17"/>
                </a:cxn>
                <a:cxn ang="0">
                  <a:pos x="59" y="34"/>
                </a:cxn>
                <a:cxn ang="0">
                  <a:pos x="49" y="51"/>
                </a:cxn>
                <a:cxn ang="0">
                  <a:pos x="48" y="56"/>
                </a:cxn>
                <a:cxn ang="0">
                  <a:pos x="46" y="60"/>
                </a:cxn>
                <a:cxn ang="0">
                  <a:pos x="46" y="63"/>
                </a:cxn>
                <a:cxn ang="0">
                  <a:pos x="49" y="65"/>
                </a:cxn>
                <a:cxn ang="0">
                  <a:pos x="49" y="68"/>
                </a:cxn>
                <a:cxn ang="0">
                  <a:pos x="33" y="84"/>
                </a:cxn>
                <a:cxn ang="0">
                  <a:pos x="24" y="91"/>
                </a:cxn>
                <a:cxn ang="0">
                  <a:pos x="22" y="95"/>
                </a:cxn>
                <a:cxn ang="0">
                  <a:pos x="25" y="98"/>
                </a:cxn>
                <a:cxn ang="0">
                  <a:pos x="19" y="104"/>
                </a:cxn>
                <a:cxn ang="0">
                  <a:pos x="9" y="122"/>
                </a:cxn>
                <a:cxn ang="0">
                  <a:pos x="0" y="142"/>
                </a:cxn>
                <a:cxn ang="0">
                  <a:pos x="15" y="142"/>
                </a:cxn>
              </a:cxnLst>
              <a:rect l="0" t="0" r="r" b="b"/>
              <a:pathLst>
                <a:path w="125" h="143">
                  <a:moveTo>
                    <a:pt x="15" y="142"/>
                  </a:moveTo>
                  <a:lnTo>
                    <a:pt x="31" y="142"/>
                  </a:lnTo>
                  <a:lnTo>
                    <a:pt x="98" y="142"/>
                  </a:lnTo>
                  <a:lnTo>
                    <a:pt x="111" y="115"/>
                  </a:lnTo>
                  <a:lnTo>
                    <a:pt x="124" y="91"/>
                  </a:lnTo>
                  <a:lnTo>
                    <a:pt x="121" y="86"/>
                  </a:lnTo>
                  <a:lnTo>
                    <a:pt x="120" y="86"/>
                  </a:lnTo>
                  <a:lnTo>
                    <a:pt x="118" y="89"/>
                  </a:lnTo>
                  <a:lnTo>
                    <a:pt x="105" y="89"/>
                  </a:lnTo>
                  <a:lnTo>
                    <a:pt x="102" y="92"/>
                  </a:lnTo>
                  <a:lnTo>
                    <a:pt x="96" y="91"/>
                  </a:lnTo>
                  <a:lnTo>
                    <a:pt x="94" y="93"/>
                  </a:lnTo>
                  <a:lnTo>
                    <a:pt x="92" y="92"/>
                  </a:lnTo>
                  <a:lnTo>
                    <a:pt x="93" y="85"/>
                  </a:lnTo>
                  <a:lnTo>
                    <a:pt x="89" y="83"/>
                  </a:lnTo>
                  <a:lnTo>
                    <a:pt x="91" y="80"/>
                  </a:lnTo>
                  <a:lnTo>
                    <a:pt x="89" y="74"/>
                  </a:lnTo>
                  <a:lnTo>
                    <a:pt x="92" y="68"/>
                  </a:lnTo>
                  <a:lnTo>
                    <a:pt x="89" y="66"/>
                  </a:lnTo>
                  <a:lnTo>
                    <a:pt x="82" y="71"/>
                  </a:lnTo>
                  <a:lnTo>
                    <a:pt x="79" y="68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5" y="62"/>
                  </a:lnTo>
                  <a:lnTo>
                    <a:pt x="87" y="56"/>
                  </a:lnTo>
                  <a:lnTo>
                    <a:pt x="89" y="56"/>
                  </a:lnTo>
                  <a:lnTo>
                    <a:pt x="95" y="46"/>
                  </a:lnTo>
                  <a:lnTo>
                    <a:pt x="89" y="45"/>
                  </a:lnTo>
                  <a:lnTo>
                    <a:pt x="86" y="35"/>
                  </a:lnTo>
                  <a:lnTo>
                    <a:pt x="82" y="31"/>
                  </a:lnTo>
                  <a:lnTo>
                    <a:pt x="84" y="30"/>
                  </a:lnTo>
                  <a:lnTo>
                    <a:pt x="84" y="28"/>
                  </a:lnTo>
                  <a:lnTo>
                    <a:pt x="85" y="27"/>
                  </a:lnTo>
                  <a:lnTo>
                    <a:pt x="85" y="26"/>
                  </a:lnTo>
                  <a:lnTo>
                    <a:pt x="84" y="20"/>
                  </a:lnTo>
                  <a:lnTo>
                    <a:pt x="95" y="0"/>
                  </a:lnTo>
                  <a:lnTo>
                    <a:pt x="80" y="0"/>
                  </a:lnTo>
                  <a:lnTo>
                    <a:pt x="69" y="17"/>
                  </a:lnTo>
                  <a:lnTo>
                    <a:pt x="59" y="34"/>
                  </a:lnTo>
                  <a:lnTo>
                    <a:pt x="49" y="51"/>
                  </a:lnTo>
                  <a:lnTo>
                    <a:pt x="48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9" y="65"/>
                  </a:lnTo>
                  <a:lnTo>
                    <a:pt x="49" y="68"/>
                  </a:lnTo>
                  <a:lnTo>
                    <a:pt x="33" y="84"/>
                  </a:lnTo>
                  <a:lnTo>
                    <a:pt x="24" y="91"/>
                  </a:lnTo>
                  <a:lnTo>
                    <a:pt x="22" y="95"/>
                  </a:lnTo>
                  <a:lnTo>
                    <a:pt x="25" y="98"/>
                  </a:lnTo>
                  <a:lnTo>
                    <a:pt x="19" y="104"/>
                  </a:lnTo>
                  <a:lnTo>
                    <a:pt x="9" y="122"/>
                  </a:lnTo>
                  <a:lnTo>
                    <a:pt x="0" y="142"/>
                  </a:lnTo>
                  <a:lnTo>
                    <a:pt x="15" y="14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41" y="1547"/>
              <a:ext cx="131" cy="148"/>
            </a:xfrm>
            <a:custGeom>
              <a:avLst/>
              <a:gdLst/>
              <a:ahLst/>
              <a:cxnLst>
                <a:cxn ang="0">
                  <a:pos x="16" y="147"/>
                </a:cxn>
                <a:cxn ang="0">
                  <a:pos x="33" y="147"/>
                </a:cxn>
                <a:cxn ang="0">
                  <a:pos x="103" y="147"/>
                </a:cxn>
                <a:cxn ang="0">
                  <a:pos x="117" y="120"/>
                </a:cxn>
                <a:cxn ang="0">
                  <a:pos x="130" y="94"/>
                </a:cxn>
                <a:cxn ang="0">
                  <a:pos x="127" y="89"/>
                </a:cxn>
                <a:cxn ang="0">
                  <a:pos x="126" y="89"/>
                </a:cxn>
                <a:cxn ang="0">
                  <a:pos x="124" y="92"/>
                </a:cxn>
                <a:cxn ang="0">
                  <a:pos x="111" y="92"/>
                </a:cxn>
                <a:cxn ang="0">
                  <a:pos x="107" y="95"/>
                </a:cxn>
                <a:cxn ang="0">
                  <a:pos x="101" y="94"/>
                </a:cxn>
                <a:cxn ang="0">
                  <a:pos x="98" y="97"/>
                </a:cxn>
                <a:cxn ang="0">
                  <a:pos x="96" y="95"/>
                </a:cxn>
                <a:cxn ang="0">
                  <a:pos x="97" y="88"/>
                </a:cxn>
                <a:cxn ang="0">
                  <a:pos x="94" y="86"/>
                </a:cxn>
                <a:cxn ang="0">
                  <a:pos x="96" y="83"/>
                </a:cxn>
                <a:cxn ang="0">
                  <a:pos x="94" y="77"/>
                </a:cxn>
                <a:cxn ang="0">
                  <a:pos x="96" y="71"/>
                </a:cxn>
                <a:cxn ang="0">
                  <a:pos x="94" y="68"/>
                </a:cxn>
                <a:cxn ang="0">
                  <a:pos x="86" y="74"/>
                </a:cxn>
                <a:cxn ang="0">
                  <a:pos x="83" y="71"/>
                </a:cxn>
                <a:cxn ang="0">
                  <a:pos x="86" y="68"/>
                </a:cxn>
                <a:cxn ang="0">
                  <a:pos x="86" y="66"/>
                </a:cxn>
                <a:cxn ang="0">
                  <a:pos x="89" y="65"/>
                </a:cxn>
                <a:cxn ang="0">
                  <a:pos x="91" y="58"/>
                </a:cxn>
                <a:cxn ang="0">
                  <a:pos x="93" y="58"/>
                </a:cxn>
                <a:cxn ang="0">
                  <a:pos x="100" y="48"/>
                </a:cxn>
                <a:cxn ang="0">
                  <a:pos x="93" y="47"/>
                </a:cxn>
                <a:cxn ang="0">
                  <a:pos x="90" y="36"/>
                </a:cxn>
                <a:cxn ang="0">
                  <a:pos x="86" y="32"/>
                </a:cxn>
                <a:cxn ang="0">
                  <a:pos x="88" y="31"/>
                </a:cxn>
                <a:cxn ang="0">
                  <a:pos x="88" y="29"/>
                </a:cxn>
                <a:cxn ang="0">
                  <a:pos x="89" y="28"/>
                </a:cxn>
                <a:cxn ang="0">
                  <a:pos x="89" y="27"/>
                </a:cxn>
                <a:cxn ang="0">
                  <a:pos x="88" y="20"/>
                </a:cxn>
                <a:cxn ang="0">
                  <a:pos x="100" y="0"/>
                </a:cxn>
                <a:cxn ang="0">
                  <a:pos x="84" y="0"/>
                </a:cxn>
                <a:cxn ang="0">
                  <a:pos x="73" y="18"/>
                </a:cxn>
                <a:cxn ang="0">
                  <a:pos x="62" y="35"/>
                </a:cxn>
                <a:cxn ang="0">
                  <a:pos x="51" y="53"/>
                </a:cxn>
                <a:cxn ang="0">
                  <a:pos x="50" y="58"/>
                </a:cxn>
                <a:cxn ang="0">
                  <a:pos x="49" y="62"/>
                </a:cxn>
                <a:cxn ang="0">
                  <a:pos x="49" y="66"/>
                </a:cxn>
                <a:cxn ang="0">
                  <a:pos x="51" y="67"/>
                </a:cxn>
                <a:cxn ang="0">
                  <a:pos x="51" y="71"/>
                </a:cxn>
                <a:cxn ang="0">
                  <a:pos x="34" y="87"/>
                </a:cxn>
                <a:cxn ang="0">
                  <a:pos x="26" y="94"/>
                </a:cxn>
                <a:cxn ang="0">
                  <a:pos x="23" y="98"/>
                </a:cxn>
                <a:cxn ang="0">
                  <a:pos x="27" y="101"/>
                </a:cxn>
                <a:cxn ang="0">
                  <a:pos x="20" y="108"/>
                </a:cxn>
                <a:cxn ang="0">
                  <a:pos x="10" y="127"/>
                </a:cxn>
                <a:cxn ang="0">
                  <a:pos x="0" y="147"/>
                </a:cxn>
                <a:cxn ang="0">
                  <a:pos x="16" y="147"/>
                </a:cxn>
              </a:cxnLst>
              <a:rect l="0" t="0" r="r" b="b"/>
              <a:pathLst>
                <a:path w="131" h="148">
                  <a:moveTo>
                    <a:pt x="16" y="147"/>
                  </a:moveTo>
                  <a:lnTo>
                    <a:pt x="33" y="147"/>
                  </a:lnTo>
                  <a:lnTo>
                    <a:pt x="103" y="147"/>
                  </a:lnTo>
                  <a:lnTo>
                    <a:pt x="117" y="120"/>
                  </a:lnTo>
                  <a:lnTo>
                    <a:pt x="130" y="94"/>
                  </a:lnTo>
                  <a:lnTo>
                    <a:pt x="127" y="89"/>
                  </a:lnTo>
                  <a:lnTo>
                    <a:pt x="126" y="89"/>
                  </a:lnTo>
                  <a:lnTo>
                    <a:pt x="124" y="92"/>
                  </a:lnTo>
                  <a:lnTo>
                    <a:pt x="111" y="92"/>
                  </a:lnTo>
                  <a:lnTo>
                    <a:pt x="107" y="95"/>
                  </a:lnTo>
                  <a:lnTo>
                    <a:pt x="101" y="94"/>
                  </a:lnTo>
                  <a:lnTo>
                    <a:pt x="98" y="97"/>
                  </a:lnTo>
                  <a:lnTo>
                    <a:pt x="96" y="95"/>
                  </a:lnTo>
                  <a:lnTo>
                    <a:pt x="97" y="88"/>
                  </a:lnTo>
                  <a:lnTo>
                    <a:pt x="94" y="86"/>
                  </a:lnTo>
                  <a:lnTo>
                    <a:pt x="96" y="83"/>
                  </a:lnTo>
                  <a:lnTo>
                    <a:pt x="94" y="77"/>
                  </a:lnTo>
                  <a:lnTo>
                    <a:pt x="96" y="71"/>
                  </a:lnTo>
                  <a:lnTo>
                    <a:pt x="94" y="68"/>
                  </a:lnTo>
                  <a:lnTo>
                    <a:pt x="86" y="74"/>
                  </a:lnTo>
                  <a:lnTo>
                    <a:pt x="83" y="71"/>
                  </a:lnTo>
                  <a:lnTo>
                    <a:pt x="86" y="68"/>
                  </a:lnTo>
                  <a:lnTo>
                    <a:pt x="86" y="66"/>
                  </a:lnTo>
                  <a:lnTo>
                    <a:pt x="89" y="65"/>
                  </a:lnTo>
                  <a:lnTo>
                    <a:pt x="91" y="58"/>
                  </a:lnTo>
                  <a:lnTo>
                    <a:pt x="93" y="58"/>
                  </a:lnTo>
                  <a:lnTo>
                    <a:pt x="100" y="48"/>
                  </a:lnTo>
                  <a:lnTo>
                    <a:pt x="93" y="47"/>
                  </a:lnTo>
                  <a:lnTo>
                    <a:pt x="90" y="36"/>
                  </a:lnTo>
                  <a:lnTo>
                    <a:pt x="86" y="32"/>
                  </a:lnTo>
                  <a:lnTo>
                    <a:pt x="88" y="31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8" y="20"/>
                  </a:lnTo>
                  <a:lnTo>
                    <a:pt x="100" y="0"/>
                  </a:lnTo>
                  <a:lnTo>
                    <a:pt x="84" y="0"/>
                  </a:lnTo>
                  <a:lnTo>
                    <a:pt x="73" y="18"/>
                  </a:lnTo>
                  <a:lnTo>
                    <a:pt x="62" y="35"/>
                  </a:lnTo>
                  <a:lnTo>
                    <a:pt x="51" y="53"/>
                  </a:lnTo>
                  <a:lnTo>
                    <a:pt x="50" y="58"/>
                  </a:lnTo>
                  <a:lnTo>
                    <a:pt x="49" y="62"/>
                  </a:lnTo>
                  <a:lnTo>
                    <a:pt x="49" y="66"/>
                  </a:lnTo>
                  <a:lnTo>
                    <a:pt x="51" y="67"/>
                  </a:lnTo>
                  <a:lnTo>
                    <a:pt x="51" y="71"/>
                  </a:lnTo>
                  <a:lnTo>
                    <a:pt x="34" y="87"/>
                  </a:lnTo>
                  <a:lnTo>
                    <a:pt x="26" y="94"/>
                  </a:lnTo>
                  <a:lnTo>
                    <a:pt x="23" y="98"/>
                  </a:lnTo>
                  <a:lnTo>
                    <a:pt x="27" y="101"/>
                  </a:lnTo>
                  <a:lnTo>
                    <a:pt x="20" y="108"/>
                  </a:lnTo>
                  <a:lnTo>
                    <a:pt x="10" y="127"/>
                  </a:lnTo>
                  <a:lnTo>
                    <a:pt x="0" y="147"/>
                  </a:lnTo>
                  <a:lnTo>
                    <a:pt x="16" y="14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77" y="1547"/>
              <a:ext cx="144" cy="6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23" y="0"/>
                </a:cxn>
                <a:cxn ang="0">
                  <a:pos x="143" y="0"/>
                </a:cxn>
                <a:cxn ang="0">
                  <a:pos x="132" y="17"/>
                </a:cxn>
                <a:cxn ang="0">
                  <a:pos x="122" y="33"/>
                </a:cxn>
                <a:cxn ang="0">
                  <a:pos x="112" y="50"/>
                </a:cxn>
                <a:cxn ang="0">
                  <a:pos x="111" y="54"/>
                </a:cxn>
                <a:cxn ang="0">
                  <a:pos x="109" y="58"/>
                </a:cxn>
                <a:cxn ang="0">
                  <a:pos x="93" y="58"/>
                </a:cxn>
                <a:cxn ang="0">
                  <a:pos x="75" y="58"/>
                </a:cxn>
                <a:cxn ang="0">
                  <a:pos x="65" y="59"/>
                </a:cxn>
                <a:cxn ang="0">
                  <a:pos x="52" y="63"/>
                </a:cxn>
                <a:cxn ang="0">
                  <a:pos x="46" y="63"/>
                </a:cxn>
                <a:cxn ang="0">
                  <a:pos x="36" y="65"/>
                </a:cxn>
                <a:cxn ang="0">
                  <a:pos x="34" y="64"/>
                </a:cxn>
                <a:cxn ang="0">
                  <a:pos x="26" y="64"/>
                </a:cxn>
                <a:cxn ang="0">
                  <a:pos x="16" y="66"/>
                </a:cxn>
                <a:cxn ang="0">
                  <a:pos x="10" y="64"/>
                </a:cxn>
                <a:cxn ang="0">
                  <a:pos x="13" y="57"/>
                </a:cxn>
                <a:cxn ang="0">
                  <a:pos x="9" y="54"/>
                </a:cxn>
                <a:cxn ang="0">
                  <a:pos x="8" y="51"/>
                </a:cxn>
                <a:cxn ang="0">
                  <a:pos x="0" y="50"/>
                </a:cxn>
                <a:cxn ang="0">
                  <a:pos x="3" y="45"/>
                </a:cxn>
                <a:cxn ang="0">
                  <a:pos x="2" y="49"/>
                </a:cxn>
                <a:cxn ang="0">
                  <a:pos x="3" y="48"/>
                </a:cxn>
                <a:cxn ang="0">
                  <a:pos x="7" y="44"/>
                </a:cxn>
                <a:cxn ang="0">
                  <a:pos x="4" y="42"/>
                </a:cxn>
                <a:cxn ang="0">
                  <a:pos x="9" y="37"/>
                </a:cxn>
                <a:cxn ang="0">
                  <a:pos x="9" y="36"/>
                </a:cxn>
                <a:cxn ang="0">
                  <a:pos x="6" y="38"/>
                </a:cxn>
                <a:cxn ang="0">
                  <a:pos x="10" y="26"/>
                </a:cxn>
                <a:cxn ang="0">
                  <a:pos x="10" y="18"/>
                </a:cxn>
                <a:cxn ang="0">
                  <a:pos x="14" y="12"/>
                </a:cxn>
                <a:cxn ang="0">
                  <a:pos x="17" y="11"/>
                </a:cxn>
                <a:cxn ang="0">
                  <a:pos x="26" y="15"/>
                </a:cxn>
                <a:cxn ang="0">
                  <a:pos x="43" y="16"/>
                </a:cxn>
                <a:cxn ang="0">
                  <a:pos x="40" y="20"/>
                </a:cxn>
                <a:cxn ang="0">
                  <a:pos x="30" y="27"/>
                </a:cxn>
                <a:cxn ang="0">
                  <a:pos x="29" y="31"/>
                </a:cxn>
                <a:cxn ang="0">
                  <a:pos x="31" y="31"/>
                </a:cxn>
                <a:cxn ang="0">
                  <a:pos x="31" y="28"/>
                </a:cxn>
                <a:cxn ang="0">
                  <a:pos x="42" y="21"/>
                </a:cxn>
                <a:cxn ang="0">
                  <a:pos x="44" y="21"/>
                </a:cxn>
                <a:cxn ang="0">
                  <a:pos x="44" y="23"/>
                </a:cxn>
                <a:cxn ang="0">
                  <a:pos x="47" y="20"/>
                </a:cxn>
                <a:cxn ang="0">
                  <a:pos x="50" y="12"/>
                </a:cxn>
                <a:cxn ang="0">
                  <a:pos x="49" y="9"/>
                </a:cxn>
                <a:cxn ang="0">
                  <a:pos x="53" y="7"/>
                </a:cxn>
                <a:cxn ang="0">
                  <a:pos x="54" y="5"/>
                </a:cxn>
                <a:cxn ang="0">
                  <a:pos x="56" y="5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71" y="0"/>
                </a:cxn>
              </a:cxnLst>
              <a:rect l="0" t="0" r="r" b="b"/>
              <a:pathLst>
                <a:path w="144" h="67">
                  <a:moveTo>
                    <a:pt x="71" y="0"/>
                  </a:moveTo>
                  <a:lnTo>
                    <a:pt x="83" y="0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3" y="0"/>
                  </a:lnTo>
                  <a:lnTo>
                    <a:pt x="132" y="17"/>
                  </a:lnTo>
                  <a:lnTo>
                    <a:pt x="122" y="33"/>
                  </a:lnTo>
                  <a:lnTo>
                    <a:pt x="112" y="50"/>
                  </a:lnTo>
                  <a:lnTo>
                    <a:pt x="111" y="54"/>
                  </a:lnTo>
                  <a:lnTo>
                    <a:pt x="109" y="58"/>
                  </a:lnTo>
                  <a:lnTo>
                    <a:pt x="93" y="58"/>
                  </a:lnTo>
                  <a:lnTo>
                    <a:pt x="75" y="58"/>
                  </a:lnTo>
                  <a:lnTo>
                    <a:pt x="65" y="59"/>
                  </a:lnTo>
                  <a:lnTo>
                    <a:pt x="52" y="63"/>
                  </a:lnTo>
                  <a:lnTo>
                    <a:pt x="46" y="63"/>
                  </a:lnTo>
                  <a:lnTo>
                    <a:pt x="36" y="65"/>
                  </a:lnTo>
                  <a:lnTo>
                    <a:pt x="34" y="64"/>
                  </a:lnTo>
                  <a:lnTo>
                    <a:pt x="26" y="64"/>
                  </a:lnTo>
                  <a:lnTo>
                    <a:pt x="16" y="66"/>
                  </a:lnTo>
                  <a:lnTo>
                    <a:pt x="10" y="64"/>
                  </a:lnTo>
                  <a:lnTo>
                    <a:pt x="13" y="57"/>
                  </a:lnTo>
                  <a:lnTo>
                    <a:pt x="9" y="54"/>
                  </a:lnTo>
                  <a:lnTo>
                    <a:pt x="8" y="51"/>
                  </a:lnTo>
                  <a:lnTo>
                    <a:pt x="0" y="50"/>
                  </a:lnTo>
                  <a:lnTo>
                    <a:pt x="3" y="45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7" y="44"/>
                  </a:lnTo>
                  <a:lnTo>
                    <a:pt x="4" y="42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6" y="38"/>
                  </a:lnTo>
                  <a:lnTo>
                    <a:pt x="10" y="26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17" y="11"/>
                  </a:lnTo>
                  <a:lnTo>
                    <a:pt x="26" y="15"/>
                  </a:lnTo>
                  <a:lnTo>
                    <a:pt x="43" y="16"/>
                  </a:lnTo>
                  <a:lnTo>
                    <a:pt x="40" y="20"/>
                  </a:lnTo>
                  <a:lnTo>
                    <a:pt x="30" y="27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42" y="21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7" y="20"/>
                  </a:lnTo>
                  <a:lnTo>
                    <a:pt x="50" y="12"/>
                  </a:lnTo>
                  <a:lnTo>
                    <a:pt x="49" y="9"/>
                  </a:lnTo>
                  <a:lnTo>
                    <a:pt x="53" y="7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7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77" y="1547"/>
              <a:ext cx="149" cy="72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5" y="0"/>
                </a:cxn>
                <a:cxn ang="0">
                  <a:pos x="106" y="0"/>
                </a:cxn>
                <a:cxn ang="0">
                  <a:pos x="128" y="0"/>
                </a:cxn>
                <a:cxn ang="0">
                  <a:pos x="148" y="0"/>
                </a:cxn>
                <a:cxn ang="0">
                  <a:pos x="137" y="18"/>
                </a:cxn>
                <a:cxn ang="0">
                  <a:pos x="126" y="36"/>
                </a:cxn>
                <a:cxn ang="0">
                  <a:pos x="115" y="53"/>
                </a:cxn>
                <a:cxn ang="0">
                  <a:pos x="115" y="59"/>
                </a:cxn>
                <a:cxn ang="0">
                  <a:pos x="113" y="62"/>
                </a:cxn>
                <a:cxn ang="0">
                  <a:pos x="96" y="62"/>
                </a:cxn>
                <a:cxn ang="0">
                  <a:pos x="78" y="62"/>
                </a:cxn>
                <a:cxn ang="0">
                  <a:pos x="67" y="64"/>
                </a:cxn>
                <a:cxn ang="0">
                  <a:pos x="54" y="67"/>
                </a:cxn>
                <a:cxn ang="0">
                  <a:pos x="48" y="67"/>
                </a:cxn>
                <a:cxn ang="0">
                  <a:pos x="37" y="70"/>
                </a:cxn>
                <a:cxn ang="0">
                  <a:pos x="35" y="68"/>
                </a:cxn>
                <a:cxn ang="0">
                  <a:pos x="27" y="68"/>
                </a:cxn>
                <a:cxn ang="0">
                  <a:pos x="17" y="71"/>
                </a:cxn>
                <a:cxn ang="0">
                  <a:pos x="11" y="69"/>
                </a:cxn>
                <a:cxn ang="0">
                  <a:pos x="13" y="61"/>
                </a:cxn>
                <a:cxn ang="0">
                  <a:pos x="10" y="58"/>
                </a:cxn>
                <a:cxn ang="0">
                  <a:pos x="8" y="55"/>
                </a:cxn>
                <a:cxn ang="0">
                  <a:pos x="0" y="54"/>
                </a:cxn>
                <a:cxn ang="0">
                  <a:pos x="4" y="48"/>
                </a:cxn>
                <a:cxn ang="0">
                  <a:pos x="2" y="52"/>
                </a:cxn>
                <a:cxn ang="0">
                  <a:pos x="4" y="51"/>
                </a:cxn>
                <a:cxn ang="0">
                  <a:pos x="7" y="47"/>
                </a:cxn>
                <a:cxn ang="0">
                  <a:pos x="4" y="45"/>
                </a:cxn>
                <a:cxn ang="0">
                  <a:pos x="10" y="40"/>
                </a:cxn>
                <a:cxn ang="0">
                  <a:pos x="9" y="39"/>
                </a:cxn>
                <a:cxn ang="0">
                  <a:pos x="6" y="41"/>
                </a:cxn>
                <a:cxn ang="0">
                  <a:pos x="11" y="28"/>
                </a:cxn>
                <a:cxn ang="0">
                  <a:pos x="11" y="20"/>
                </a:cxn>
                <a:cxn ang="0">
                  <a:pos x="15" y="12"/>
                </a:cxn>
                <a:cxn ang="0">
                  <a:pos x="18" y="12"/>
                </a:cxn>
                <a:cxn ang="0">
                  <a:pos x="26" y="16"/>
                </a:cxn>
                <a:cxn ang="0">
                  <a:pos x="44" y="17"/>
                </a:cxn>
                <a:cxn ang="0">
                  <a:pos x="41" y="21"/>
                </a:cxn>
                <a:cxn ang="0">
                  <a:pos x="31" y="29"/>
                </a:cxn>
                <a:cxn ang="0">
                  <a:pos x="30" y="33"/>
                </a:cxn>
                <a:cxn ang="0">
                  <a:pos x="32" y="33"/>
                </a:cxn>
                <a:cxn ang="0">
                  <a:pos x="33" y="30"/>
                </a:cxn>
                <a:cxn ang="0">
                  <a:pos x="43" y="23"/>
                </a:cxn>
                <a:cxn ang="0">
                  <a:pos x="46" y="23"/>
                </a:cxn>
                <a:cxn ang="0">
                  <a:pos x="46" y="25"/>
                </a:cxn>
                <a:cxn ang="0">
                  <a:pos x="48" y="21"/>
                </a:cxn>
                <a:cxn ang="0">
                  <a:pos x="52" y="13"/>
                </a:cxn>
                <a:cxn ang="0">
                  <a:pos x="51" y="10"/>
                </a:cxn>
                <a:cxn ang="0">
                  <a:pos x="55" y="8"/>
                </a:cxn>
                <a:cxn ang="0">
                  <a:pos x="56" y="5"/>
                </a:cxn>
                <a:cxn ang="0">
                  <a:pos x="58" y="5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73" y="0"/>
                </a:cxn>
              </a:cxnLst>
              <a:rect l="0" t="0" r="r" b="b"/>
              <a:pathLst>
                <a:path w="149" h="72">
                  <a:moveTo>
                    <a:pt x="73" y="0"/>
                  </a:moveTo>
                  <a:lnTo>
                    <a:pt x="85" y="0"/>
                  </a:lnTo>
                  <a:lnTo>
                    <a:pt x="106" y="0"/>
                  </a:lnTo>
                  <a:lnTo>
                    <a:pt x="128" y="0"/>
                  </a:lnTo>
                  <a:lnTo>
                    <a:pt x="148" y="0"/>
                  </a:lnTo>
                  <a:lnTo>
                    <a:pt x="137" y="18"/>
                  </a:lnTo>
                  <a:lnTo>
                    <a:pt x="126" y="36"/>
                  </a:lnTo>
                  <a:lnTo>
                    <a:pt x="115" y="53"/>
                  </a:lnTo>
                  <a:lnTo>
                    <a:pt x="115" y="59"/>
                  </a:lnTo>
                  <a:lnTo>
                    <a:pt x="113" y="62"/>
                  </a:lnTo>
                  <a:lnTo>
                    <a:pt x="96" y="62"/>
                  </a:lnTo>
                  <a:lnTo>
                    <a:pt x="78" y="62"/>
                  </a:lnTo>
                  <a:lnTo>
                    <a:pt x="67" y="64"/>
                  </a:lnTo>
                  <a:lnTo>
                    <a:pt x="54" y="67"/>
                  </a:lnTo>
                  <a:lnTo>
                    <a:pt x="48" y="67"/>
                  </a:lnTo>
                  <a:lnTo>
                    <a:pt x="37" y="70"/>
                  </a:lnTo>
                  <a:lnTo>
                    <a:pt x="35" y="68"/>
                  </a:lnTo>
                  <a:lnTo>
                    <a:pt x="27" y="68"/>
                  </a:lnTo>
                  <a:lnTo>
                    <a:pt x="17" y="71"/>
                  </a:lnTo>
                  <a:lnTo>
                    <a:pt x="11" y="69"/>
                  </a:lnTo>
                  <a:lnTo>
                    <a:pt x="13" y="61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0" y="5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4" y="51"/>
                  </a:lnTo>
                  <a:lnTo>
                    <a:pt x="7" y="47"/>
                  </a:lnTo>
                  <a:lnTo>
                    <a:pt x="4" y="45"/>
                  </a:lnTo>
                  <a:lnTo>
                    <a:pt x="10" y="40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11" y="28"/>
                  </a:lnTo>
                  <a:lnTo>
                    <a:pt x="11" y="20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6" y="16"/>
                  </a:lnTo>
                  <a:lnTo>
                    <a:pt x="44" y="17"/>
                  </a:lnTo>
                  <a:lnTo>
                    <a:pt x="41" y="21"/>
                  </a:lnTo>
                  <a:lnTo>
                    <a:pt x="31" y="29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43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8" y="21"/>
                  </a:lnTo>
                  <a:lnTo>
                    <a:pt x="52" y="13"/>
                  </a:lnTo>
                  <a:lnTo>
                    <a:pt x="51" y="10"/>
                  </a:lnTo>
                  <a:lnTo>
                    <a:pt x="55" y="8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7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24" y="1547"/>
              <a:ext cx="211" cy="93"/>
            </a:xfrm>
            <a:custGeom>
              <a:avLst/>
              <a:gdLst/>
              <a:ahLst/>
              <a:cxnLst>
                <a:cxn ang="0">
                  <a:pos x="152" y="79"/>
                </a:cxn>
                <a:cxn ang="0">
                  <a:pos x="124" y="79"/>
                </a:cxn>
                <a:cxn ang="0">
                  <a:pos x="96" y="79"/>
                </a:cxn>
                <a:cxn ang="0">
                  <a:pos x="72" y="79"/>
                </a:cxn>
                <a:cxn ang="0">
                  <a:pos x="52" y="79"/>
                </a:cxn>
                <a:cxn ang="0">
                  <a:pos x="46" y="89"/>
                </a:cxn>
                <a:cxn ang="0">
                  <a:pos x="43" y="84"/>
                </a:cxn>
                <a:cxn ang="0">
                  <a:pos x="41" y="84"/>
                </a:cxn>
                <a:cxn ang="0">
                  <a:pos x="40" y="88"/>
                </a:cxn>
                <a:cxn ang="0">
                  <a:pos x="27" y="88"/>
                </a:cxn>
                <a:cxn ang="0">
                  <a:pos x="23" y="90"/>
                </a:cxn>
                <a:cxn ang="0">
                  <a:pos x="17" y="89"/>
                </a:cxn>
                <a:cxn ang="0">
                  <a:pos x="15" y="92"/>
                </a:cxn>
                <a:cxn ang="0">
                  <a:pos x="13" y="90"/>
                </a:cxn>
                <a:cxn ang="0">
                  <a:pos x="14" y="84"/>
                </a:cxn>
                <a:cxn ang="0">
                  <a:pos x="10" y="82"/>
                </a:cxn>
                <a:cxn ang="0">
                  <a:pos x="12" y="79"/>
                </a:cxn>
                <a:cxn ang="0">
                  <a:pos x="10" y="73"/>
                </a:cxn>
                <a:cxn ang="0">
                  <a:pos x="13" y="68"/>
                </a:cxn>
                <a:cxn ang="0">
                  <a:pos x="10" y="65"/>
                </a:cxn>
                <a:cxn ang="0">
                  <a:pos x="3" y="70"/>
                </a:cxn>
                <a:cxn ang="0">
                  <a:pos x="0" y="68"/>
                </a:cxn>
                <a:cxn ang="0">
                  <a:pos x="3" y="65"/>
                </a:cxn>
                <a:cxn ang="0">
                  <a:pos x="3" y="63"/>
                </a:cxn>
                <a:cxn ang="0">
                  <a:pos x="6" y="62"/>
                </a:cxn>
                <a:cxn ang="0">
                  <a:pos x="8" y="56"/>
                </a:cxn>
                <a:cxn ang="0">
                  <a:pos x="9" y="56"/>
                </a:cxn>
                <a:cxn ang="0">
                  <a:pos x="16" y="46"/>
                </a:cxn>
                <a:cxn ang="0">
                  <a:pos x="9" y="45"/>
                </a:cxn>
                <a:cxn ang="0">
                  <a:pos x="7" y="35"/>
                </a:cxn>
                <a:cxn ang="0">
                  <a:pos x="3" y="30"/>
                </a:cxn>
                <a:cxn ang="0">
                  <a:pos x="4" y="30"/>
                </a:cxn>
                <a:cxn ang="0">
                  <a:pos x="4" y="28"/>
                </a:cxn>
                <a:cxn ang="0">
                  <a:pos x="6" y="27"/>
                </a:cxn>
                <a:cxn ang="0">
                  <a:pos x="6" y="25"/>
                </a:cxn>
                <a:cxn ang="0">
                  <a:pos x="4" y="19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69" y="0"/>
                </a:cxn>
                <a:cxn ang="0">
                  <a:pos x="93" y="0"/>
                </a:cxn>
                <a:cxn ang="0">
                  <a:pos x="114" y="0"/>
                </a:cxn>
                <a:cxn ang="0">
                  <a:pos x="137" y="0"/>
                </a:cxn>
                <a:cxn ang="0">
                  <a:pos x="163" y="0"/>
                </a:cxn>
                <a:cxn ang="0">
                  <a:pos x="191" y="0"/>
                </a:cxn>
                <a:cxn ang="0">
                  <a:pos x="210" y="0"/>
                </a:cxn>
                <a:cxn ang="0">
                  <a:pos x="194" y="29"/>
                </a:cxn>
                <a:cxn ang="0">
                  <a:pos x="167" y="79"/>
                </a:cxn>
                <a:cxn ang="0">
                  <a:pos x="152" y="79"/>
                </a:cxn>
              </a:cxnLst>
              <a:rect l="0" t="0" r="r" b="b"/>
              <a:pathLst>
                <a:path w="211" h="93">
                  <a:moveTo>
                    <a:pt x="152" y="79"/>
                  </a:moveTo>
                  <a:lnTo>
                    <a:pt x="124" y="79"/>
                  </a:lnTo>
                  <a:lnTo>
                    <a:pt x="96" y="79"/>
                  </a:lnTo>
                  <a:lnTo>
                    <a:pt x="72" y="79"/>
                  </a:lnTo>
                  <a:lnTo>
                    <a:pt x="52" y="79"/>
                  </a:lnTo>
                  <a:lnTo>
                    <a:pt x="46" y="89"/>
                  </a:lnTo>
                  <a:lnTo>
                    <a:pt x="43" y="84"/>
                  </a:lnTo>
                  <a:lnTo>
                    <a:pt x="41" y="84"/>
                  </a:lnTo>
                  <a:lnTo>
                    <a:pt x="40" y="88"/>
                  </a:lnTo>
                  <a:lnTo>
                    <a:pt x="27" y="88"/>
                  </a:lnTo>
                  <a:lnTo>
                    <a:pt x="23" y="90"/>
                  </a:lnTo>
                  <a:lnTo>
                    <a:pt x="17" y="89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14" y="84"/>
                  </a:lnTo>
                  <a:lnTo>
                    <a:pt x="10" y="82"/>
                  </a:lnTo>
                  <a:lnTo>
                    <a:pt x="12" y="79"/>
                  </a:lnTo>
                  <a:lnTo>
                    <a:pt x="10" y="73"/>
                  </a:lnTo>
                  <a:lnTo>
                    <a:pt x="13" y="68"/>
                  </a:lnTo>
                  <a:lnTo>
                    <a:pt x="10" y="65"/>
                  </a:lnTo>
                  <a:lnTo>
                    <a:pt x="3" y="70"/>
                  </a:lnTo>
                  <a:lnTo>
                    <a:pt x="0" y="68"/>
                  </a:lnTo>
                  <a:lnTo>
                    <a:pt x="3" y="65"/>
                  </a:lnTo>
                  <a:lnTo>
                    <a:pt x="3" y="63"/>
                  </a:lnTo>
                  <a:lnTo>
                    <a:pt x="6" y="62"/>
                  </a:lnTo>
                  <a:lnTo>
                    <a:pt x="8" y="56"/>
                  </a:lnTo>
                  <a:lnTo>
                    <a:pt x="9" y="56"/>
                  </a:lnTo>
                  <a:lnTo>
                    <a:pt x="16" y="46"/>
                  </a:lnTo>
                  <a:lnTo>
                    <a:pt x="9" y="45"/>
                  </a:lnTo>
                  <a:lnTo>
                    <a:pt x="7" y="35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4" y="19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93" y="0"/>
                  </a:lnTo>
                  <a:lnTo>
                    <a:pt x="114" y="0"/>
                  </a:lnTo>
                  <a:lnTo>
                    <a:pt x="137" y="0"/>
                  </a:lnTo>
                  <a:lnTo>
                    <a:pt x="163" y="0"/>
                  </a:lnTo>
                  <a:lnTo>
                    <a:pt x="191" y="0"/>
                  </a:lnTo>
                  <a:lnTo>
                    <a:pt x="210" y="0"/>
                  </a:lnTo>
                  <a:lnTo>
                    <a:pt x="194" y="29"/>
                  </a:lnTo>
                  <a:lnTo>
                    <a:pt x="167" y="79"/>
                  </a:lnTo>
                  <a:lnTo>
                    <a:pt x="152" y="7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24" y="1547"/>
              <a:ext cx="217" cy="98"/>
            </a:xfrm>
            <a:custGeom>
              <a:avLst/>
              <a:gdLst/>
              <a:ahLst/>
              <a:cxnLst>
                <a:cxn ang="0">
                  <a:pos x="157" y="84"/>
                </a:cxn>
                <a:cxn ang="0">
                  <a:pos x="127" y="84"/>
                </a:cxn>
                <a:cxn ang="0">
                  <a:pos x="99" y="84"/>
                </a:cxn>
                <a:cxn ang="0">
                  <a:pos x="74" y="84"/>
                </a:cxn>
                <a:cxn ang="0">
                  <a:pos x="53" y="84"/>
                </a:cxn>
                <a:cxn ang="0">
                  <a:pos x="47" y="94"/>
                </a:cxn>
                <a:cxn ang="0">
                  <a:pos x="44" y="89"/>
                </a:cxn>
                <a:cxn ang="0">
                  <a:pos x="42" y="89"/>
                </a:cxn>
                <a:cxn ang="0">
                  <a:pos x="41" y="93"/>
                </a:cxn>
                <a:cxn ang="0">
                  <a:pos x="27" y="93"/>
                </a:cxn>
                <a:cxn ang="0">
                  <a:pos x="24" y="95"/>
                </a:cxn>
                <a:cxn ang="0">
                  <a:pos x="18" y="94"/>
                </a:cxn>
                <a:cxn ang="0">
                  <a:pos x="15" y="97"/>
                </a:cxn>
                <a:cxn ang="0">
                  <a:pos x="13" y="95"/>
                </a:cxn>
                <a:cxn ang="0">
                  <a:pos x="14" y="88"/>
                </a:cxn>
                <a:cxn ang="0">
                  <a:pos x="11" y="86"/>
                </a:cxn>
                <a:cxn ang="0">
                  <a:pos x="12" y="84"/>
                </a:cxn>
                <a:cxn ang="0">
                  <a:pos x="11" y="77"/>
                </a:cxn>
                <a:cxn ang="0">
                  <a:pos x="13" y="71"/>
                </a:cxn>
                <a:cxn ang="0">
                  <a:pos x="11" y="69"/>
                </a:cxn>
                <a:cxn ang="0">
                  <a:pos x="3" y="74"/>
                </a:cxn>
                <a:cxn ang="0">
                  <a:pos x="0" y="71"/>
                </a:cxn>
                <a:cxn ang="0">
                  <a:pos x="3" y="69"/>
                </a:cxn>
                <a:cxn ang="0">
                  <a:pos x="3" y="67"/>
                </a:cxn>
                <a:cxn ang="0">
                  <a:pos x="6" y="65"/>
                </a:cxn>
                <a:cxn ang="0">
                  <a:pos x="8" y="59"/>
                </a:cxn>
                <a:cxn ang="0">
                  <a:pos x="10" y="59"/>
                </a:cxn>
                <a:cxn ang="0">
                  <a:pos x="17" y="48"/>
                </a:cxn>
                <a:cxn ang="0">
                  <a:pos x="10" y="47"/>
                </a:cxn>
                <a:cxn ang="0">
                  <a:pos x="7" y="36"/>
                </a:cxn>
                <a:cxn ang="0">
                  <a:pos x="3" y="32"/>
                </a:cxn>
                <a:cxn ang="0">
                  <a:pos x="4" y="31"/>
                </a:cxn>
                <a:cxn ang="0">
                  <a:pos x="4" y="29"/>
                </a:cxn>
                <a:cxn ang="0">
                  <a:pos x="6" y="28"/>
                </a:cxn>
                <a:cxn ang="0">
                  <a:pos x="6" y="27"/>
                </a:cxn>
                <a:cxn ang="0">
                  <a:pos x="4" y="20"/>
                </a:cxn>
                <a:cxn ang="0">
                  <a:pos x="17" y="0"/>
                </a:cxn>
                <a:cxn ang="0">
                  <a:pos x="33" y="0"/>
                </a:cxn>
                <a:cxn ang="0">
                  <a:pos x="50" y="0"/>
                </a:cxn>
                <a:cxn ang="0">
                  <a:pos x="71" y="0"/>
                </a:cxn>
                <a:cxn ang="0">
                  <a:pos x="96" y="0"/>
                </a:cxn>
                <a:cxn ang="0">
                  <a:pos x="117" y="0"/>
                </a:cxn>
                <a:cxn ang="0">
                  <a:pos x="141" y="0"/>
                </a:cxn>
                <a:cxn ang="0">
                  <a:pos x="167" y="0"/>
                </a:cxn>
                <a:cxn ang="0">
                  <a:pos x="197" y="0"/>
                </a:cxn>
                <a:cxn ang="0">
                  <a:pos x="216" y="0"/>
                </a:cxn>
                <a:cxn ang="0">
                  <a:pos x="199" y="30"/>
                </a:cxn>
                <a:cxn ang="0">
                  <a:pos x="172" y="84"/>
                </a:cxn>
                <a:cxn ang="0">
                  <a:pos x="157" y="84"/>
                </a:cxn>
              </a:cxnLst>
              <a:rect l="0" t="0" r="r" b="b"/>
              <a:pathLst>
                <a:path w="217" h="98">
                  <a:moveTo>
                    <a:pt x="157" y="84"/>
                  </a:moveTo>
                  <a:lnTo>
                    <a:pt x="127" y="84"/>
                  </a:lnTo>
                  <a:lnTo>
                    <a:pt x="99" y="84"/>
                  </a:lnTo>
                  <a:lnTo>
                    <a:pt x="74" y="84"/>
                  </a:lnTo>
                  <a:lnTo>
                    <a:pt x="53" y="84"/>
                  </a:lnTo>
                  <a:lnTo>
                    <a:pt x="47" y="94"/>
                  </a:lnTo>
                  <a:lnTo>
                    <a:pt x="44" y="89"/>
                  </a:lnTo>
                  <a:lnTo>
                    <a:pt x="42" y="89"/>
                  </a:lnTo>
                  <a:lnTo>
                    <a:pt x="41" y="93"/>
                  </a:lnTo>
                  <a:lnTo>
                    <a:pt x="27" y="93"/>
                  </a:lnTo>
                  <a:lnTo>
                    <a:pt x="24" y="95"/>
                  </a:lnTo>
                  <a:lnTo>
                    <a:pt x="18" y="94"/>
                  </a:lnTo>
                  <a:lnTo>
                    <a:pt x="15" y="97"/>
                  </a:lnTo>
                  <a:lnTo>
                    <a:pt x="13" y="95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1" y="77"/>
                  </a:lnTo>
                  <a:lnTo>
                    <a:pt x="13" y="71"/>
                  </a:lnTo>
                  <a:lnTo>
                    <a:pt x="11" y="69"/>
                  </a:lnTo>
                  <a:lnTo>
                    <a:pt x="3" y="74"/>
                  </a:lnTo>
                  <a:lnTo>
                    <a:pt x="0" y="71"/>
                  </a:lnTo>
                  <a:lnTo>
                    <a:pt x="3" y="69"/>
                  </a:lnTo>
                  <a:lnTo>
                    <a:pt x="3" y="67"/>
                  </a:lnTo>
                  <a:lnTo>
                    <a:pt x="6" y="65"/>
                  </a:lnTo>
                  <a:lnTo>
                    <a:pt x="8" y="59"/>
                  </a:lnTo>
                  <a:lnTo>
                    <a:pt x="10" y="59"/>
                  </a:lnTo>
                  <a:lnTo>
                    <a:pt x="17" y="48"/>
                  </a:lnTo>
                  <a:lnTo>
                    <a:pt x="10" y="47"/>
                  </a:lnTo>
                  <a:lnTo>
                    <a:pt x="7" y="36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4" y="2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0" y="0"/>
                  </a:lnTo>
                  <a:lnTo>
                    <a:pt x="71" y="0"/>
                  </a:lnTo>
                  <a:lnTo>
                    <a:pt x="96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7" y="0"/>
                  </a:lnTo>
                  <a:lnTo>
                    <a:pt x="197" y="0"/>
                  </a:lnTo>
                  <a:lnTo>
                    <a:pt x="216" y="0"/>
                  </a:lnTo>
                  <a:lnTo>
                    <a:pt x="199" y="30"/>
                  </a:lnTo>
                  <a:lnTo>
                    <a:pt x="172" y="84"/>
                  </a:lnTo>
                  <a:lnTo>
                    <a:pt x="157" y="8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34" y="1631"/>
              <a:ext cx="158" cy="8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14" y="0"/>
                </a:cxn>
                <a:cxn ang="0">
                  <a:pos x="87" y="0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23" y="34"/>
                </a:cxn>
                <a:cxn ang="0">
                  <a:pos x="0" y="79"/>
                </a:cxn>
                <a:cxn ang="0">
                  <a:pos x="16" y="79"/>
                </a:cxn>
                <a:cxn ang="0">
                  <a:pos x="51" y="79"/>
                </a:cxn>
                <a:cxn ang="0">
                  <a:pos x="69" y="79"/>
                </a:cxn>
                <a:cxn ang="0">
                  <a:pos x="96" y="79"/>
                </a:cxn>
                <a:cxn ang="0">
                  <a:pos x="118" y="79"/>
                </a:cxn>
                <a:cxn ang="0">
                  <a:pos x="128" y="58"/>
                </a:cxn>
                <a:cxn ang="0">
                  <a:pos x="147" y="20"/>
                </a:cxn>
                <a:cxn ang="0">
                  <a:pos x="157" y="0"/>
                </a:cxn>
                <a:cxn ang="0">
                  <a:pos x="142" y="0"/>
                </a:cxn>
              </a:cxnLst>
              <a:rect l="0" t="0" r="r" b="b"/>
              <a:pathLst>
                <a:path w="158" h="80">
                  <a:moveTo>
                    <a:pt x="142" y="0"/>
                  </a:moveTo>
                  <a:lnTo>
                    <a:pt x="114" y="0"/>
                  </a:lnTo>
                  <a:lnTo>
                    <a:pt x="87" y="0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23" y="34"/>
                  </a:lnTo>
                  <a:lnTo>
                    <a:pt x="0" y="79"/>
                  </a:lnTo>
                  <a:lnTo>
                    <a:pt x="16" y="79"/>
                  </a:lnTo>
                  <a:lnTo>
                    <a:pt x="51" y="79"/>
                  </a:lnTo>
                  <a:lnTo>
                    <a:pt x="69" y="79"/>
                  </a:lnTo>
                  <a:lnTo>
                    <a:pt x="96" y="79"/>
                  </a:lnTo>
                  <a:lnTo>
                    <a:pt x="118" y="79"/>
                  </a:lnTo>
                  <a:lnTo>
                    <a:pt x="128" y="58"/>
                  </a:lnTo>
                  <a:lnTo>
                    <a:pt x="147" y="20"/>
                  </a:lnTo>
                  <a:lnTo>
                    <a:pt x="157" y="0"/>
                  </a:lnTo>
                  <a:lnTo>
                    <a:pt x="14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34" y="1631"/>
              <a:ext cx="164" cy="85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18" y="0"/>
                </a:cxn>
                <a:cxn ang="0">
                  <a:pos x="90" y="0"/>
                </a:cxn>
                <a:cxn ang="0">
                  <a:pos x="65" y="0"/>
                </a:cxn>
                <a:cxn ang="0">
                  <a:pos x="44" y="0"/>
                </a:cxn>
                <a:cxn ang="0">
                  <a:pos x="24" y="36"/>
                </a:cxn>
                <a:cxn ang="0">
                  <a:pos x="0" y="84"/>
                </a:cxn>
                <a:cxn ang="0">
                  <a:pos x="17" y="84"/>
                </a:cxn>
                <a:cxn ang="0">
                  <a:pos x="53" y="84"/>
                </a:cxn>
                <a:cxn ang="0">
                  <a:pos x="72" y="84"/>
                </a:cxn>
                <a:cxn ang="0">
                  <a:pos x="100" y="84"/>
                </a:cxn>
                <a:cxn ang="0">
                  <a:pos x="122" y="84"/>
                </a:cxn>
                <a:cxn ang="0">
                  <a:pos x="133" y="61"/>
                </a:cxn>
                <a:cxn ang="0">
                  <a:pos x="152" y="21"/>
                </a:cxn>
                <a:cxn ang="0">
                  <a:pos x="163" y="0"/>
                </a:cxn>
                <a:cxn ang="0">
                  <a:pos x="148" y="0"/>
                </a:cxn>
              </a:cxnLst>
              <a:rect l="0" t="0" r="r" b="b"/>
              <a:pathLst>
                <a:path w="164" h="85">
                  <a:moveTo>
                    <a:pt x="148" y="0"/>
                  </a:moveTo>
                  <a:lnTo>
                    <a:pt x="118" y="0"/>
                  </a:lnTo>
                  <a:lnTo>
                    <a:pt x="90" y="0"/>
                  </a:lnTo>
                  <a:lnTo>
                    <a:pt x="65" y="0"/>
                  </a:lnTo>
                  <a:lnTo>
                    <a:pt x="44" y="0"/>
                  </a:lnTo>
                  <a:lnTo>
                    <a:pt x="24" y="36"/>
                  </a:lnTo>
                  <a:lnTo>
                    <a:pt x="0" y="84"/>
                  </a:lnTo>
                  <a:lnTo>
                    <a:pt x="17" y="84"/>
                  </a:lnTo>
                  <a:lnTo>
                    <a:pt x="53" y="84"/>
                  </a:lnTo>
                  <a:lnTo>
                    <a:pt x="72" y="84"/>
                  </a:lnTo>
                  <a:lnTo>
                    <a:pt x="100" y="84"/>
                  </a:lnTo>
                  <a:lnTo>
                    <a:pt x="122" y="84"/>
                  </a:lnTo>
                  <a:lnTo>
                    <a:pt x="133" y="61"/>
                  </a:lnTo>
                  <a:lnTo>
                    <a:pt x="152" y="21"/>
                  </a:lnTo>
                  <a:lnTo>
                    <a:pt x="163" y="0"/>
                  </a:lnTo>
                  <a:lnTo>
                    <a:pt x="14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855" y="1673"/>
              <a:ext cx="142" cy="59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82" y="0"/>
                </a:cxn>
                <a:cxn ang="0">
                  <a:pos x="51" y="0"/>
                </a:cxn>
                <a:cxn ang="0">
                  <a:pos x="20" y="0"/>
                </a:cxn>
                <a:cxn ang="0">
                  <a:pos x="10" y="19"/>
                </a:cxn>
                <a:cxn ang="0">
                  <a:pos x="0" y="39"/>
                </a:cxn>
                <a:cxn ang="0">
                  <a:pos x="17" y="39"/>
                </a:cxn>
                <a:cxn ang="0">
                  <a:pos x="33" y="39"/>
                </a:cxn>
                <a:cxn ang="0">
                  <a:pos x="26" y="58"/>
                </a:cxn>
                <a:cxn ang="0">
                  <a:pos x="53" y="58"/>
                </a:cxn>
                <a:cxn ang="0">
                  <a:pos x="82" y="58"/>
                </a:cxn>
                <a:cxn ang="0">
                  <a:pos x="109" y="58"/>
                </a:cxn>
                <a:cxn ang="0">
                  <a:pos x="137" y="58"/>
                </a:cxn>
                <a:cxn ang="0">
                  <a:pos x="137" y="54"/>
                </a:cxn>
                <a:cxn ang="0">
                  <a:pos x="134" y="52"/>
                </a:cxn>
                <a:cxn ang="0">
                  <a:pos x="136" y="48"/>
                </a:cxn>
                <a:cxn ang="0">
                  <a:pos x="136" y="47"/>
                </a:cxn>
                <a:cxn ang="0">
                  <a:pos x="134" y="44"/>
                </a:cxn>
                <a:cxn ang="0">
                  <a:pos x="137" y="42"/>
                </a:cxn>
                <a:cxn ang="0">
                  <a:pos x="138" y="39"/>
                </a:cxn>
                <a:cxn ang="0">
                  <a:pos x="139" y="33"/>
                </a:cxn>
                <a:cxn ang="0">
                  <a:pos x="138" y="33"/>
                </a:cxn>
                <a:cxn ang="0">
                  <a:pos x="140" y="31"/>
                </a:cxn>
                <a:cxn ang="0">
                  <a:pos x="138" y="28"/>
                </a:cxn>
                <a:cxn ang="0">
                  <a:pos x="140" y="23"/>
                </a:cxn>
                <a:cxn ang="0">
                  <a:pos x="139" y="17"/>
                </a:cxn>
                <a:cxn ang="0">
                  <a:pos x="141" y="10"/>
                </a:cxn>
                <a:cxn ang="0">
                  <a:pos x="140" y="10"/>
                </a:cxn>
                <a:cxn ang="0">
                  <a:pos x="138" y="10"/>
                </a:cxn>
                <a:cxn ang="0">
                  <a:pos x="138" y="6"/>
                </a:cxn>
                <a:cxn ang="0">
                  <a:pos x="130" y="3"/>
                </a:cxn>
                <a:cxn ang="0">
                  <a:pos x="120" y="3"/>
                </a:cxn>
                <a:cxn ang="0">
                  <a:pos x="117" y="5"/>
                </a:cxn>
                <a:cxn ang="0">
                  <a:pos x="111" y="0"/>
                </a:cxn>
                <a:cxn ang="0">
                  <a:pos x="104" y="0"/>
                </a:cxn>
              </a:cxnLst>
              <a:rect l="0" t="0" r="r" b="b"/>
              <a:pathLst>
                <a:path w="142" h="59">
                  <a:moveTo>
                    <a:pt x="104" y="0"/>
                  </a:moveTo>
                  <a:lnTo>
                    <a:pt x="82" y="0"/>
                  </a:lnTo>
                  <a:lnTo>
                    <a:pt x="51" y="0"/>
                  </a:lnTo>
                  <a:lnTo>
                    <a:pt x="20" y="0"/>
                  </a:lnTo>
                  <a:lnTo>
                    <a:pt x="10" y="19"/>
                  </a:lnTo>
                  <a:lnTo>
                    <a:pt x="0" y="39"/>
                  </a:lnTo>
                  <a:lnTo>
                    <a:pt x="17" y="39"/>
                  </a:lnTo>
                  <a:lnTo>
                    <a:pt x="33" y="39"/>
                  </a:lnTo>
                  <a:lnTo>
                    <a:pt x="26" y="58"/>
                  </a:lnTo>
                  <a:lnTo>
                    <a:pt x="53" y="58"/>
                  </a:lnTo>
                  <a:lnTo>
                    <a:pt x="82" y="58"/>
                  </a:lnTo>
                  <a:lnTo>
                    <a:pt x="109" y="58"/>
                  </a:lnTo>
                  <a:lnTo>
                    <a:pt x="137" y="58"/>
                  </a:lnTo>
                  <a:lnTo>
                    <a:pt x="137" y="54"/>
                  </a:lnTo>
                  <a:lnTo>
                    <a:pt x="134" y="52"/>
                  </a:lnTo>
                  <a:lnTo>
                    <a:pt x="136" y="48"/>
                  </a:lnTo>
                  <a:lnTo>
                    <a:pt x="136" y="47"/>
                  </a:lnTo>
                  <a:lnTo>
                    <a:pt x="134" y="44"/>
                  </a:lnTo>
                  <a:lnTo>
                    <a:pt x="137" y="42"/>
                  </a:lnTo>
                  <a:lnTo>
                    <a:pt x="138" y="39"/>
                  </a:lnTo>
                  <a:lnTo>
                    <a:pt x="139" y="33"/>
                  </a:lnTo>
                  <a:lnTo>
                    <a:pt x="138" y="33"/>
                  </a:lnTo>
                  <a:lnTo>
                    <a:pt x="140" y="31"/>
                  </a:lnTo>
                  <a:lnTo>
                    <a:pt x="138" y="28"/>
                  </a:lnTo>
                  <a:lnTo>
                    <a:pt x="140" y="23"/>
                  </a:lnTo>
                  <a:lnTo>
                    <a:pt x="139" y="17"/>
                  </a:lnTo>
                  <a:lnTo>
                    <a:pt x="141" y="10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38" y="6"/>
                  </a:lnTo>
                  <a:lnTo>
                    <a:pt x="130" y="3"/>
                  </a:lnTo>
                  <a:lnTo>
                    <a:pt x="120" y="3"/>
                  </a:lnTo>
                  <a:lnTo>
                    <a:pt x="117" y="5"/>
                  </a:lnTo>
                  <a:lnTo>
                    <a:pt x="111" y="0"/>
                  </a:lnTo>
                  <a:lnTo>
                    <a:pt x="10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855" y="1673"/>
              <a:ext cx="147" cy="64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85" y="0"/>
                </a:cxn>
                <a:cxn ang="0">
                  <a:pos x="53" y="0"/>
                </a:cxn>
                <a:cxn ang="0">
                  <a:pos x="20" y="0"/>
                </a:cxn>
                <a:cxn ang="0">
                  <a:pos x="11" y="20"/>
                </a:cxn>
                <a:cxn ang="0">
                  <a:pos x="0" y="43"/>
                </a:cxn>
                <a:cxn ang="0">
                  <a:pos x="18" y="43"/>
                </a:cxn>
                <a:cxn ang="0">
                  <a:pos x="35" y="43"/>
                </a:cxn>
                <a:cxn ang="0">
                  <a:pos x="27" y="63"/>
                </a:cxn>
                <a:cxn ang="0">
                  <a:pos x="55" y="63"/>
                </a:cxn>
                <a:cxn ang="0">
                  <a:pos x="85" y="63"/>
                </a:cxn>
                <a:cxn ang="0">
                  <a:pos x="113" y="63"/>
                </a:cxn>
                <a:cxn ang="0">
                  <a:pos x="142" y="63"/>
                </a:cxn>
                <a:cxn ang="0">
                  <a:pos x="142" y="59"/>
                </a:cxn>
                <a:cxn ang="0">
                  <a:pos x="139" y="57"/>
                </a:cxn>
                <a:cxn ang="0">
                  <a:pos x="141" y="53"/>
                </a:cxn>
                <a:cxn ang="0">
                  <a:pos x="141" y="51"/>
                </a:cxn>
                <a:cxn ang="0">
                  <a:pos x="139" y="48"/>
                </a:cxn>
                <a:cxn ang="0">
                  <a:pos x="142" y="46"/>
                </a:cxn>
                <a:cxn ang="0">
                  <a:pos x="142" y="42"/>
                </a:cxn>
                <a:cxn ang="0">
                  <a:pos x="144" y="36"/>
                </a:cxn>
                <a:cxn ang="0">
                  <a:pos x="143" y="36"/>
                </a:cxn>
                <a:cxn ang="0">
                  <a:pos x="145" y="33"/>
                </a:cxn>
                <a:cxn ang="0">
                  <a:pos x="143" y="31"/>
                </a:cxn>
                <a:cxn ang="0">
                  <a:pos x="145" y="25"/>
                </a:cxn>
                <a:cxn ang="0">
                  <a:pos x="144" y="18"/>
                </a:cxn>
                <a:cxn ang="0">
                  <a:pos x="146" y="11"/>
                </a:cxn>
                <a:cxn ang="0">
                  <a:pos x="145" y="11"/>
                </a:cxn>
                <a:cxn ang="0">
                  <a:pos x="142" y="11"/>
                </a:cxn>
                <a:cxn ang="0">
                  <a:pos x="142" y="7"/>
                </a:cxn>
                <a:cxn ang="0">
                  <a:pos x="134" y="4"/>
                </a:cxn>
                <a:cxn ang="0">
                  <a:pos x="125" y="4"/>
                </a:cxn>
                <a:cxn ang="0">
                  <a:pos x="121" y="5"/>
                </a:cxn>
                <a:cxn ang="0">
                  <a:pos x="115" y="0"/>
                </a:cxn>
                <a:cxn ang="0">
                  <a:pos x="108" y="0"/>
                </a:cxn>
              </a:cxnLst>
              <a:rect l="0" t="0" r="r" b="b"/>
              <a:pathLst>
                <a:path w="147" h="64">
                  <a:moveTo>
                    <a:pt x="108" y="0"/>
                  </a:moveTo>
                  <a:lnTo>
                    <a:pt x="85" y="0"/>
                  </a:lnTo>
                  <a:lnTo>
                    <a:pt x="53" y="0"/>
                  </a:lnTo>
                  <a:lnTo>
                    <a:pt x="20" y="0"/>
                  </a:lnTo>
                  <a:lnTo>
                    <a:pt x="11" y="20"/>
                  </a:lnTo>
                  <a:lnTo>
                    <a:pt x="0" y="43"/>
                  </a:lnTo>
                  <a:lnTo>
                    <a:pt x="18" y="43"/>
                  </a:lnTo>
                  <a:lnTo>
                    <a:pt x="35" y="43"/>
                  </a:lnTo>
                  <a:lnTo>
                    <a:pt x="27" y="63"/>
                  </a:lnTo>
                  <a:lnTo>
                    <a:pt x="55" y="63"/>
                  </a:lnTo>
                  <a:lnTo>
                    <a:pt x="85" y="63"/>
                  </a:lnTo>
                  <a:lnTo>
                    <a:pt x="113" y="63"/>
                  </a:lnTo>
                  <a:lnTo>
                    <a:pt x="142" y="63"/>
                  </a:lnTo>
                  <a:lnTo>
                    <a:pt x="142" y="59"/>
                  </a:lnTo>
                  <a:lnTo>
                    <a:pt x="139" y="57"/>
                  </a:lnTo>
                  <a:lnTo>
                    <a:pt x="141" y="53"/>
                  </a:lnTo>
                  <a:lnTo>
                    <a:pt x="141" y="51"/>
                  </a:lnTo>
                  <a:lnTo>
                    <a:pt x="139" y="48"/>
                  </a:lnTo>
                  <a:lnTo>
                    <a:pt x="142" y="46"/>
                  </a:lnTo>
                  <a:lnTo>
                    <a:pt x="142" y="42"/>
                  </a:lnTo>
                  <a:lnTo>
                    <a:pt x="144" y="36"/>
                  </a:lnTo>
                  <a:lnTo>
                    <a:pt x="143" y="36"/>
                  </a:lnTo>
                  <a:lnTo>
                    <a:pt x="145" y="33"/>
                  </a:lnTo>
                  <a:lnTo>
                    <a:pt x="143" y="31"/>
                  </a:lnTo>
                  <a:lnTo>
                    <a:pt x="145" y="25"/>
                  </a:lnTo>
                  <a:lnTo>
                    <a:pt x="144" y="18"/>
                  </a:lnTo>
                  <a:lnTo>
                    <a:pt x="146" y="11"/>
                  </a:lnTo>
                  <a:lnTo>
                    <a:pt x="145" y="11"/>
                  </a:lnTo>
                  <a:lnTo>
                    <a:pt x="142" y="11"/>
                  </a:lnTo>
                  <a:lnTo>
                    <a:pt x="142" y="7"/>
                  </a:lnTo>
                  <a:lnTo>
                    <a:pt x="134" y="4"/>
                  </a:lnTo>
                  <a:lnTo>
                    <a:pt x="125" y="4"/>
                  </a:lnTo>
                  <a:lnTo>
                    <a:pt x="121" y="5"/>
                  </a:lnTo>
                  <a:lnTo>
                    <a:pt x="115" y="0"/>
                  </a:lnTo>
                  <a:lnTo>
                    <a:pt x="10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31" y="1715"/>
              <a:ext cx="155" cy="81"/>
            </a:xfrm>
            <a:custGeom>
              <a:avLst/>
              <a:gdLst/>
              <a:ahLst/>
              <a:cxnLst>
                <a:cxn ang="0">
                  <a:pos x="104" y="80"/>
                </a:cxn>
                <a:cxn ang="0">
                  <a:pos x="75" y="80"/>
                </a:cxn>
                <a:cxn ang="0">
                  <a:pos x="46" y="80"/>
                </a:cxn>
                <a:cxn ang="0">
                  <a:pos x="21" y="80"/>
                </a:cxn>
                <a:cxn ang="0">
                  <a:pos x="0" y="80"/>
                </a:cxn>
                <a:cxn ang="0">
                  <a:pos x="9" y="57"/>
                </a:cxn>
                <a:cxn ang="0">
                  <a:pos x="23" y="26"/>
                </a:cxn>
                <a:cxn ang="0">
                  <a:pos x="36" y="0"/>
                </a:cxn>
                <a:cxn ang="0">
                  <a:pos x="53" y="0"/>
                </a:cxn>
                <a:cxn ang="0">
                  <a:pos x="72" y="0"/>
                </a:cxn>
                <a:cxn ang="0">
                  <a:pos x="99" y="0"/>
                </a:cxn>
                <a:cxn ang="0">
                  <a:pos x="138" y="0"/>
                </a:cxn>
                <a:cxn ang="0">
                  <a:pos x="154" y="0"/>
                </a:cxn>
                <a:cxn ang="0">
                  <a:pos x="138" y="38"/>
                </a:cxn>
                <a:cxn ang="0">
                  <a:pos x="128" y="60"/>
                </a:cxn>
                <a:cxn ang="0">
                  <a:pos x="121" y="80"/>
                </a:cxn>
                <a:cxn ang="0">
                  <a:pos x="104" y="80"/>
                </a:cxn>
              </a:cxnLst>
              <a:rect l="0" t="0" r="r" b="b"/>
              <a:pathLst>
                <a:path w="155" h="81">
                  <a:moveTo>
                    <a:pt x="104" y="80"/>
                  </a:moveTo>
                  <a:lnTo>
                    <a:pt x="75" y="80"/>
                  </a:lnTo>
                  <a:lnTo>
                    <a:pt x="46" y="80"/>
                  </a:lnTo>
                  <a:lnTo>
                    <a:pt x="21" y="80"/>
                  </a:lnTo>
                  <a:lnTo>
                    <a:pt x="0" y="80"/>
                  </a:lnTo>
                  <a:lnTo>
                    <a:pt x="9" y="57"/>
                  </a:lnTo>
                  <a:lnTo>
                    <a:pt x="23" y="26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72" y="0"/>
                  </a:lnTo>
                  <a:lnTo>
                    <a:pt x="99" y="0"/>
                  </a:lnTo>
                  <a:lnTo>
                    <a:pt x="138" y="0"/>
                  </a:lnTo>
                  <a:lnTo>
                    <a:pt x="154" y="0"/>
                  </a:lnTo>
                  <a:lnTo>
                    <a:pt x="138" y="38"/>
                  </a:lnTo>
                  <a:lnTo>
                    <a:pt x="128" y="60"/>
                  </a:lnTo>
                  <a:lnTo>
                    <a:pt x="121" y="80"/>
                  </a:lnTo>
                  <a:lnTo>
                    <a:pt x="104" y="8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31" y="1715"/>
              <a:ext cx="160" cy="87"/>
            </a:xfrm>
            <a:custGeom>
              <a:avLst/>
              <a:gdLst/>
              <a:ahLst/>
              <a:cxnLst>
                <a:cxn ang="0">
                  <a:pos x="107" y="86"/>
                </a:cxn>
                <a:cxn ang="0">
                  <a:pos x="77" y="86"/>
                </a:cxn>
                <a:cxn ang="0">
                  <a:pos x="47" y="86"/>
                </a:cxn>
                <a:cxn ang="0">
                  <a:pos x="21" y="86"/>
                </a:cxn>
                <a:cxn ang="0">
                  <a:pos x="0" y="86"/>
                </a:cxn>
                <a:cxn ang="0">
                  <a:pos x="10" y="61"/>
                </a:cxn>
                <a:cxn ang="0">
                  <a:pos x="24" y="28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75" y="0"/>
                </a:cxn>
                <a:cxn ang="0">
                  <a:pos x="102" y="0"/>
                </a:cxn>
                <a:cxn ang="0">
                  <a:pos x="142" y="0"/>
                </a:cxn>
                <a:cxn ang="0">
                  <a:pos x="159" y="0"/>
                </a:cxn>
                <a:cxn ang="0">
                  <a:pos x="142" y="40"/>
                </a:cxn>
                <a:cxn ang="0">
                  <a:pos x="132" y="65"/>
                </a:cxn>
                <a:cxn ang="0">
                  <a:pos x="125" y="86"/>
                </a:cxn>
                <a:cxn ang="0">
                  <a:pos x="107" y="86"/>
                </a:cxn>
              </a:cxnLst>
              <a:rect l="0" t="0" r="r" b="b"/>
              <a:pathLst>
                <a:path w="160" h="87">
                  <a:moveTo>
                    <a:pt x="107" y="86"/>
                  </a:moveTo>
                  <a:lnTo>
                    <a:pt x="77" y="86"/>
                  </a:lnTo>
                  <a:lnTo>
                    <a:pt x="47" y="86"/>
                  </a:lnTo>
                  <a:lnTo>
                    <a:pt x="21" y="86"/>
                  </a:lnTo>
                  <a:lnTo>
                    <a:pt x="0" y="86"/>
                  </a:lnTo>
                  <a:lnTo>
                    <a:pt x="10" y="61"/>
                  </a:lnTo>
                  <a:lnTo>
                    <a:pt x="24" y="28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102" y="0"/>
                  </a:lnTo>
                  <a:lnTo>
                    <a:pt x="142" y="0"/>
                  </a:lnTo>
                  <a:lnTo>
                    <a:pt x="159" y="0"/>
                  </a:lnTo>
                  <a:lnTo>
                    <a:pt x="142" y="40"/>
                  </a:lnTo>
                  <a:lnTo>
                    <a:pt x="132" y="65"/>
                  </a:lnTo>
                  <a:lnTo>
                    <a:pt x="125" y="86"/>
                  </a:lnTo>
                  <a:lnTo>
                    <a:pt x="107" y="8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856" y="1736"/>
              <a:ext cx="144" cy="60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09" y="0"/>
                </a:cxn>
                <a:cxn ang="0">
                  <a:pos x="81" y="0"/>
                </a:cxn>
                <a:cxn ang="0">
                  <a:pos x="52" y="0"/>
                </a:cxn>
                <a:cxn ang="0">
                  <a:pos x="25" y="0"/>
                </a:cxn>
                <a:cxn ang="0">
                  <a:pos x="16" y="18"/>
                </a:cxn>
                <a:cxn ang="0">
                  <a:pos x="7" y="40"/>
                </a:cxn>
                <a:cxn ang="0">
                  <a:pos x="0" y="59"/>
                </a:cxn>
                <a:cxn ang="0">
                  <a:pos x="16" y="59"/>
                </a:cxn>
                <a:cxn ang="0">
                  <a:pos x="41" y="59"/>
                </a:cxn>
                <a:cxn ang="0">
                  <a:pos x="70" y="59"/>
                </a:cxn>
                <a:cxn ang="0">
                  <a:pos x="100" y="59"/>
                </a:cxn>
                <a:cxn ang="0">
                  <a:pos x="127" y="59"/>
                </a:cxn>
                <a:cxn ang="0">
                  <a:pos x="143" y="17"/>
                </a:cxn>
                <a:cxn ang="0">
                  <a:pos x="140" y="15"/>
                </a:cxn>
                <a:cxn ang="0">
                  <a:pos x="138" y="9"/>
                </a:cxn>
                <a:cxn ang="0">
                  <a:pos x="141" y="6"/>
                </a:cxn>
                <a:cxn ang="0">
                  <a:pos x="143" y="6"/>
                </a:cxn>
                <a:cxn ang="0">
                  <a:pos x="143" y="2"/>
                </a:cxn>
                <a:cxn ang="0">
                  <a:pos x="140" y="3"/>
                </a:cxn>
                <a:cxn ang="0">
                  <a:pos x="136" y="0"/>
                </a:cxn>
                <a:cxn ang="0">
                  <a:pos x="133" y="0"/>
                </a:cxn>
              </a:cxnLst>
              <a:rect l="0" t="0" r="r" b="b"/>
              <a:pathLst>
                <a:path w="144" h="60">
                  <a:moveTo>
                    <a:pt x="133" y="0"/>
                  </a:moveTo>
                  <a:lnTo>
                    <a:pt x="109" y="0"/>
                  </a:lnTo>
                  <a:lnTo>
                    <a:pt x="81" y="0"/>
                  </a:lnTo>
                  <a:lnTo>
                    <a:pt x="52" y="0"/>
                  </a:lnTo>
                  <a:lnTo>
                    <a:pt x="25" y="0"/>
                  </a:lnTo>
                  <a:lnTo>
                    <a:pt x="16" y="18"/>
                  </a:lnTo>
                  <a:lnTo>
                    <a:pt x="7" y="40"/>
                  </a:lnTo>
                  <a:lnTo>
                    <a:pt x="0" y="59"/>
                  </a:lnTo>
                  <a:lnTo>
                    <a:pt x="16" y="59"/>
                  </a:lnTo>
                  <a:lnTo>
                    <a:pt x="41" y="59"/>
                  </a:lnTo>
                  <a:lnTo>
                    <a:pt x="70" y="59"/>
                  </a:lnTo>
                  <a:lnTo>
                    <a:pt x="100" y="59"/>
                  </a:lnTo>
                  <a:lnTo>
                    <a:pt x="127" y="59"/>
                  </a:lnTo>
                  <a:lnTo>
                    <a:pt x="143" y="17"/>
                  </a:lnTo>
                  <a:lnTo>
                    <a:pt x="140" y="15"/>
                  </a:lnTo>
                  <a:lnTo>
                    <a:pt x="138" y="9"/>
                  </a:lnTo>
                  <a:lnTo>
                    <a:pt x="141" y="6"/>
                  </a:lnTo>
                  <a:lnTo>
                    <a:pt x="143" y="6"/>
                  </a:lnTo>
                  <a:lnTo>
                    <a:pt x="143" y="2"/>
                  </a:lnTo>
                  <a:lnTo>
                    <a:pt x="140" y="3"/>
                  </a:lnTo>
                  <a:lnTo>
                    <a:pt x="136" y="0"/>
                  </a:lnTo>
                  <a:lnTo>
                    <a:pt x="13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856" y="1736"/>
              <a:ext cx="148" cy="66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12" y="0"/>
                </a:cxn>
                <a:cxn ang="0">
                  <a:pos x="84" y="0"/>
                </a:cxn>
                <a:cxn ang="0">
                  <a:pos x="54" y="0"/>
                </a:cxn>
                <a:cxn ang="0">
                  <a:pos x="26" y="0"/>
                </a:cxn>
                <a:cxn ang="0">
                  <a:pos x="17" y="20"/>
                </a:cxn>
                <a:cxn ang="0">
                  <a:pos x="7" y="44"/>
                </a:cxn>
                <a:cxn ang="0">
                  <a:pos x="0" y="65"/>
                </a:cxn>
                <a:cxn ang="0">
                  <a:pos x="17" y="65"/>
                </a:cxn>
                <a:cxn ang="0">
                  <a:pos x="42" y="65"/>
                </a:cxn>
                <a:cxn ang="0">
                  <a:pos x="72" y="65"/>
                </a:cxn>
                <a:cxn ang="0">
                  <a:pos x="103" y="65"/>
                </a:cxn>
                <a:cxn ang="0">
                  <a:pos x="130" y="65"/>
                </a:cxn>
                <a:cxn ang="0">
                  <a:pos x="147" y="19"/>
                </a:cxn>
                <a:cxn ang="0">
                  <a:pos x="143" y="17"/>
                </a:cxn>
                <a:cxn ang="0">
                  <a:pos x="142" y="10"/>
                </a:cxn>
                <a:cxn ang="0">
                  <a:pos x="145" y="6"/>
                </a:cxn>
                <a:cxn ang="0">
                  <a:pos x="147" y="6"/>
                </a:cxn>
                <a:cxn ang="0">
                  <a:pos x="147" y="3"/>
                </a:cxn>
                <a:cxn ang="0">
                  <a:pos x="143" y="4"/>
                </a:cxn>
                <a:cxn ang="0">
                  <a:pos x="140" y="0"/>
                </a:cxn>
                <a:cxn ang="0">
                  <a:pos x="136" y="0"/>
                </a:cxn>
              </a:cxnLst>
              <a:rect l="0" t="0" r="r" b="b"/>
              <a:pathLst>
                <a:path w="148" h="66">
                  <a:moveTo>
                    <a:pt x="136" y="0"/>
                  </a:moveTo>
                  <a:lnTo>
                    <a:pt x="112" y="0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26" y="0"/>
                  </a:lnTo>
                  <a:lnTo>
                    <a:pt x="17" y="20"/>
                  </a:lnTo>
                  <a:lnTo>
                    <a:pt x="7" y="44"/>
                  </a:lnTo>
                  <a:lnTo>
                    <a:pt x="0" y="65"/>
                  </a:lnTo>
                  <a:lnTo>
                    <a:pt x="17" y="65"/>
                  </a:lnTo>
                  <a:lnTo>
                    <a:pt x="42" y="65"/>
                  </a:lnTo>
                  <a:lnTo>
                    <a:pt x="72" y="65"/>
                  </a:lnTo>
                  <a:lnTo>
                    <a:pt x="103" y="65"/>
                  </a:lnTo>
                  <a:lnTo>
                    <a:pt x="130" y="65"/>
                  </a:lnTo>
                  <a:lnTo>
                    <a:pt x="147" y="19"/>
                  </a:lnTo>
                  <a:lnTo>
                    <a:pt x="143" y="17"/>
                  </a:lnTo>
                  <a:lnTo>
                    <a:pt x="142" y="10"/>
                  </a:lnTo>
                  <a:lnTo>
                    <a:pt x="145" y="6"/>
                  </a:lnTo>
                  <a:lnTo>
                    <a:pt x="147" y="6"/>
                  </a:lnTo>
                  <a:lnTo>
                    <a:pt x="147" y="3"/>
                  </a:lnTo>
                  <a:lnTo>
                    <a:pt x="143" y="4"/>
                  </a:lnTo>
                  <a:lnTo>
                    <a:pt x="140" y="0"/>
                  </a:lnTo>
                  <a:lnTo>
                    <a:pt x="13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35" y="1811"/>
              <a:ext cx="234" cy="223"/>
            </a:xfrm>
            <a:custGeom>
              <a:avLst/>
              <a:gdLst/>
              <a:ahLst/>
              <a:cxnLst>
                <a:cxn ang="0">
                  <a:pos x="22" y="94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5" y="117"/>
                </a:cxn>
                <a:cxn ang="0">
                  <a:pos x="23" y="139"/>
                </a:cxn>
                <a:cxn ang="0">
                  <a:pos x="36" y="156"/>
                </a:cxn>
                <a:cxn ang="0">
                  <a:pos x="56" y="141"/>
                </a:cxn>
                <a:cxn ang="0">
                  <a:pos x="79" y="140"/>
                </a:cxn>
                <a:cxn ang="0">
                  <a:pos x="88" y="155"/>
                </a:cxn>
                <a:cxn ang="0">
                  <a:pos x="95" y="175"/>
                </a:cxn>
                <a:cxn ang="0">
                  <a:pos x="101" y="186"/>
                </a:cxn>
                <a:cxn ang="0">
                  <a:pos x="106" y="211"/>
                </a:cxn>
                <a:cxn ang="0">
                  <a:pos x="120" y="219"/>
                </a:cxn>
                <a:cxn ang="0">
                  <a:pos x="133" y="222"/>
                </a:cxn>
                <a:cxn ang="0">
                  <a:pos x="138" y="217"/>
                </a:cxn>
                <a:cxn ang="0">
                  <a:pos x="140" y="196"/>
                </a:cxn>
                <a:cxn ang="0">
                  <a:pos x="142" y="193"/>
                </a:cxn>
                <a:cxn ang="0">
                  <a:pos x="144" y="183"/>
                </a:cxn>
                <a:cxn ang="0">
                  <a:pos x="151" y="179"/>
                </a:cxn>
                <a:cxn ang="0">
                  <a:pos x="150" y="176"/>
                </a:cxn>
                <a:cxn ang="0">
                  <a:pos x="159" y="171"/>
                </a:cxn>
                <a:cxn ang="0">
                  <a:pos x="163" y="164"/>
                </a:cxn>
                <a:cxn ang="0">
                  <a:pos x="166" y="163"/>
                </a:cxn>
                <a:cxn ang="0">
                  <a:pos x="171" y="163"/>
                </a:cxn>
                <a:cxn ang="0">
                  <a:pos x="177" y="164"/>
                </a:cxn>
                <a:cxn ang="0">
                  <a:pos x="172" y="168"/>
                </a:cxn>
                <a:cxn ang="0">
                  <a:pos x="183" y="162"/>
                </a:cxn>
                <a:cxn ang="0">
                  <a:pos x="191" y="153"/>
                </a:cxn>
                <a:cxn ang="0">
                  <a:pos x="198" y="141"/>
                </a:cxn>
                <a:cxn ang="0">
                  <a:pos x="200" y="145"/>
                </a:cxn>
                <a:cxn ang="0">
                  <a:pos x="209" y="143"/>
                </a:cxn>
                <a:cxn ang="0">
                  <a:pos x="213" y="140"/>
                </a:cxn>
                <a:cxn ang="0">
                  <a:pos x="221" y="124"/>
                </a:cxn>
                <a:cxn ang="0">
                  <a:pos x="224" y="103"/>
                </a:cxn>
                <a:cxn ang="0">
                  <a:pos x="223" y="94"/>
                </a:cxn>
                <a:cxn ang="0">
                  <a:pos x="227" y="61"/>
                </a:cxn>
                <a:cxn ang="0">
                  <a:pos x="215" y="54"/>
                </a:cxn>
                <a:cxn ang="0">
                  <a:pos x="208" y="54"/>
                </a:cxn>
                <a:cxn ang="0">
                  <a:pos x="202" y="54"/>
                </a:cxn>
                <a:cxn ang="0">
                  <a:pos x="187" y="54"/>
                </a:cxn>
                <a:cxn ang="0">
                  <a:pos x="180" y="58"/>
                </a:cxn>
                <a:cxn ang="0">
                  <a:pos x="175" y="56"/>
                </a:cxn>
                <a:cxn ang="0">
                  <a:pos x="168" y="55"/>
                </a:cxn>
                <a:cxn ang="0">
                  <a:pos x="166" y="49"/>
                </a:cxn>
                <a:cxn ang="0">
                  <a:pos x="157" y="48"/>
                </a:cxn>
                <a:cxn ang="0">
                  <a:pos x="146" y="43"/>
                </a:cxn>
                <a:cxn ang="0">
                  <a:pos x="140" y="44"/>
                </a:cxn>
                <a:cxn ang="0">
                  <a:pos x="150" y="0"/>
                </a:cxn>
                <a:cxn ang="0">
                  <a:pos x="115" y="0"/>
                </a:cxn>
                <a:cxn ang="0">
                  <a:pos x="89" y="21"/>
                </a:cxn>
                <a:cxn ang="0">
                  <a:pos x="72" y="70"/>
                </a:cxn>
                <a:cxn ang="0">
                  <a:pos x="48" y="94"/>
                </a:cxn>
              </a:cxnLst>
              <a:rect l="0" t="0" r="r" b="b"/>
              <a:pathLst>
                <a:path w="234" h="223">
                  <a:moveTo>
                    <a:pt x="48" y="94"/>
                  </a:moveTo>
                  <a:lnTo>
                    <a:pt x="22" y="94"/>
                  </a:lnTo>
                  <a:lnTo>
                    <a:pt x="0" y="94"/>
                  </a:lnTo>
                  <a:lnTo>
                    <a:pt x="0" y="98"/>
                  </a:lnTo>
                  <a:lnTo>
                    <a:pt x="4" y="100"/>
                  </a:lnTo>
                  <a:lnTo>
                    <a:pt x="5" y="105"/>
                  </a:lnTo>
                  <a:lnTo>
                    <a:pt x="9" y="106"/>
                  </a:lnTo>
                  <a:lnTo>
                    <a:pt x="15" y="117"/>
                  </a:lnTo>
                  <a:lnTo>
                    <a:pt x="23" y="123"/>
                  </a:lnTo>
                  <a:lnTo>
                    <a:pt x="23" y="139"/>
                  </a:lnTo>
                  <a:lnTo>
                    <a:pt x="26" y="146"/>
                  </a:lnTo>
                  <a:lnTo>
                    <a:pt x="36" y="156"/>
                  </a:lnTo>
                  <a:lnTo>
                    <a:pt x="43" y="158"/>
                  </a:lnTo>
                  <a:lnTo>
                    <a:pt x="56" y="141"/>
                  </a:lnTo>
                  <a:lnTo>
                    <a:pt x="61" y="139"/>
                  </a:lnTo>
                  <a:lnTo>
                    <a:pt x="79" y="140"/>
                  </a:lnTo>
                  <a:lnTo>
                    <a:pt x="81" y="143"/>
                  </a:lnTo>
                  <a:lnTo>
                    <a:pt x="88" y="155"/>
                  </a:lnTo>
                  <a:lnTo>
                    <a:pt x="91" y="169"/>
                  </a:lnTo>
                  <a:lnTo>
                    <a:pt x="95" y="175"/>
                  </a:lnTo>
                  <a:lnTo>
                    <a:pt x="96" y="182"/>
                  </a:lnTo>
                  <a:lnTo>
                    <a:pt x="101" y="186"/>
                  </a:lnTo>
                  <a:lnTo>
                    <a:pt x="102" y="202"/>
                  </a:lnTo>
                  <a:lnTo>
                    <a:pt x="106" y="211"/>
                  </a:lnTo>
                  <a:lnTo>
                    <a:pt x="111" y="215"/>
                  </a:lnTo>
                  <a:lnTo>
                    <a:pt x="120" y="219"/>
                  </a:lnTo>
                  <a:lnTo>
                    <a:pt x="128" y="219"/>
                  </a:lnTo>
                  <a:lnTo>
                    <a:pt x="133" y="222"/>
                  </a:lnTo>
                  <a:lnTo>
                    <a:pt x="139" y="222"/>
                  </a:lnTo>
                  <a:lnTo>
                    <a:pt x="138" y="217"/>
                  </a:lnTo>
                  <a:lnTo>
                    <a:pt x="137" y="205"/>
                  </a:lnTo>
                  <a:lnTo>
                    <a:pt x="140" y="196"/>
                  </a:lnTo>
                  <a:lnTo>
                    <a:pt x="137" y="195"/>
                  </a:lnTo>
                  <a:lnTo>
                    <a:pt x="142" y="193"/>
                  </a:lnTo>
                  <a:lnTo>
                    <a:pt x="145" y="187"/>
                  </a:lnTo>
                  <a:lnTo>
                    <a:pt x="144" y="183"/>
                  </a:lnTo>
                  <a:lnTo>
                    <a:pt x="149" y="182"/>
                  </a:lnTo>
                  <a:lnTo>
                    <a:pt x="151" y="179"/>
                  </a:lnTo>
                  <a:lnTo>
                    <a:pt x="149" y="179"/>
                  </a:lnTo>
                  <a:lnTo>
                    <a:pt x="150" y="176"/>
                  </a:lnTo>
                  <a:lnTo>
                    <a:pt x="154" y="175"/>
                  </a:lnTo>
                  <a:lnTo>
                    <a:pt x="159" y="171"/>
                  </a:lnTo>
                  <a:lnTo>
                    <a:pt x="163" y="169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6" y="163"/>
                  </a:lnTo>
                  <a:lnTo>
                    <a:pt x="168" y="166"/>
                  </a:lnTo>
                  <a:lnTo>
                    <a:pt x="171" y="163"/>
                  </a:lnTo>
                  <a:lnTo>
                    <a:pt x="171" y="166"/>
                  </a:lnTo>
                  <a:lnTo>
                    <a:pt x="177" y="164"/>
                  </a:lnTo>
                  <a:lnTo>
                    <a:pt x="168" y="169"/>
                  </a:lnTo>
                  <a:lnTo>
                    <a:pt x="172" y="168"/>
                  </a:lnTo>
                  <a:lnTo>
                    <a:pt x="180" y="165"/>
                  </a:lnTo>
                  <a:lnTo>
                    <a:pt x="183" y="162"/>
                  </a:lnTo>
                  <a:lnTo>
                    <a:pt x="188" y="160"/>
                  </a:lnTo>
                  <a:lnTo>
                    <a:pt x="191" y="153"/>
                  </a:lnTo>
                  <a:lnTo>
                    <a:pt x="197" y="141"/>
                  </a:lnTo>
                  <a:lnTo>
                    <a:pt x="198" y="141"/>
                  </a:lnTo>
                  <a:lnTo>
                    <a:pt x="197" y="144"/>
                  </a:lnTo>
                  <a:lnTo>
                    <a:pt x="200" y="145"/>
                  </a:lnTo>
                  <a:lnTo>
                    <a:pt x="197" y="147"/>
                  </a:lnTo>
                  <a:lnTo>
                    <a:pt x="209" y="143"/>
                  </a:lnTo>
                  <a:lnTo>
                    <a:pt x="214" y="143"/>
                  </a:lnTo>
                  <a:lnTo>
                    <a:pt x="213" y="140"/>
                  </a:lnTo>
                  <a:lnTo>
                    <a:pt x="218" y="135"/>
                  </a:lnTo>
                  <a:lnTo>
                    <a:pt x="221" y="124"/>
                  </a:lnTo>
                  <a:lnTo>
                    <a:pt x="227" y="114"/>
                  </a:lnTo>
                  <a:lnTo>
                    <a:pt x="224" y="103"/>
                  </a:lnTo>
                  <a:lnTo>
                    <a:pt x="226" y="98"/>
                  </a:lnTo>
                  <a:lnTo>
                    <a:pt x="223" y="94"/>
                  </a:lnTo>
                  <a:lnTo>
                    <a:pt x="233" y="61"/>
                  </a:lnTo>
                  <a:lnTo>
                    <a:pt x="227" y="61"/>
                  </a:lnTo>
                  <a:lnTo>
                    <a:pt x="226" y="60"/>
                  </a:lnTo>
                  <a:lnTo>
                    <a:pt x="215" y="54"/>
                  </a:lnTo>
                  <a:lnTo>
                    <a:pt x="212" y="55"/>
                  </a:lnTo>
                  <a:lnTo>
                    <a:pt x="208" y="54"/>
                  </a:lnTo>
                  <a:lnTo>
                    <a:pt x="204" y="55"/>
                  </a:lnTo>
                  <a:lnTo>
                    <a:pt x="202" y="54"/>
                  </a:lnTo>
                  <a:lnTo>
                    <a:pt x="194" y="59"/>
                  </a:lnTo>
                  <a:lnTo>
                    <a:pt x="187" y="54"/>
                  </a:lnTo>
                  <a:lnTo>
                    <a:pt x="182" y="55"/>
                  </a:lnTo>
                  <a:lnTo>
                    <a:pt x="180" y="58"/>
                  </a:lnTo>
                  <a:lnTo>
                    <a:pt x="180" y="54"/>
                  </a:lnTo>
                  <a:lnTo>
                    <a:pt x="175" y="56"/>
                  </a:lnTo>
                  <a:lnTo>
                    <a:pt x="173" y="53"/>
                  </a:lnTo>
                  <a:lnTo>
                    <a:pt x="168" y="55"/>
                  </a:lnTo>
                  <a:lnTo>
                    <a:pt x="166" y="54"/>
                  </a:lnTo>
                  <a:lnTo>
                    <a:pt x="166" y="49"/>
                  </a:lnTo>
                  <a:lnTo>
                    <a:pt x="159" y="51"/>
                  </a:lnTo>
                  <a:lnTo>
                    <a:pt x="157" y="48"/>
                  </a:lnTo>
                  <a:lnTo>
                    <a:pt x="147" y="48"/>
                  </a:lnTo>
                  <a:lnTo>
                    <a:pt x="146" y="43"/>
                  </a:lnTo>
                  <a:lnTo>
                    <a:pt x="145" y="44"/>
                  </a:lnTo>
                  <a:lnTo>
                    <a:pt x="140" y="44"/>
                  </a:lnTo>
                  <a:lnTo>
                    <a:pt x="135" y="41"/>
                  </a:lnTo>
                  <a:lnTo>
                    <a:pt x="150" y="0"/>
                  </a:lnTo>
                  <a:lnTo>
                    <a:pt x="131" y="0"/>
                  </a:lnTo>
                  <a:lnTo>
                    <a:pt x="115" y="0"/>
                  </a:lnTo>
                  <a:lnTo>
                    <a:pt x="96" y="0"/>
                  </a:lnTo>
                  <a:lnTo>
                    <a:pt x="89" y="21"/>
                  </a:lnTo>
                  <a:lnTo>
                    <a:pt x="80" y="48"/>
                  </a:lnTo>
                  <a:lnTo>
                    <a:pt x="72" y="70"/>
                  </a:lnTo>
                  <a:lnTo>
                    <a:pt x="64" y="94"/>
                  </a:lnTo>
                  <a:lnTo>
                    <a:pt x="48" y="9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735" y="1811"/>
              <a:ext cx="239" cy="229"/>
            </a:xfrm>
            <a:custGeom>
              <a:avLst/>
              <a:gdLst/>
              <a:ahLst/>
              <a:cxnLst>
                <a:cxn ang="0">
                  <a:pos x="22" y="97"/>
                </a:cxn>
                <a:cxn ang="0">
                  <a:pos x="0" y="100"/>
                </a:cxn>
                <a:cxn ang="0">
                  <a:pos x="5" y="107"/>
                </a:cxn>
                <a:cxn ang="0">
                  <a:pos x="15" y="120"/>
                </a:cxn>
                <a:cxn ang="0">
                  <a:pos x="23" y="143"/>
                </a:cxn>
                <a:cxn ang="0">
                  <a:pos x="37" y="161"/>
                </a:cxn>
                <a:cxn ang="0">
                  <a:pos x="58" y="145"/>
                </a:cxn>
                <a:cxn ang="0">
                  <a:pos x="81" y="144"/>
                </a:cxn>
                <a:cxn ang="0">
                  <a:pos x="90" y="159"/>
                </a:cxn>
                <a:cxn ang="0">
                  <a:pos x="97" y="180"/>
                </a:cxn>
                <a:cxn ang="0">
                  <a:pos x="104" y="191"/>
                </a:cxn>
                <a:cxn ang="0">
                  <a:pos x="108" y="216"/>
                </a:cxn>
                <a:cxn ang="0">
                  <a:pos x="122" y="224"/>
                </a:cxn>
                <a:cxn ang="0">
                  <a:pos x="136" y="228"/>
                </a:cxn>
                <a:cxn ang="0">
                  <a:pos x="141" y="223"/>
                </a:cxn>
                <a:cxn ang="0">
                  <a:pos x="143" y="201"/>
                </a:cxn>
                <a:cxn ang="0">
                  <a:pos x="145" y="199"/>
                </a:cxn>
                <a:cxn ang="0">
                  <a:pos x="147" y="188"/>
                </a:cxn>
                <a:cxn ang="0">
                  <a:pos x="154" y="184"/>
                </a:cxn>
                <a:cxn ang="0">
                  <a:pos x="153" y="181"/>
                </a:cxn>
                <a:cxn ang="0">
                  <a:pos x="162" y="176"/>
                </a:cxn>
                <a:cxn ang="0">
                  <a:pos x="166" y="169"/>
                </a:cxn>
                <a:cxn ang="0">
                  <a:pos x="170" y="168"/>
                </a:cxn>
                <a:cxn ang="0">
                  <a:pos x="174" y="168"/>
                </a:cxn>
                <a:cxn ang="0">
                  <a:pos x="180" y="169"/>
                </a:cxn>
                <a:cxn ang="0">
                  <a:pos x="176" y="173"/>
                </a:cxn>
                <a:cxn ang="0">
                  <a:pos x="187" y="167"/>
                </a:cxn>
                <a:cxn ang="0">
                  <a:pos x="196" y="157"/>
                </a:cxn>
                <a:cxn ang="0">
                  <a:pos x="203" y="145"/>
                </a:cxn>
                <a:cxn ang="0">
                  <a:pos x="204" y="149"/>
                </a:cxn>
                <a:cxn ang="0">
                  <a:pos x="213" y="146"/>
                </a:cxn>
                <a:cxn ang="0">
                  <a:pos x="218" y="144"/>
                </a:cxn>
                <a:cxn ang="0">
                  <a:pos x="226" y="128"/>
                </a:cxn>
                <a:cxn ang="0">
                  <a:pos x="229" y="106"/>
                </a:cxn>
                <a:cxn ang="0">
                  <a:pos x="228" y="97"/>
                </a:cxn>
                <a:cxn ang="0">
                  <a:pos x="232" y="63"/>
                </a:cxn>
                <a:cxn ang="0">
                  <a:pos x="219" y="55"/>
                </a:cxn>
                <a:cxn ang="0">
                  <a:pos x="212" y="55"/>
                </a:cxn>
                <a:cxn ang="0">
                  <a:pos x="206" y="56"/>
                </a:cxn>
                <a:cxn ang="0">
                  <a:pos x="191" y="55"/>
                </a:cxn>
                <a:cxn ang="0">
                  <a:pos x="184" y="59"/>
                </a:cxn>
                <a:cxn ang="0">
                  <a:pos x="179" y="58"/>
                </a:cxn>
                <a:cxn ang="0">
                  <a:pos x="172" y="57"/>
                </a:cxn>
                <a:cxn ang="0">
                  <a:pos x="170" y="51"/>
                </a:cxn>
                <a:cxn ang="0">
                  <a:pos x="160" y="50"/>
                </a:cxn>
                <a:cxn ang="0">
                  <a:pos x="149" y="44"/>
                </a:cxn>
                <a:cxn ang="0">
                  <a:pos x="143" y="45"/>
                </a:cxn>
                <a:cxn ang="0">
                  <a:pos x="153" y="0"/>
                </a:cxn>
                <a:cxn ang="0">
                  <a:pos x="118" y="0"/>
                </a:cxn>
                <a:cxn ang="0">
                  <a:pos x="91" y="21"/>
                </a:cxn>
                <a:cxn ang="0">
                  <a:pos x="73" y="72"/>
                </a:cxn>
                <a:cxn ang="0">
                  <a:pos x="49" y="97"/>
                </a:cxn>
              </a:cxnLst>
              <a:rect l="0" t="0" r="r" b="b"/>
              <a:pathLst>
                <a:path w="239" h="229">
                  <a:moveTo>
                    <a:pt x="49" y="97"/>
                  </a:moveTo>
                  <a:lnTo>
                    <a:pt x="22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4" y="103"/>
                  </a:lnTo>
                  <a:lnTo>
                    <a:pt x="5" y="107"/>
                  </a:lnTo>
                  <a:lnTo>
                    <a:pt x="9" y="109"/>
                  </a:lnTo>
                  <a:lnTo>
                    <a:pt x="15" y="120"/>
                  </a:lnTo>
                  <a:lnTo>
                    <a:pt x="23" y="126"/>
                  </a:lnTo>
                  <a:lnTo>
                    <a:pt x="23" y="143"/>
                  </a:lnTo>
                  <a:lnTo>
                    <a:pt x="27" y="150"/>
                  </a:lnTo>
                  <a:lnTo>
                    <a:pt x="37" y="161"/>
                  </a:lnTo>
                  <a:lnTo>
                    <a:pt x="44" y="162"/>
                  </a:lnTo>
                  <a:lnTo>
                    <a:pt x="58" y="145"/>
                  </a:lnTo>
                  <a:lnTo>
                    <a:pt x="62" y="143"/>
                  </a:lnTo>
                  <a:lnTo>
                    <a:pt x="81" y="144"/>
                  </a:lnTo>
                  <a:lnTo>
                    <a:pt x="82" y="146"/>
                  </a:lnTo>
                  <a:lnTo>
                    <a:pt x="90" y="159"/>
                  </a:lnTo>
                  <a:lnTo>
                    <a:pt x="93" y="174"/>
                  </a:lnTo>
                  <a:lnTo>
                    <a:pt x="97" y="180"/>
                  </a:lnTo>
                  <a:lnTo>
                    <a:pt x="98" y="187"/>
                  </a:lnTo>
                  <a:lnTo>
                    <a:pt x="104" y="191"/>
                  </a:lnTo>
                  <a:lnTo>
                    <a:pt x="104" y="208"/>
                  </a:lnTo>
                  <a:lnTo>
                    <a:pt x="108" y="216"/>
                  </a:lnTo>
                  <a:lnTo>
                    <a:pt x="113" y="221"/>
                  </a:lnTo>
                  <a:lnTo>
                    <a:pt x="122" y="224"/>
                  </a:lnTo>
                  <a:lnTo>
                    <a:pt x="131" y="224"/>
                  </a:lnTo>
                  <a:lnTo>
                    <a:pt x="136" y="228"/>
                  </a:lnTo>
                  <a:lnTo>
                    <a:pt x="142" y="228"/>
                  </a:lnTo>
                  <a:lnTo>
                    <a:pt x="141" y="223"/>
                  </a:lnTo>
                  <a:lnTo>
                    <a:pt x="140" y="210"/>
                  </a:lnTo>
                  <a:lnTo>
                    <a:pt x="143" y="201"/>
                  </a:lnTo>
                  <a:lnTo>
                    <a:pt x="140" y="200"/>
                  </a:lnTo>
                  <a:lnTo>
                    <a:pt x="145" y="199"/>
                  </a:lnTo>
                  <a:lnTo>
                    <a:pt x="148" y="192"/>
                  </a:lnTo>
                  <a:lnTo>
                    <a:pt x="147" y="188"/>
                  </a:lnTo>
                  <a:lnTo>
                    <a:pt x="152" y="187"/>
                  </a:lnTo>
                  <a:lnTo>
                    <a:pt x="154" y="184"/>
                  </a:lnTo>
                  <a:lnTo>
                    <a:pt x="152" y="184"/>
                  </a:lnTo>
                  <a:lnTo>
                    <a:pt x="153" y="181"/>
                  </a:lnTo>
                  <a:lnTo>
                    <a:pt x="157" y="180"/>
                  </a:lnTo>
                  <a:lnTo>
                    <a:pt x="162" y="176"/>
                  </a:lnTo>
                  <a:lnTo>
                    <a:pt x="166" y="174"/>
                  </a:lnTo>
                  <a:lnTo>
                    <a:pt x="166" y="169"/>
                  </a:lnTo>
                  <a:lnTo>
                    <a:pt x="169" y="170"/>
                  </a:lnTo>
                  <a:lnTo>
                    <a:pt x="170" y="168"/>
                  </a:lnTo>
                  <a:lnTo>
                    <a:pt x="172" y="170"/>
                  </a:lnTo>
                  <a:lnTo>
                    <a:pt x="174" y="168"/>
                  </a:lnTo>
                  <a:lnTo>
                    <a:pt x="174" y="170"/>
                  </a:lnTo>
                  <a:lnTo>
                    <a:pt x="180" y="169"/>
                  </a:lnTo>
                  <a:lnTo>
                    <a:pt x="172" y="174"/>
                  </a:lnTo>
                  <a:lnTo>
                    <a:pt x="176" y="173"/>
                  </a:lnTo>
                  <a:lnTo>
                    <a:pt x="184" y="169"/>
                  </a:lnTo>
                  <a:lnTo>
                    <a:pt x="187" y="167"/>
                  </a:lnTo>
                  <a:lnTo>
                    <a:pt x="192" y="164"/>
                  </a:lnTo>
                  <a:lnTo>
                    <a:pt x="196" y="157"/>
                  </a:lnTo>
                  <a:lnTo>
                    <a:pt x="201" y="145"/>
                  </a:lnTo>
                  <a:lnTo>
                    <a:pt x="203" y="145"/>
                  </a:lnTo>
                  <a:lnTo>
                    <a:pt x="202" y="148"/>
                  </a:lnTo>
                  <a:lnTo>
                    <a:pt x="204" y="149"/>
                  </a:lnTo>
                  <a:lnTo>
                    <a:pt x="202" y="151"/>
                  </a:lnTo>
                  <a:lnTo>
                    <a:pt x="213" y="146"/>
                  </a:lnTo>
                  <a:lnTo>
                    <a:pt x="219" y="146"/>
                  </a:lnTo>
                  <a:lnTo>
                    <a:pt x="218" y="144"/>
                  </a:lnTo>
                  <a:lnTo>
                    <a:pt x="223" y="138"/>
                  </a:lnTo>
                  <a:lnTo>
                    <a:pt x="226" y="128"/>
                  </a:lnTo>
                  <a:lnTo>
                    <a:pt x="232" y="117"/>
                  </a:lnTo>
                  <a:lnTo>
                    <a:pt x="229" y="106"/>
                  </a:lnTo>
                  <a:lnTo>
                    <a:pt x="231" y="101"/>
                  </a:lnTo>
                  <a:lnTo>
                    <a:pt x="228" y="97"/>
                  </a:lnTo>
                  <a:lnTo>
                    <a:pt x="238" y="63"/>
                  </a:lnTo>
                  <a:lnTo>
                    <a:pt x="232" y="63"/>
                  </a:lnTo>
                  <a:lnTo>
                    <a:pt x="231" y="61"/>
                  </a:lnTo>
                  <a:lnTo>
                    <a:pt x="219" y="55"/>
                  </a:lnTo>
                  <a:lnTo>
                    <a:pt x="217" y="57"/>
                  </a:lnTo>
                  <a:lnTo>
                    <a:pt x="212" y="55"/>
                  </a:lnTo>
                  <a:lnTo>
                    <a:pt x="209" y="57"/>
                  </a:lnTo>
                  <a:lnTo>
                    <a:pt x="206" y="56"/>
                  </a:lnTo>
                  <a:lnTo>
                    <a:pt x="198" y="60"/>
                  </a:lnTo>
                  <a:lnTo>
                    <a:pt x="191" y="55"/>
                  </a:lnTo>
                  <a:lnTo>
                    <a:pt x="186" y="57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79" y="58"/>
                  </a:lnTo>
                  <a:lnTo>
                    <a:pt x="177" y="54"/>
                  </a:lnTo>
                  <a:lnTo>
                    <a:pt x="172" y="57"/>
                  </a:lnTo>
                  <a:lnTo>
                    <a:pt x="170" y="56"/>
                  </a:lnTo>
                  <a:lnTo>
                    <a:pt x="170" y="51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0" y="49"/>
                  </a:lnTo>
                  <a:lnTo>
                    <a:pt x="149" y="44"/>
                  </a:lnTo>
                  <a:lnTo>
                    <a:pt x="148" y="45"/>
                  </a:lnTo>
                  <a:lnTo>
                    <a:pt x="143" y="45"/>
                  </a:lnTo>
                  <a:lnTo>
                    <a:pt x="138" y="42"/>
                  </a:lnTo>
                  <a:lnTo>
                    <a:pt x="153" y="0"/>
                  </a:lnTo>
                  <a:lnTo>
                    <a:pt x="134" y="0"/>
                  </a:lnTo>
                  <a:lnTo>
                    <a:pt x="118" y="0"/>
                  </a:lnTo>
                  <a:lnTo>
                    <a:pt x="98" y="0"/>
                  </a:lnTo>
                  <a:lnTo>
                    <a:pt x="91" y="21"/>
                  </a:lnTo>
                  <a:lnTo>
                    <a:pt x="81" y="49"/>
                  </a:lnTo>
                  <a:lnTo>
                    <a:pt x="73" y="72"/>
                  </a:lnTo>
                  <a:lnTo>
                    <a:pt x="65" y="97"/>
                  </a:lnTo>
                  <a:lnTo>
                    <a:pt x="49" y="9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836" y="1801"/>
              <a:ext cx="147" cy="67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32" y="10"/>
                </a:cxn>
                <a:cxn ang="0">
                  <a:pos x="51" y="10"/>
                </a:cxn>
                <a:cxn ang="0">
                  <a:pos x="37" y="48"/>
                </a:cxn>
                <a:cxn ang="0">
                  <a:pos x="42" y="51"/>
                </a:cxn>
                <a:cxn ang="0">
                  <a:pos x="46" y="51"/>
                </a:cxn>
                <a:cxn ang="0">
                  <a:pos x="47" y="51"/>
                </a:cxn>
                <a:cxn ang="0">
                  <a:pos x="48" y="55"/>
                </a:cxn>
                <a:cxn ang="0">
                  <a:pos x="58" y="55"/>
                </a:cxn>
                <a:cxn ang="0">
                  <a:pos x="59" y="58"/>
                </a:cxn>
                <a:cxn ang="0">
                  <a:pos x="67" y="56"/>
                </a:cxn>
                <a:cxn ang="0">
                  <a:pos x="67" y="61"/>
                </a:cxn>
                <a:cxn ang="0">
                  <a:pos x="69" y="62"/>
                </a:cxn>
                <a:cxn ang="0">
                  <a:pos x="74" y="59"/>
                </a:cxn>
                <a:cxn ang="0">
                  <a:pos x="76" y="63"/>
                </a:cxn>
                <a:cxn ang="0">
                  <a:pos x="81" y="61"/>
                </a:cxn>
                <a:cxn ang="0">
                  <a:pos x="81" y="64"/>
                </a:cxn>
                <a:cxn ang="0">
                  <a:pos x="82" y="62"/>
                </a:cxn>
                <a:cxn ang="0">
                  <a:pos x="87" y="60"/>
                </a:cxn>
                <a:cxn ang="0">
                  <a:pos x="94" y="65"/>
                </a:cxn>
                <a:cxn ang="0">
                  <a:pos x="102" y="61"/>
                </a:cxn>
                <a:cxn ang="0">
                  <a:pos x="104" y="62"/>
                </a:cxn>
                <a:cxn ang="0">
                  <a:pos x="108" y="60"/>
                </a:cxn>
                <a:cxn ang="0">
                  <a:pos x="112" y="62"/>
                </a:cxn>
                <a:cxn ang="0">
                  <a:pos x="115" y="60"/>
                </a:cxn>
                <a:cxn ang="0">
                  <a:pos x="126" y="66"/>
                </a:cxn>
                <a:cxn ang="0">
                  <a:pos x="137" y="32"/>
                </a:cxn>
                <a:cxn ang="0">
                  <a:pos x="143" y="10"/>
                </a:cxn>
                <a:cxn ang="0">
                  <a:pos x="146" y="0"/>
                </a:cxn>
                <a:cxn ang="0">
                  <a:pos x="120" y="0"/>
                </a:cxn>
                <a:cxn ang="0">
                  <a:pos x="90" y="0"/>
                </a:cxn>
                <a:cxn ang="0">
                  <a:pos x="61" y="0"/>
                </a:cxn>
                <a:cxn ang="0">
                  <a:pos x="37" y="0"/>
                </a:cxn>
                <a:cxn ang="0">
                  <a:pos x="3" y="0"/>
                </a:cxn>
                <a:cxn ang="0">
                  <a:pos x="0" y="10"/>
                </a:cxn>
                <a:cxn ang="0">
                  <a:pos x="17" y="10"/>
                </a:cxn>
              </a:cxnLst>
              <a:rect l="0" t="0" r="r" b="b"/>
              <a:pathLst>
                <a:path w="147" h="67">
                  <a:moveTo>
                    <a:pt x="17" y="10"/>
                  </a:moveTo>
                  <a:lnTo>
                    <a:pt x="32" y="10"/>
                  </a:lnTo>
                  <a:lnTo>
                    <a:pt x="51" y="10"/>
                  </a:lnTo>
                  <a:lnTo>
                    <a:pt x="37" y="48"/>
                  </a:lnTo>
                  <a:lnTo>
                    <a:pt x="42" y="51"/>
                  </a:lnTo>
                  <a:lnTo>
                    <a:pt x="46" y="51"/>
                  </a:lnTo>
                  <a:lnTo>
                    <a:pt x="47" y="51"/>
                  </a:lnTo>
                  <a:lnTo>
                    <a:pt x="48" y="55"/>
                  </a:lnTo>
                  <a:lnTo>
                    <a:pt x="58" y="55"/>
                  </a:lnTo>
                  <a:lnTo>
                    <a:pt x="59" y="58"/>
                  </a:lnTo>
                  <a:lnTo>
                    <a:pt x="67" y="56"/>
                  </a:lnTo>
                  <a:lnTo>
                    <a:pt x="67" y="61"/>
                  </a:lnTo>
                  <a:lnTo>
                    <a:pt x="69" y="62"/>
                  </a:lnTo>
                  <a:lnTo>
                    <a:pt x="74" y="59"/>
                  </a:lnTo>
                  <a:lnTo>
                    <a:pt x="76" y="63"/>
                  </a:lnTo>
                  <a:lnTo>
                    <a:pt x="81" y="61"/>
                  </a:lnTo>
                  <a:lnTo>
                    <a:pt x="81" y="64"/>
                  </a:lnTo>
                  <a:lnTo>
                    <a:pt x="82" y="62"/>
                  </a:lnTo>
                  <a:lnTo>
                    <a:pt x="87" y="60"/>
                  </a:lnTo>
                  <a:lnTo>
                    <a:pt x="94" y="65"/>
                  </a:lnTo>
                  <a:lnTo>
                    <a:pt x="102" y="61"/>
                  </a:lnTo>
                  <a:lnTo>
                    <a:pt x="104" y="62"/>
                  </a:lnTo>
                  <a:lnTo>
                    <a:pt x="108" y="60"/>
                  </a:lnTo>
                  <a:lnTo>
                    <a:pt x="112" y="62"/>
                  </a:lnTo>
                  <a:lnTo>
                    <a:pt x="115" y="60"/>
                  </a:lnTo>
                  <a:lnTo>
                    <a:pt x="126" y="66"/>
                  </a:lnTo>
                  <a:lnTo>
                    <a:pt x="137" y="32"/>
                  </a:lnTo>
                  <a:lnTo>
                    <a:pt x="143" y="10"/>
                  </a:lnTo>
                  <a:lnTo>
                    <a:pt x="146" y="0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61" y="0"/>
                  </a:lnTo>
                  <a:lnTo>
                    <a:pt x="37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17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836" y="1801"/>
              <a:ext cx="152" cy="73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33" y="11"/>
                </a:cxn>
                <a:cxn ang="0">
                  <a:pos x="53" y="11"/>
                </a:cxn>
                <a:cxn ang="0">
                  <a:pos x="38" y="52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48" y="55"/>
                </a:cxn>
                <a:cxn ang="0">
                  <a:pos x="50" y="60"/>
                </a:cxn>
                <a:cxn ang="0">
                  <a:pos x="60" y="60"/>
                </a:cxn>
                <a:cxn ang="0">
                  <a:pos x="61" y="63"/>
                </a:cxn>
                <a:cxn ang="0">
                  <a:pos x="69" y="61"/>
                </a:cxn>
                <a:cxn ang="0">
                  <a:pos x="69" y="67"/>
                </a:cxn>
                <a:cxn ang="0">
                  <a:pos x="71" y="68"/>
                </a:cxn>
                <a:cxn ang="0">
                  <a:pos x="76" y="65"/>
                </a:cxn>
                <a:cxn ang="0">
                  <a:pos x="78" y="68"/>
                </a:cxn>
                <a:cxn ang="0">
                  <a:pos x="83" y="67"/>
                </a:cxn>
                <a:cxn ang="0">
                  <a:pos x="83" y="70"/>
                </a:cxn>
                <a:cxn ang="0">
                  <a:pos x="85" y="68"/>
                </a:cxn>
                <a:cxn ang="0">
                  <a:pos x="90" y="66"/>
                </a:cxn>
                <a:cxn ang="0">
                  <a:pos x="97" y="71"/>
                </a:cxn>
                <a:cxn ang="0">
                  <a:pos x="105" y="67"/>
                </a:cxn>
                <a:cxn ang="0">
                  <a:pos x="108" y="68"/>
                </a:cxn>
                <a:cxn ang="0">
                  <a:pos x="111" y="66"/>
                </a:cxn>
                <a:cxn ang="0">
                  <a:pos x="116" y="68"/>
                </a:cxn>
                <a:cxn ang="0">
                  <a:pos x="119" y="66"/>
                </a:cxn>
                <a:cxn ang="0">
                  <a:pos x="130" y="72"/>
                </a:cxn>
                <a:cxn ang="0">
                  <a:pos x="141" y="35"/>
                </a:cxn>
                <a:cxn ang="0">
                  <a:pos x="147" y="11"/>
                </a:cxn>
                <a:cxn ang="0">
                  <a:pos x="151" y="0"/>
                </a:cxn>
                <a:cxn ang="0">
                  <a:pos x="124" y="0"/>
                </a:cxn>
                <a:cxn ang="0">
                  <a:pos x="93" y="0"/>
                </a:cxn>
                <a:cxn ang="0">
                  <a:pos x="63" y="0"/>
                </a:cxn>
                <a:cxn ang="0">
                  <a:pos x="38" y="0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18" y="11"/>
                </a:cxn>
              </a:cxnLst>
              <a:rect l="0" t="0" r="r" b="b"/>
              <a:pathLst>
                <a:path w="152" h="73">
                  <a:moveTo>
                    <a:pt x="18" y="11"/>
                  </a:moveTo>
                  <a:lnTo>
                    <a:pt x="33" y="11"/>
                  </a:lnTo>
                  <a:lnTo>
                    <a:pt x="53" y="11"/>
                  </a:lnTo>
                  <a:lnTo>
                    <a:pt x="38" y="52"/>
                  </a:lnTo>
                  <a:lnTo>
                    <a:pt x="43" y="56"/>
                  </a:lnTo>
                  <a:lnTo>
                    <a:pt x="47" y="56"/>
                  </a:lnTo>
                  <a:lnTo>
                    <a:pt x="48" y="55"/>
                  </a:lnTo>
                  <a:lnTo>
                    <a:pt x="50" y="60"/>
                  </a:lnTo>
                  <a:lnTo>
                    <a:pt x="60" y="60"/>
                  </a:lnTo>
                  <a:lnTo>
                    <a:pt x="61" y="63"/>
                  </a:lnTo>
                  <a:lnTo>
                    <a:pt x="69" y="61"/>
                  </a:lnTo>
                  <a:lnTo>
                    <a:pt x="69" y="67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8" y="68"/>
                  </a:lnTo>
                  <a:lnTo>
                    <a:pt x="83" y="67"/>
                  </a:lnTo>
                  <a:lnTo>
                    <a:pt x="83" y="70"/>
                  </a:lnTo>
                  <a:lnTo>
                    <a:pt x="85" y="68"/>
                  </a:lnTo>
                  <a:lnTo>
                    <a:pt x="90" y="66"/>
                  </a:lnTo>
                  <a:lnTo>
                    <a:pt x="97" y="71"/>
                  </a:lnTo>
                  <a:lnTo>
                    <a:pt x="105" y="67"/>
                  </a:lnTo>
                  <a:lnTo>
                    <a:pt x="108" y="68"/>
                  </a:lnTo>
                  <a:lnTo>
                    <a:pt x="111" y="66"/>
                  </a:lnTo>
                  <a:lnTo>
                    <a:pt x="116" y="68"/>
                  </a:lnTo>
                  <a:lnTo>
                    <a:pt x="119" y="66"/>
                  </a:lnTo>
                  <a:lnTo>
                    <a:pt x="130" y="72"/>
                  </a:lnTo>
                  <a:lnTo>
                    <a:pt x="141" y="35"/>
                  </a:lnTo>
                  <a:lnTo>
                    <a:pt x="147" y="11"/>
                  </a:lnTo>
                  <a:lnTo>
                    <a:pt x="151" y="0"/>
                  </a:lnTo>
                  <a:lnTo>
                    <a:pt x="124" y="0"/>
                  </a:lnTo>
                  <a:lnTo>
                    <a:pt x="93" y="0"/>
                  </a:lnTo>
                  <a:lnTo>
                    <a:pt x="63" y="0"/>
                  </a:lnTo>
                  <a:lnTo>
                    <a:pt x="38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8" y="1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876" y="1611"/>
              <a:ext cx="152" cy="68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30" y="0"/>
                </a:cxn>
                <a:cxn ang="0">
                  <a:pos x="107" y="0"/>
                </a:cxn>
                <a:cxn ang="0">
                  <a:pos x="79" y="0"/>
                </a:cxn>
                <a:cxn ang="0">
                  <a:pos x="53" y="0"/>
                </a:cxn>
                <a:cxn ang="0">
                  <a:pos x="30" y="0"/>
                </a:cxn>
                <a:cxn ang="0">
                  <a:pos x="9" y="38"/>
                </a:cxn>
                <a:cxn ang="0">
                  <a:pos x="0" y="57"/>
                </a:cxn>
                <a:cxn ang="0">
                  <a:pos x="32" y="57"/>
                </a:cxn>
                <a:cxn ang="0">
                  <a:pos x="62" y="57"/>
                </a:cxn>
                <a:cxn ang="0">
                  <a:pos x="91" y="57"/>
                </a:cxn>
                <a:cxn ang="0">
                  <a:pos x="97" y="62"/>
                </a:cxn>
                <a:cxn ang="0">
                  <a:pos x="101" y="60"/>
                </a:cxn>
                <a:cxn ang="0">
                  <a:pos x="110" y="60"/>
                </a:cxn>
                <a:cxn ang="0">
                  <a:pos x="118" y="64"/>
                </a:cxn>
                <a:cxn ang="0">
                  <a:pos x="118" y="67"/>
                </a:cxn>
                <a:cxn ang="0">
                  <a:pos x="120" y="67"/>
                </a:cxn>
                <a:cxn ang="0">
                  <a:pos x="119" y="63"/>
                </a:cxn>
                <a:cxn ang="0">
                  <a:pos x="126" y="55"/>
                </a:cxn>
                <a:cxn ang="0">
                  <a:pos x="125" y="53"/>
                </a:cxn>
                <a:cxn ang="0">
                  <a:pos x="127" y="48"/>
                </a:cxn>
                <a:cxn ang="0">
                  <a:pos x="130" y="48"/>
                </a:cxn>
                <a:cxn ang="0">
                  <a:pos x="147" y="12"/>
                </a:cxn>
                <a:cxn ang="0">
                  <a:pos x="142" y="7"/>
                </a:cxn>
                <a:cxn ang="0">
                  <a:pos x="151" y="0"/>
                </a:cxn>
                <a:cxn ang="0">
                  <a:pos x="144" y="0"/>
                </a:cxn>
              </a:cxnLst>
              <a:rect l="0" t="0" r="r" b="b"/>
              <a:pathLst>
                <a:path w="152" h="68">
                  <a:moveTo>
                    <a:pt x="144" y="0"/>
                  </a:moveTo>
                  <a:lnTo>
                    <a:pt x="130" y="0"/>
                  </a:lnTo>
                  <a:lnTo>
                    <a:pt x="107" y="0"/>
                  </a:lnTo>
                  <a:lnTo>
                    <a:pt x="79" y="0"/>
                  </a:lnTo>
                  <a:lnTo>
                    <a:pt x="53" y="0"/>
                  </a:lnTo>
                  <a:lnTo>
                    <a:pt x="30" y="0"/>
                  </a:lnTo>
                  <a:lnTo>
                    <a:pt x="9" y="38"/>
                  </a:lnTo>
                  <a:lnTo>
                    <a:pt x="0" y="57"/>
                  </a:lnTo>
                  <a:lnTo>
                    <a:pt x="32" y="57"/>
                  </a:lnTo>
                  <a:lnTo>
                    <a:pt x="62" y="57"/>
                  </a:lnTo>
                  <a:lnTo>
                    <a:pt x="91" y="57"/>
                  </a:lnTo>
                  <a:lnTo>
                    <a:pt x="97" y="62"/>
                  </a:lnTo>
                  <a:lnTo>
                    <a:pt x="101" y="60"/>
                  </a:lnTo>
                  <a:lnTo>
                    <a:pt x="110" y="60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20" y="67"/>
                  </a:lnTo>
                  <a:lnTo>
                    <a:pt x="119" y="63"/>
                  </a:lnTo>
                  <a:lnTo>
                    <a:pt x="126" y="55"/>
                  </a:lnTo>
                  <a:lnTo>
                    <a:pt x="125" y="53"/>
                  </a:lnTo>
                  <a:lnTo>
                    <a:pt x="127" y="48"/>
                  </a:lnTo>
                  <a:lnTo>
                    <a:pt x="130" y="48"/>
                  </a:lnTo>
                  <a:lnTo>
                    <a:pt x="147" y="12"/>
                  </a:lnTo>
                  <a:lnTo>
                    <a:pt x="142" y="7"/>
                  </a:lnTo>
                  <a:lnTo>
                    <a:pt x="151" y="0"/>
                  </a:lnTo>
                  <a:lnTo>
                    <a:pt x="14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876" y="1611"/>
              <a:ext cx="157" cy="73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34" y="0"/>
                </a:cxn>
                <a:cxn ang="0">
                  <a:pos x="111" y="0"/>
                </a:cxn>
                <a:cxn ang="0">
                  <a:pos x="82" y="0"/>
                </a:cxn>
                <a:cxn ang="0">
                  <a:pos x="55" y="0"/>
                </a:cxn>
                <a:cxn ang="0">
                  <a:pos x="31" y="0"/>
                </a:cxn>
                <a:cxn ang="0">
                  <a:pos x="10" y="41"/>
                </a:cxn>
                <a:cxn ang="0">
                  <a:pos x="0" y="61"/>
                </a:cxn>
                <a:cxn ang="0">
                  <a:pos x="33" y="61"/>
                </a:cxn>
                <a:cxn ang="0">
                  <a:pos x="64" y="61"/>
                </a:cxn>
                <a:cxn ang="0">
                  <a:pos x="94" y="61"/>
                </a:cxn>
                <a:cxn ang="0">
                  <a:pos x="100" y="67"/>
                </a:cxn>
                <a:cxn ang="0">
                  <a:pos x="104" y="65"/>
                </a:cxn>
                <a:cxn ang="0">
                  <a:pos x="114" y="65"/>
                </a:cxn>
                <a:cxn ang="0">
                  <a:pos x="122" y="68"/>
                </a:cxn>
                <a:cxn ang="0">
                  <a:pos x="122" y="72"/>
                </a:cxn>
                <a:cxn ang="0">
                  <a:pos x="124" y="72"/>
                </a:cxn>
                <a:cxn ang="0">
                  <a:pos x="123" y="68"/>
                </a:cxn>
                <a:cxn ang="0">
                  <a:pos x="130" y="59"/>
                </a:cxn>
                <a:cxn ang="0">
                  <a:pos x="130" y="57"/>
                </a:cxn>
                <a:cxn ang="0">
                  <a:pos x="131" y="52"/>
                </a:cxn>
                <a:cxn ang="0">
                  <a:pos x="134" y="52"/>
                </a:cxn>
                <a:cxn ang="0">
                  <a:pos x="152" y="13"/>
                </a:cxn>
                <a:cxn ang="0">
                  <a:pos x="147" y="7"/>
                </a:cxn>
                <a:cxn ang="0">
                  <a:pos x="156" y="0"/>
                </a:cxn>
                <a:cxn ang="0">
                  <a:pos x="149" y="0"/>
                </a:cxn>
              </a:cxnLst>
              <a:rect l="0" t="0" r="r" b="b"/>
              <a:pathLst>
                <a:path w="157" h="73">
                  <a:moveTo>
                    <a:pt x="149" y="0"/>
                  </a:moveTo>
                  <a:lnTo>
                    <a:pt x="134" y="0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55" y="0"/>
                  </a:lnTo>
                  <a:lnTo>
                    <a:pt x="31" y="0"/>
                  </a:lnTo>
                  <a:lnTo>
                    <a:pt x="10" y="41"/>
                  </a:lnTo>
                  <a:lnTo>
                    <a:pt x="0" y="61"/>
                  </a:lnTo>
                  <a:lnTo>
                    <a:pt x="33" y="61"/>
                  </a:lnTo>
                  <a:lnTo>
                    <a:pt x="64" y="61"/>
                  </a:lnTo>
                  <a:lnTo>
                    <a:pt x="94" y="61"/>
                  </a:lnTo>
                  <a:lnTo>
                    <a:pt x="100" y="67"/>
                  </a:lnTo>
                  <a:lnTo>
                    <a:pt x="104" y="65"/>
                  </a:lnTo>
                  <a:lnTo>
                    <a:pt x="114" y="65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3" y="68"/>
                  </a:lnTo>
                  <a:lnTo>
                    <a:pt x="130" y="59"/>
                  </a:lnTo>
                  <a:lnTo>
                    <a:pt x="130" y="57"/>
                  </a:lnTo>
                  <a:lnTo>
                    <a:pt x="131" y="52"/>
                  </a:lnTo>
                  <a:lnTo>
                    <a:pt x="134" y="52"/>
                  </a:lnTo>
                  <a:lnTo>
                    <a:pt x="152" y="13"/>
                  </a:lnTo>
                  <a:lnTo>
                    <a:pt x="147" y="7"/>
                  </a:lnTo>
                  <a:lnTo>
                    <a:pt x="156" y="0"/>
                  </a:lnTo>
                  <a:lnTo>
                    <a:pt x="149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907" y="1547"/>
              <a:ext cx="142" cy="6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97" y="0"/>
                </a:cxn>
                <a:cxn ang="0">
                  <a:pos x="74" y="0"/>
                </a:cxn>
                <a:cxn ang="0">
                  <a:pos x="53" y="0"/>
                </a:cxn>
                <a:cxn ang="0">
                  <a:pos x="32" y="0"/>
                </a:cxn>
                <a:cxn ang="0">
                  <a:pos x="16" y="28"/>
                </a:cxn>
                <a:cxn ang="0">
                  <a:pos x="0" y="59"/>
                </a:cxn>
                <a:cxn ang="0">
                  <a:pos x="23" y="59"/>
                </a:cxn>
                <a:cxn ang="0">
                  <a:pos x="50" y="59"/>
                </a:cxn>
                <a:cxn ang="0">
                  <a:pos x="78" y="59"/>
                </a:cxn>
                <a:cxn ang="0">
                  <a:pos x="100" y="59"/>
                </a:cxn>
                <a:cxn ang="0">
                  <a:pos x="121" y="59"/>
                </a:cxn>
                <a:cxn ang="0">
                  <a:pos x="123" y="54"/>
                </a:cxn>
                <a:cxn ang="0">
                  <a:pos x="125" y="45"/>
                </a:cxn>
                <a:cxn ang="0">
                  <a:pos x="128" y="38"/>
                </a:cxn>
                <a:cxn ang="0">
                  <a:pos x="132" y="27"/>
                </a:cxn>
                <a:cxn ang="0">
                  <a:pos x="134" y="16"/>
                </a:cxn>
                <a:cxn ang="0">
                  <a:pos x="139" y="6"/>
                </a:cxn>
                <a:cxn ang="0">
                  <a:pos x="141" y="0"/>
                </a:cxn>
                <a:cxn ang="0">
                  <a:pos x="120" y="0"/>
                </a:cxn>
              </a:cxnLst>
              <a:rect l="0" t="0" r="r" b="b"/>
              <a:pathLst>
                <a:path w="142" h="60">
                  <a:moveTo>
                    <a:pt x="120" y="0"/>
                  </a:moveTo>
                  <a:lnTo>
                    <a:pt x="97" y="0"/>
                  </a:lnTo>
                  <a:lnTo>
                    <a:pt x="74" y="0"/>
                  </a:lnTo>
                  <a:lnTo>
                    <a:pt x="53" y="0"/>
                  </a:lnTo>
                  <a:lnTo>
                    <a:pt x="32" y="0"/>
                  </a:lnTo>
                  <a:lnTo>
                    <a:pt x="16" y="28"/>
                  </a:lnTo>
                  <a:lnTo>
                    <a:pt x="0" y="59"/>
                  </a:lnTo>
                  <a:lnTo>
                    <a:pt x="23" y="59"/>
                  </a:lnTo>
                  <a:lnTo>
                    <a:pt x="50" y="59"/>
                  </a:lnTo>
                  <a:lnTo>
                    <a:pt x="78" y="59"/>
                  </a:lnTo>
                  <a:lnTo>
                    <a:pt x="100" y="59"/>
                  </a:lnTo>
                  <a:lnTo>
                    <a:pt x="121" y="59"/>
                  </a:lnTo>
                  <a:lnTo>
                    <a:pt x="123" y="54"/>
                  </a:lnTo>
                  <a:lnTo>
                    <a:pt x="125" y="45"/>
                  </a:lnTo>
                  <a:lnTo>
                    <a:pt x="128" y="38"/>
                  </a:lnTo>
                  <a:lnTo>
                    <a:pt x="132" y="27"/>
                  </a:lnTo>
                  <a:lnTo>
                    <a:pt x="134" y="16"/>
                  </a:lnTo>
                  <a:lnTo>
                    <a:pt x="139" y="6"/>
                  </a:lnTo>
                  <a:lnTo>
                    <a:pt x="141" y="0"/>
                  </a:lnTo>
                  <a:lnTo>
                    <a:pt x="12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907" y="1547"/>
              <a:ext cx="147" cy="6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00" y="0"/>
                </a:cxn>
                <a:cxn ang="0">
                  <a:pos x="77" y="0"/>
                </a:cxn>
                <a:cxn ang="0">
                  <a:pos x="55" y="0"/>
                </a:cxn>
                <a:cxn ang="0">
                  <a:pos x="34" y="0"/>
                </a:cxn>
                <a:cxn ang="0">
                  <a:pos x="17" y="30"/>
                </a:cxn>
                <a:cxn ang="0">
                  <a:pos x="0" y="64"/>
                </a:cxn>
                <a:cxn ang="0">
                  <a:pos x="24" y="64"/>
                </a:cxn>
                <a:cxn ang="0">
                  <a:pos x="51" y="64"/>
                </a:cxn>
                <a:cxn ang="0">
                  <a:pos x="81" y="64"/>
                </a:cxn>
                <a:cxn ang="0">
                  <a:pos x="104" y="64"/>
                </a:cxn>
                <a:cxn ang="0">
                  <a:pos x="126" y="64"/>
                </a:cxn>
                <a:cxn ang="0">
                  <a:pos x="127" y="59"/>
                </a:cxn>
                <a:cxn ang="0">
                  <a:pos x="129" y="49"/>
                </a:cxn>
                <a:cxn ang="0">
                  <a:pos x="133" y="41"/>
                </a:cxn>
                <a:cxn ang="0">
                  <a:pos x="137" y="29"/>
                </a:cxn>
                <a:cxn ang="0">
                  <a:pos x="139" y="17"/>
                </a:cxn>
                <a:cxn ang="0">
                  <a:pos x="144" y="6"/>
                </a:cxn>
                <a:cxn ang="0">
                  <a:pos x="146" y="0"/>
                </a:cxn>
                <a:cxn ang="0">
                  <a:pos x="125" y="0"/>
                </a:cxn>
              </a:cxnLst>
              <a:rect l="0" t="0" r="r" b="b"/>
              <a:pathLst>
                <a:path w="147" h="65">
                  <a:moveTo>
                    <a:pt x="125" y="0"/>
                  </a:moveTo>
                  <a:lnTo>
                    <a:pt x="100" y="0"/>
                  </a:lnTo>
                  <a:lnTo>
                    <a:pt x="77" y="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17" y="30"/>
                  </a:lnTo>
                  <a:lnTo>
                    <a:pt x="0" y="64"/>
                  </a:lnTo>
                  <a:lnTo>
                    <a:pt x="24" y="64"/>
                  </a:lnTo>
                  <a:lnTo>
                    <a:pt x="51" y="64"/>
                  </a:lnTo>
                  <a:lnTo>
                    <a:pt x="81" y="64"/>
                  </a:lnTo>
                  <a:lnTo>
                    <a:pt x="104" y="64"/>
                  </a:lnTo>
                  <a:lnTo>
                    <a:pt x="126" y="64"/>
                  </a:lnTo>
                  <a:lnTo>
                    <a:pt x="127" y="59"/>
                  </a:lnTo>
                  <a:lnTo>
                    <a:pt x="129" y="49"/>
                  </a:lnTo>
                  <a:lnTo>
                    <a:pt x="133" y="41"/>
                  </a:lnTo>
                  <a:lnTo>
                    <a:pt x="137" y="29"/>
                  </a:lnTo>
                  <a:lnTo>
                    <a:pt x="139" y="17"/>
                  </a:lnTo>
                  <a:lnTo>
                    <a:pt x="144" y="6"/>
                  </a:lnTo>
                  <a:lnTo>
                    <a:pt x="146" y="0"/>
                  </a:lnTo>
                  <a:lnTo>
                    <a:pt x="12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984" y="1324"/>
              <a:ext cx="286" cy="219"/>
            </a:xfrm>
            <a:custGeom>
              <a:avLst/>
              <a:gdLst/>
              <a:ahLst/>
              <a:cxnLst>
                <a:cxn ang="0">
                  <a:pos x="106" y="209"/>
                </a:cxn>
                <a:cxn ang="0">
                  <a:pos x="113" y="196"/>
                </a:cxn>
                <a:cxn ang="0">
                  <a:pos x="123" y="178"/>
                </a:cxn>
                <a:cxn ang="0">
                  <a:pos x="134" y="159"/>
                </a:cxn>
                <a:cxn ang="0">
                  <a:pos x="144" y="140"/>
                </a:cxn>
                <a:cxn ang="0">
                  <a:pos x="157" y="134"/>
                </a:cxn>
                <a:cxn ang="0">
                  <a:pos x="175" y="124"/>
                </a:cxn>
                <a:cxn ang="0">
                  <a:pos x="194" y="113"/>
                </a:cxn>
                <a:cxn ang="0">
                  <a:pos x="211" y="103"/>
                </a:cxn>
                <a:cxn ang="0">
                  <a:pos x="224" y="97"/>
                </a:cxn>
                <a:cxn ang="0">
                  <a:pos x="242" y="87"/>
                </a:cxn>
                <a:cxn ang="0">
                  <a:pos x="260" y="77"/>
                </a:cxn>
                <a:cxn ang="0">
                  <a:pos x="278" y="67"/>
                </a:cxn>
                <a:cxn ang="0">
                  <a:pos x="285" y="63"/>
                </a:cxn>
                <a:cxn ang="0">
                  <a:pos x="279" y="62"/>
                </a:cxn>
                <a:cxn ang="0">
                  <a:pos x="269" y="59"/>
                </a:cxn>
                <a:cxn ang="0">
                  <a:pos x="266" y="54"/>
                </a:cxn>
                <a:cxn ang="0">
                  <a:pos x="260" y="53"/>
                </a:cxn>
                <a:cxn ang="0">
                  <a:pos x="238" y="59"/>
                </a:cxn>
                <a:cxn ang="0">
                  <a:pos x="238" y="58"/>
                </a:cxn>
                <a:cxn ang="0">
                  <a:pos x="231" y="60"/>
                </a:cxn>
                <a:cxn ang="0">
                  <a:pos x="238" y="56"/>
                </a:cxn>
                <a:cxn ang="0">
                  <a:pos x="242" y="49"/>
                </a:cxn>
                <a:cxn ang="0">
                  <a:pos x="241" y="46"/>
                </a:cxn>
                <a:cxn ang="0">
                  <a:pos x="244" y="39"/>
                </a:cxn>
                <a:cxn ang="0">
                  <a:pos x="245" y="31"/>
                </a:cxn>
                <a:cxn ang="0">
                  <a:pos x="248" y="25"/>
                </a:cxn>
                <a:cxn ang="0">
                  <a:pos x="234" y="24"/>
                </a:cxn>
                <a:cxn ang="0">
                  <a:pos x="228" y="28"/>
                </a:cxn>
                <a:cxn ang="0">
                  <a:pos x="230" y="23"/>
                </a:cxn>
                <a:cxn ang="0">
                  <a:pos x="229" y="24"/>
                </a:cxn>
                <a:cxn ang="0">
                  <a:pos x="227" y="19"/>
                </a:cxn>
                <a:cxn ang="0">
                  <a:pos x="225" y="19"/>
                </a:cxn>
                <a:cxn ang="0">
                  <a:pos x="229" y="16"/>
                </a:cxn>
                <a:cxn ang="0">
                  <a:pos x="242" y="0"/>
                </a:cxn>
                <a:cxn ang="0">
                  <a:pos x="229" y="0"/>
                </a:cxn>
                <a:cxn ang="0">
                  <a:pos x="215" y="0"/>
                </a:cxn>
                <a:cxn ang="0">
                  <a:pos x="201" y="0"/>
                </a:cxn>
                <a:cxn ang="0">
                  <a:pos x="187" y="0"/>
                </a:cxn>
                <a:cxn ang="0">
                  <a:pos x="175" y="0"/>
                </a:cxn>
                <a:cxn ang="0">
                  <a:pos x="161" y="0"/>
                </a:cxn>
                <a:cxn ang="0">
                  <a:pos x="147" y="0"/>
                </a:cxn>
                <a:cxn ang="0">
                  <a:pos x="133" y="0"/>
                </a:cxn>
                <a:cxn ang="0">
                  <a:pos x="120" y="18"/>
                </a:cxn>
                <a:cxn ang="0">
                  <a:pos x="106" y="36"/>
                </a:cxn>
                <a:cxn ang="0">
                  <a:pos x="94" y="53"/>
                </a:cxn>
                <a:cxn ang="0">
                  <a:pos x="83" y="70"/>
                </a:cxn>
                <a:cxn ang="0">
                  <a:pos x="75" y="81"/>
                </a:cxn>
                <a:cxn ang="0">
                  <a:pos x="64" y="99"/>
                </a:cxn>
                <a:cxn ang="0">
                  <a:pos x="53" y="119"/>
                </a:cxn>
                <a:cxn ang="0">
                  <a:pos x="43" y="136"/>
                </a:cxn>
                <a:cxn ang="0">
                  <a:pos x="36" y="149"/>
                </a:cxn>
                <a:cxn ang="0">
                  <a:pos x="26" y="167"/>
                </a:cxn>
                <a:cxn ang="0">
                  <a:pos x="16" y="186"/>
                </a:cxn>
                <a:cxn ang="0">
                  <a:pos x="7" y="204"/>
                </a:cxn>
                <a:cxn ang="0">
                  <a:pos x="0" y="218"/>
                </a:cxn>
                <a:cxn ang="0">
                  <a:pos x="23" y="218"/>
                </a:cxn>
                <a:cxn ang="0">
                  <a:pos x="47" y="218"/>
                </a:cxn>
                <a:cxn ang="0">
                  <a:pos x="68" y="218"/>
                </a:cxn>
                <a:cxn ang="0">
                  <a:pos x="102" y="218"/>
                </a:cxn>
                <a:cxn ang="0">
                  <a:pos x="106" y="209"/>
                </a:cxn>
              </a:cxnLst>
              <a:rect l="0" t="0" r="r" b="b"/>
              <a:pathLst>
                <a:path w="286" h="219">
                  <a:moveTo>
                    <a:pt x="106" y="209"/>
                  </a:moveTo>
                  <a:lnTo>
                    <a:pt x="113" y="196"/>
                  </a:lnTo>
                  <a:lnTo>
                    <a:pt x="123" y="178"/>
                  </a:lnTo>
                  <a:lnTo>
                    <a:pt x="134" y="159"/>
                  </a:lnTo>
                  <a:lnTo>
                    <a:pt x="144" y="140"/>
                  </a:lnTo>
                  <a:lnTo>
                    <a:pt x="157" y="134"/>
                  </a:lnTo>
                  <a:lnTo>
                    <a:pt x="175" y="124"/>
                  </a:lnTo>
                  <a:lnTo>
                    <a:pt x="194" y="113"/>
                  </a:lnTo>
                  <a:lnTo>
                    <a:pt x="211" y="103"/>
                  </a:lnTo>
                  <a:lnTo>
                    <a:pt x="224" y="97"/>
                  </a:lnTo>
                  <a:lnTo>
                    <a:pt x="242" y="87"/>
                  </a:lnTo>
                  <a:lnTo>
                    <a:pt x="260" y="77"/>
                  </a:lnTo>
                  <a:lnTo>
                    <a:pt x="278" y="67"/>
                  </a:lnTo>
                  <a:lnTo>
                    <a:pt x="285" y="63"/>
                  </a:lnTo>
                  <a:lnTo>
                    <a:pt x="279" y="62"/>
                  </a:lnTo>
                  <a:lnTo>
                    <a:pt x="269" y="59"/>
                  </a:lnTo>
                  <a:lnTo>
                    <a:pt x="266" y="54"/>
                  </a:lnTo>
                  <a:lnTo>
                    <a:pt x="260" y="53"/>
                  </a:lnTo>
                  <a:lnTo>
                    <a:pt x="238" y="59"/>
                  </a:lnTo>
                  <a:lnTo>
                    <a:pt x="238" y="58"/>
                  </a:lnTo>
                  <a:lnTo>
                    <a:pt x="231" y="60"/>
                  </a:lnTo>
                  <a:lnTo>
                    <a:pt x="238" y="56"/>
                  </a:lnTo>
                  <a:lnTo>
                    <a:pt x="242" y="49"/>
                  </a:lnTo>
                  <a:lnTo>
                    <a:pt x="241" y="46"/>
                  </a:lnTo>
                  <a:lnTo>
                    <a:pt x="244" y="39"/>
                  </a:lnTo>
                  <a:lnTo>
                    <a:pt x="245" y="31"/>
                  </a:lnTo>
                  <a:lnTo>
                    <a:pt x="248" y="25"/>
                  </a:lnTo>
                  <a:lnTo>
                    <a:pt x="234" y="24"/>
                  </a:lnTo>
                  <a:lnTo>
                    <a:pt x="228" y="28"/>
                  </a:lnTo>
                  <a:lnTo>
                    <a:pt x="230" y="23"/>
                  </a:lnTo>
                  <a:lnTo>
                    <a:pt x="229" y="24"/>
                  </a:lnTo>
                  <a:lnTo>
                    <a:pt x="227" y="19"/>
                  </a:lnTo>
                  <a:lnTo>
                    <a:pt x="225" y="19"/>
                  </a:lnTo>
                  <a:lnTo>
                    <a:pt x="229" y="16"/>
                  </a:lnTo>
                  <a:lnTo>
                    <a:pt x="242" y="0"/>
                  </a:lnTo>
                  <a:lnTo>
                    <a:pt x="229" y="0"/>
                  </a:lnTo>
                  <a:lnTo>
                    <a:pt x="215" y="0"/>
                  </a:lnTo>
                  <a:lnTo>
                    <a:pt x="201" y="0"/>
                  </a:lnTo>
                  <a:lnTo>
                    <a:pt x="187" y="0"/>
                  </a:lnTo>
                  <a:lnTo>
                    <a:pt x="175" y="0"/>
                  </a:lnTo>
                  <a:lnTo>
                    <a:pt x="161" y="0"/>
                  </a:lnTo>
                  <a:lnTo>
                    <a:pt x="147" y="0"/>
                  </a:lnTo>
                  <a:lnTo>
                    <a:pt x="133" y="0"/>
                  </a:lnTo>
                  <a:lnTo>
                    <a:pt x="120" y="18"/>
                  </a:lnTo>
                  <a:lnTo>
                    <a:pt x="106" y="36"/>
                  </a:lnTo>
                  <a:lnTo>
                    <a:pt x="94" y="53"/>
                  </a:lnTo>
                  <a:lnTo>
                    <a:pt x="83" y="70"/>
                  </a:lnTo>
                  <a:lnTo>
                    <a:pt x="75" y="81"/>
                  </a:lnTo>
                  <a:lnTo>
                    <a:pt x="64" y="99"/>
                  </a:lnTo>
                  <a:lnTo>
                    <a:pt x="53" y="119"/>
                  </a:lnTo>
                  <a:lnTo>
                    <a:pt x="43" y="136"/>
                  </a:lnTo>
                  <a:lnTo>
                    <a:pt x="36" y="149"/>
                  </a:lnTo>
                  <a:lnTo>
                    <a:pt x="26" y="167"/>
                  </a:lnTo>
                  <a:lnTo>
                    <a:pt x="16" y="186"/>
                  </a:lnTo>
                  <a:lnTo>
                    <a:pt x="7" y="204"/>
                  </a:lnTo>
                  <a:lnTo>
                    <a:pt x="0" y="218"/>
                  </a:lnTo>
                  <a:lnTo>
                    <a:pt x="23" y="218"/>
                  </a:lnTo>
                  <a:lnTo>
                    <a:pt x="47" y="218"/>
                  </a:lnTo>
                  <a:lnTo>
                    <a:pt x="68" y="218"/>
                  </a:lnTo>
                  <a:lnTo>
                    <a:pt x="102" y="218"/>
                  </a:lnTo>
                  <a:lnTo>
                    <a:pt x="106" y="20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984" y="1324"/>
              <a:ext cx="291" cy="224"/>
            </a:xfrm>
            <a:custGeom>
              <a:avLst/>
              <a:gdLst/>
              <a:ahLst/>
              <a:cxnLst>
                <a:cxn ang="0">
                  <a:pos x="108" y="214"/>
                </a:cxn>
                <a:cxn ang="0">
                  <a:pos x="115" y="200"/>
                </a:cxn>
                <a:cxn ang="0">
                  <a:pos x="126" y="182"/>
                </a:cxn>
                <a:cxn ang="0">
                  <a:pos x="136" y="162"/>
                </a:cxn>
                <a:cxn ang="0">
                  <a:pos x="147" y="144"/>
                </a:cxn>
                <a:cxn ang="0">
                  <a:pos x="160" y="137"/>
                </a:cxn>
                <a:cxn ang="0">
                  <a:pos x="178" y="127"/>
                </a:cxn>
                <a:cxn ang="0">
                  <a:pos x="197" y="115"/>
                </a:cxn>
                <a:cxn ang="0">
                  <a:pos x="215" y="106"/>
                </a:cxn>
                <a:cxn ang="0">
                  <a:pos x="228" y="99"/>
                </a:cxn>
                <a:cxn ang="0">
                  <a:pos x="246" y="89"/>
                </a:cxn>
                <a:cxn ang="0">
                  <a:pos x="264" y="78"/>
                </a:cxn>
                <a:cxn ang="0">
                  <a:pos x="283" y="69"/>
                </a:cxn>
                <a:cxn ang="0">
                  <a:pos x="290" y="64"/>
                </a:cxn>
                <a:cxn ang="0">
                  <a:pos x="284" y="63"/>
                </a:cxn>
                <a:cxn ang="0">
                  <a:pos x="274" y="60"/>
                </a:cxn>
                <a:cxn ang="0">
                  <a:pos x="271" y="56"/>
                </a:cxn>
                <a:cxn ang="0">
                  <a:pos x="264" y="54"/>
                </a:cxn>
                <a:cxn ang="0">
                  <a:pos x="242" y="61"/>
                </a:cxn>
                <a:cxn ang="0">
                  <a:pos x="242" y="59"/>
                </a:cxn>
                <a:cxn ang="0">
                  <a:pos x="235" y="62"/>
                </a:cxn>
                <a:cxn ang="0">
                  <a:pos x="242" y="57"/>
                </a:cxn>
                <a:cxn ang="0">
                  <a:pos x="247" y="50"/>
                </a:cxn>
                <a:cxn ang="0">
                  <a:pos x="245" y="47"/>
                </a:cxn>
                <a:cxn ang="0">
                  <a:pos x="248" y="40"/>
                </a:cxn>
                <a:cxn ang="0">
                  <a:pos x="249" y="32"/>
                </a:cxn>
                <a:cxn ang="0">
                  <a:pos x="252" y="26"/>
                </a:cxn>
                <a:cxn ang="0">
                  <a:pos x="238" y="25"/>
                </a:cxn>
                <a:cxn ang="0">
                  <a:pos x="232" y="29"/>
                </a:cxn>
                <a:cxn ang="0">
                  <a:pos x="234" y="24"/>
                </a:cxn>
                <a:cxn ang="0">
                  <a:pos x="233" y="25"/>
                </a:cxn>
                <a:cxn ang="0">
                  <a:pos x="231" y="19"/>
                </a:cxn>
                <a:cxn ang="0">
                  <a:pos x="229" y="19"/>
                </a:cxn>
                <a:cxn ang="0">
                  <a:pos x="233" y="16"/>
                </a:cxn>
                <a:cxn ang="0">
                  <a:pos x="246" y="0"/>
                </a:cxn>
                <a:cxn ang="0">
                  <a:pos x="233" y="0"/>
                </a:cxn>
                <a:cxn ang="0">
                  <a:pos x="218" y="0"/>
                </a:cxn>
                <a:cxn ang="0">
                  <a:pos x="204" y="0"/>
                </a:cxn>
                <a:cxn ang="0">
                  <a:pos x="190" y="0"/>
                </a:cxn>
                <a:cxn ang="0">
                  <a:pos x="178" y="0"/>
                </a:cxn>
                <a:cxn ang="0">
                  <a:pos x="164" y="0"/>
                </a:cxn>
                <a:cxn ang="0">
                  <a:pos x="149" y="0"/>
                </a:cxn>
                <a:cxn ang="0">
                  <a:pos x="135" y="0"/>
                </a:cxn>
                <a:cxn ang="0">
                  <a:pos x="122" y="19"/>
                </a:cxn>
                <a:cxn ang="0">
                  <a:pos x="108" y="37"/>
                </a:cxn>
                <a:cxn ang="0">
                  <a:pos x="95" y="55"/>
                </a:cxn>
                <a:cxn ang="0">
                  <a:pos x="84" y="71"/>
                </a:cxn>
                <a:cxn ang="0">
                  <a:pos x="76" y="83"/>
                </a:cxn>
                <a:cxn ang="0">
                  <a:pos x="65" y="101"/>
                </a:cxn>
                <a:cxn ang="0">
                  <a:pos x="54" y="122"/>
                </a:cxn>
                <a:cxn ang="0">
                  <a:pos x="43" y="139"/>
                </a:cxn>
                <a:cxn ang="0">
                  <a:pos x="36" y="152"/>
                </a:cxn>
                <a:cxn ang="0">
                  <a:pos x="27" y="171"/>
                </a:cxn>
                <a:cxn ang="0">
                  <a:pos x="16" y="190"/>
                </a:cxn>
                <a:cxn ang="0">
                  <a:pos x="7" y="209"/>
                </a:cxn>
                <a:cxn ang="0">
                  <a:pos x="0" y="223"/>
                </a:cxn>
                <a:cxn ang="0">
                  <a:pos x="23" y="223"/>
                </a:cxn>
                <a:cxn ang="0">
                  <a:pos x="48" y="223"/>
                </a:cxn>
                <a:cxn ang="0">
                  <a:pos x="69" y="223"/>
                </a:cxn>
                <a:cxn ang="0">
                  <a:pos x="103" y="223"/>
                </a:cxn>
                <a:cxn ang="0">
                  <a:pos x="108" y="214"/>
                </a:cxn>
              </a:cxnLst>
              <a:rect l="0" t="0" r="r" b="b"/>
              <a:pathLst>
                <a:path w="291" h="224">
                  <a:moveTo>
                    <a:pt x="108" y="214"/>
                  </a:moveTo>
                  <a:lnTo>
                    <a:pt x="115" y="200"/>
                  </a:lnTo>
                  <a:lnTo>
                    <a:pt x="126" y="182"/>
                  </a:lnTo>
                  <a:lnTo>
                    <a:pt x="136" y="162"/>
                  </a:lnTo>
                  <a:lnTo>
                    <a:pt x="147" y="144"/>
                  </a:lnTo>
                  <a:lnTo>
                    <a:pt x="160" y="137"/>
                  </a:lnTo>
                  <a:lnTo>
                    <a:pt x="178" y="127"/>
                  </a:lnTo>
                  <a:lnTo>
                    <a:pt x="197" y="115"/>
                  </a:lnTo>
                  <a:lnTo>
                    <a:pt x="215" y="106"/>
                  </a:lnTo>
                  <a:lnTo>
                    <a:pt x="228" y="99"/>
                  </a:lnTo>
                  <a:lnTo>
                    <a:pt x="246" y="89"/>
                  </a:lnTo>
                  <a:lnTo>
                    <a:pt x="264" y="78"/>
                  </a:lnTo>
                  <a:lnTo>
                    <a:pt x="283" y="69"/>
                  </a:lnTo>
                  <a:lnTo>
                    <a:pt x="290" y="64"/>
                  </a:lnTo>
                  <a:lnTo>
                    <a:pt x="284" y="63"/>
                  </a:lnTo>
                  <a:lnTo>
                    <a:pt x="274" y="60"/>
                  </a:lnTo>
                  <a:lnTo>
                    <a:pt x="271" y="56"/>
                  </a:lnTo>
                  <a:lnTo>
                    <a:pt x="264" y="54"/>
                  </a:lnTo>
                  <a:lnTo>
                    <a:pt x="242" y="61"/>
                  </a:lnTo>
                  <a:lnTo>
                    <a:pt x="242" y="59"/>
                  </a:lnTo>
                  <a:lnTo>
                    <a:pt x="235" y="62"/>
                  </a:lnTo>
                  <a:lnTo>
                    <a:pt x="242" y="57"/>
                  </a:lnTo>
                  <a:lnTo>
                    <a:pt x="247" y="50"/>
                  </a:lnTo>
                  <a:lnTo>
                    <a:pt x="245" y="47"/>
                  </a:lnTo>
                  <a:lnTo>
                    <a:pt x="248" y="40"/>
                  </a:lnTo>
                  <a:lnTo>
                    <a:pt x="249" y="32"/>
                  </a:lnTo>
                  <a:lnTo>
                    <a:pt x="252" y="26"/>
                  </a:lnTo>
                  <a:lnTo>
                    <a:pt x="238" y="25"/>
                  </a:lnTo>
                  <a:lnTo>
                    <a:pt x="232" y="29"/>
                  </a:lnTo>
                  <a:lnTo>
                    <a:pt x="234" y="24"/>
                  </a:lnTo>
                  <a:lnTo>
                    <a:pt x="233" y="25"/>
                  </a:lnTo>
                  <a:lnTo>
                    <a:pt x="231" y="19"/>
                  </a:lnTo>
                  <a:lnTo>
                    <a:pt x="229" y="19"/>
                  </a:lnTo>
                  <a:lnTo>
                    <a:pt x="233" y="16"/>
                  </a:lnTo>
                  <a:lnTo>
                    <a:pt x="246" y="0"/>
                  </a:lnTo>
                  <a:lnTo>
                    <a:pt x="233" y="0"/>
                  </a:lnTo>
                  <a:lnTo>
                    <a:pt x="218" y="0"/>
                  </a:lnTo>
                  <a:lnTo>
                    <a:pt x="204" y="0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4" y="0"/>
                  </a:lnTo>
                  <a:lnTo>
                    <a:pt x="149" y="0"/>
                  </a:lnTo>
                  <a:lnTo>
                    <a:pt x="135" y="0"/>
                  </a:lnTo>
                  <a:lnTo>
                    <a:pt x="122" y="19"/>
                  </a:lnTo>
                  <a:lnTo>
                    <a:pt x="108" y="37"/>
                  </a:lnTo>
                  <a:lnTo>
                    <a:pt x="95" y="55"/>
                  </a:lnTo>
                  <a:lnTo>
                    <a:pt x="84" y="71"/>
                  </a:lnTo>
                  <a:lnTo>
                    <a:pt x="76" y="83"/>
                  </a:lnTo>
                  <a:lnTo>
                    <a:pt x="65" y="101"/>
                  </a:lnTo>
                  <a:lnTo>
                    <a:pt x="54" y="122"/>
                  </a:lnTo>
                  <a:lnTo>
                    <a:pt x="43" y="139"/>
                  </a:lnTo>
                  <a:lnTo>
                    <a:pt x="36" y="152"/>
                  </a:lnTo>
                  <a:lnTo>
                    <a:pt x="27" y="171"/>
                  </a:lnTo>
                  <a:lnTo>
                    <a:pt x="16" y="190"/>
                  </a:lnTo>
                  <a:lnTo>
                    <a:pt x="7" y="209"/>
                  </a:lnTo>
                  <a:lnTo>
                    <a:pt x="0" y="223"/>
                  </a:lnTo>
                  <a:lnTo>
                    <a:pt x="23" y="223"/>
                  </a:lnTo>
                  <a:lnTo>
                    <a:pt x="48" y="223"/>
                  </a:lnTo>
                  <a:lnTo>
                    <a:pt x="69" y="223"/>
                  </a:lnTo>
                  <a:lnTo>
                    <a:pt x="103" y="223"/>
                  </a:lnTo>
                  <a:lnTo>
                    <a:pt x="108" y="21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1010" y="1538"/>
              <a:ext cx="152" cy="121"/>
            </a:xfrm>
            <a:custGeom>
              <a:avLst/>
              <a:gdLst/>
              <a:ahLst/>
              <a:cxnLst>
                <a:cxn ang="0">
                  <a:pos x="5" y="120"/>
                </a:cxn>
                <a:cxn ang="0">
                  <a:pos x="22" y="120"/>
                </a:cxn>
                <a:cxn ang="0">
                  <a:pos x="43" y="120"/>
                </a:cxn>
                <a:cxn ang="0">
                  <a:pos x="66" y="120"/>
                </a:cxn>
                <a:cxn ang="0">
                  <a:pos x="86" y="120"/>
                </a:cxn>
                <a:cxn ang="0">
                  <a:pos x="88" y="111"/>
                </a:cxn>
                <a:cxn ang="0">
                  <a:pos x="83" y="106"/>
                </a:cxn>
                <a:cxn ang="0">
                  <a:pos x="81" y="100"/>
                </a:cxn>
                <a:cxn ang="0">
                  <a:pos x="76" y="99"/>
                </a:cxn>
                <a:cxn ang="0">
                  <a:pos x="72" y="94"/>
                </a:cxn>
                <a:cxn ang="0">
                  <a:pos x="77" y="83"/>
                </a:cxn>
                <a:cxn ang="0">
                  <a:pos x="80" y="81"/>
                </a:cxn>
                <a:cxn ang="0">
                  <a:pos x="78" y="77"/>
                </a:cxn>
                <a:cxn ang="0">
                  <a:pos x="78" y="75"/>
                </a:cxn>
                <a:cxn ang="0">
                  <a:pos x="84" y="70"/>
                </a:cxn>
                <a:cxn ang="0">
                  <a:pos x="92" y="67"/>
                </a:cxn>
                <a:cxn ang="0">
                  <a:pos x="97" y="55"/>
                </a:cxn>
                <a:cxn ang="0">
                  <a:pos x="101" y="53"/>
                </a:cxn>
                <a:cxn ang="0">
                  <a:pos x="101" y="55"/>
                </a:cxn>
                <a:cxn ang="0">
                  <a:pos x="119" y="44"/>
                </a:cxn>
                <a:cxn ang="0">
                  <a:pos x="151" y="28"/>
                </a:cxn>
                <a:cxn ang="0">
                  <a:pos x="135" y="25"/>
                </a:cxn>
                <a:cxn ang="0">
                  <a:pos x="125" y="27"/>
                </a:cxn>
                <a:cxn ang="0">
                  <a:pos x="108" y="15"/>
                </a:cxn>
                <a:cxn ang="0">
                  <a:pos x="96" y="16"/>
                </a:cxn>
                <a:cxn ang="0">
                  <a:pos x="89" y="13"/>
                </a:cxn>
                <a:cxn ang="0">
                  <a:pos x="81" y="14"/>
                </a:cxn>
                <a:cxn ang="0">
                  <a:pos x="82" y="0"/>
                </a:cxn>
                <a:cxn ang="0">
                  <a:pos x="78" y="0"/>
                </a:cxn>
                <a:cxn ang="0">
                  <a:pos x="74" y="9"/>
                </a:cxn>
                <a:cxn ang="0">
                  <a:pos x="41" y="9"/>
                </a:cxn>
                <a:cxn ang="0">
                  <a:pos x="39" y="15"/>
                </a:cxn>
                <a:cxn ang="0">
                  <a:pos x="34" y="25"/>
                </a:cxn>
                <a:cxn ang="0">
                  <a:pos x="32" y="37"/>
                </a:cxn>
                <a:cxn ang="0">
                  <a:pos x="28" y="48"/>
                </a:cxn>
                <a:cxn ang="0">
                  <a:pos x="25" y="56"/>
                </a:cxn>
                <a:cxn ang="0">
                  <a:pos x="23" y="65"/>
                </a:cxn>
                <a:cxn ang="0">
                  <a:pos x="21" y="70"/>
                </a:cxn>
                <a:cxn ang="0">
                  <a:pos x="13" y="77"/>
                </a:cxn>
                <a:cxn ang="0">
                  <a:pos x="17" y="83"/>
                </a:cxn>
                <a:cxn ang="0">
                  <a:pos x="0" y="120"/>
                </a:cxn>
                <a:cxn ang="0">
                  <a:pos x="5" y="120"/>
                </a:cxn>
              </a:cxnLst>
              <a:rect l="0" t="0" r="r" b="b"/>
              <a:pathLst>
                <a:path w="152" h="121">
                  <a:moveTo>
                    <a:pt x="5" y="120"/>
                  </a:moveTo>
                  <a:lnTo>
                    <a:pt x="22" y="120"/>
                  </a:lnTo>
                  <a:lnTo>
                    <a:pt x="43" y="120"/>
                  </a:lnTo>
                  <a:lnTo>
                    <a:pt x="66" y="120"/>
                  </a:lnTo>
                  <a:lnTo>
                    <a:pt x="86" y="120"/>
                  </a:lnTo>
                  <a:lnTo>
                    <a:pt x="88" y="111"/>
                  </a:lnTo>
                  <a:lnTo>
                    <a:pt x="83" y="106"/>
                  </a:lnTo>
                  <a:lnTo>
                    <a:pt x="81" y="100"/>
                  </a:lnTo>
                  <a:lnTo>
                    <a:pt x="76" y="99"/>
                  </a:lnTo>
                  <a:lnTo>
                    <a:pt x="72" y="94"/>
                  </a:lnTo>
                  <a:lnTo>
                    <a:pt x="77" y="83"/>
                  </a:lnTo>
                  <a:lnTo>
                    <a:pt x="80" y="81"/>
                  </a:lnTo>
                  <a:lnTo>
                    <a:pt x="78" y="77"/>
                  </a:lnTo>
                  <a:lnTo>
                    <a:pt x="78" y="75"/>
                  </a:lnTo>
                  <a:lnTo>
                    <a:pt x="84" y="70"/>
                  </a:lnTo>
                  <a:lnTo>
                    <a:pt x="92" y="6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19" y="44"/>
                  </a:lnTo>
                  <a:lnTo>
                    <a:pt x="151" y="28"/>
                  </a:lnTo>
                  <a:lnTo>
                    <a:pt x="135" y="25"/>
                  </a:lnTo>
                  <a:lnTo>
                    <a:pt x="125" y="27"/>
                  </a:lnTo>
                  <a:lnTo>
                    <a:pt x="108" y="15"/>
                  </a:lnTo>
                  <a:lnTo>
                    <a:pt x="96" y="16"/>
                  </a:lnTo>
                  <a:lnTo>
                    <a:pt x="89" y="13"/>
                  </a:lnTo>
                  <a:lnTo>
                    <a:pt x="81" y="1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9"/>
                  </a:lnTo>
                  <a:lnTo>
                    <a:pt x="41" y="9"/>
                  </a:lnTo>
                  <a:lnTo>
                    <a:pt x="39" y="15"/>
                  </a:lnTo>
                  <a:lnTo>
                    <a:pt x="34" y="25"/>
                  </a:lnTo>
                  <a:lnTo>
                    <a:pt x="32" y="37"/>
                  </a:lnTo>
                  <a:lnTo>
                    <a:pt x="28" y="48"/>
                  </a:lnTo>
                  <a:lnTo>
                    <a:pt x="25" y="56"/>
                  </a:lnTo>
                  <a:lnTo>
                    <a:pt x="23" y="65"/>
                  </a:lnTo>
                  <a:lnTo>
                    <a:pt x="21" y="70"/>
                  </a:lnTo>
                  <a:lnTo>
                    <a:pt x="13" y="77"/>
                  </a:lnTo>
                  <a:lnTo>
                    <a:pt x="17" y="83"/>
                  </a:lnTo>
                  <a:lnTo>
                    <a:pt x="0" y="120"/>
                  </a:lnTo>
                  <a:lnTo>
                    <a:pt x="5" y="12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1010" y="1538"/>
              <a:ext cx="157" cy="126"/>
            </a:xfrm>
            <a:custGeom>
              <a:avLst/>
              <a:gdLst/>
              <a:ahLst/>
              <a:cxnLst>
                <a:cxn ang="0">
                  <a:pos x="5" y="125"/>
                </a:cxn>
                <a:cxn ang="0">
                  <a:pos x="23" y="125"/>
                </a:cxn>
                <a:cxn ang="0">
                  <a:pos x="44" y="125"/>
                </a:cxn>
                <a:cxn ang="0">
                  <a:pos x="68" y="125"/>
                </a:cxn>
                <a:cxn ang="0">
                  <a:pos x="89" y="125"/>
                </a:cxn>
                <a:cxn ang="0">
                  <a:pos x="91" y="115"/>
                </a:cxn>
                <a:cxn ang="0">
                  <a:pos x="85" y="111"/>
                </a:cxn>
                <a:cxn ang="0">
                  <a:pos x="84" y="104"/>
                </a:cxn>
                <a:cxn ang="0">
                  <a:pos x="78" y="104"/>
                </a:cxn>
                <a:cxn ang="0">
                  <a:pos x="74" y="98"/>
                </a:cxn>
                <a:cxn ang="0">
                  <a:pos x="79" y="87"/>
                </a:cxn>
                <a:cxn ang="0">
                  <a:pos x="83" y="84"/>
                </a:cxn>
                <a:cxn ang="0">
                  <a:pos x="80" y="80"/>
                </a:cxn>
                <a:cxn ang="0">
                  <a:pos x="81" y="78"/>
                </a:cxn>
                <a:cxn ang="0">
                  <a:pos x="86" y="73"/>
                </a:cxn>
                <a:cxn ang="0">
                  <a:pos x="95" y="70"/>
                </a:cxn>
                <a:cxn ang="0">
                  <a:pos x="100" y="57"/>
                </a:cxn>
                <a:cxn ang="0">
                  <a:pos x="104" y="55"/>
                </a:cxn>
                <a:cxn ang="0">
                  <a:pos x="104" y="57"/>
                </a:cxn>
                <a:cxn ang="0">
                  <a:pos x="123" y="46"/>
                </a:cxn>
                <a:cxn ang="0">
                  <a:pos x="156" y="29"/>
                </a:cxn>
                <a:cxn ang="0">
                  <a:pos x="139" y="26"/>
                </a:cxn>
                <a:cxn ang="0">
                  <a:pos x="130" y="29"/>
                </a:cxn>
                <a:cxn ang="0">
                  <a:pos x="112" y="16"/>
                </a:cxn>
                <a:cxn ang="0">
                  <a:pos x="99" y="17"/>
                </a:cxn>
                <a:cxn ang="0">
                  <a:pos x="92" y="13"/>
                </a:cxn>
                <a:cxn ang="0">
                  <a:pos x="84" y="14"/>
                </a:cxn>
                <a:cxn ang="0">
                  <a:pos x="85" y="0"/>
                </a:cxn>
                <a:cxn ang="0">
                  <a:pos x="81" y="0"/>
                </a:cxn>
                <a:cxn ang="0">
                  <a:pos x="77" y="9"/>
                </a:cxn>
                <a:cxn ang="0">
                  <a:pos x="42" y="9"/>
                </a:cxn>
                <a:cxn ang="0">
                  <a:pos x="41" y="15"/>
                </a:cxn>
                <a:cxn ang="0">
                  <a:pos x="35" y="26"/>
                </a:cxn>
                <a:cxn ang="0">
                  <a:pos x="33" y="38"/>
                </a:cxn>
                <a:cxn ang="0">
                  <a:pos x="29" y="50"/>
                </a:cxn>
                <a:cxn ang="0">
                  <a:pos x="26" y="58"/>
                </a:cxn>
                <a:cxn ang="0">
                  <a:pos x="24" y="68"/>
                </a:cxn>
                <a:cxn ang="0">
                  <a:pos x="22" y="73"/>
                </a:cxn>
                <a:cxn ang="0">
                  <a:pos x="13" y="80"/>
                </a:cxn>
                <a:cxn ang="0">
                  <a:pos x="18" y="87"/>
                </a:cxn>
                <a:cxn ang="0">
                  <a:pos x="0" y="125"/>
                </a:cxn>
                <a:cxn ang="0">
                  <a:pos x="5" y="125"/>
                </a:cxn>
              </a:cxnLst>
              <a:rect l="0" t="0" r="r" b="b"/>
              <a:pathLst>
                <a:path w="157" h="126">
                  <a:moveTo>
                    <a:pt x="5" y="125"/>
                  </a:moveTo>
                  <a:lnTo>
                    <a:pt x="23" y="125"/>
                  </a:lnTo>
                  <a:lnTo>
                    <a:pt x="44" y="125"/>
                  </a:lnTo>
                  <a:lnTo>
                    <a:pt x="68" y="125"/>
                  </a:lnTo>
                  <a:lnTo>
                    <a:pt x="89" y="125"/>
                  </a:lnTo>
                  <a:lnTo>
                    <a:pt x="91" y="115"/>
                  </a:lnTo>
                  <a:lnTo>
                    <a:pt x="85" y="111"/>
                  </a:lnTo>
                  <a:lnTo>
                    <a:pt x="84" y="104"/>
                  </a:lnTo>
                  <a:lnTo>
                    <a:pt x="78" y="104"/>
                  </a:lnTo>
                  <a:lnTo>
                    <a:pt x="74" y="98"/>
                  </a:lnTo>
                  <a:lnTo>
                    <a:pt x="79" y="87"/>
                  </a:lnTo>
                  <a:lnTo>
                    <a:pt x="83" y="84"/>
                  </a:lnTo>
                  <a:lnTo>
                    <a:pt x="80" y="80"/>
                  </a:lnTo>
                  <a:lnTo>
                    <a:pt x="81" y="78"/>
                  </a:lnTo>
                  <a:lnTo>
                    <a:pt x="86" y="73"/>
                  </a:lnTo>
                  <a:lnTo>
                    <a:pt x="95" y="70"/>
                  </a:lnTo>
                  <a:lnTo>
                    <a:pt x="100" y="57"/>
                  </a:lnTo>
                  <a:lnTo>
                    <a:pt x="104" y="55"/>
                  </a:lnTo>
                  <a:lnTo>
                    <a:pt x="104" y="57"/>
                  </a:lnTo>
                  <a:lnTo>
                    <a:pt x="123" y="46"/>
                  </a:lnTo>
                  <a:lnTo>
                    <a:pt x="156" y="29"/>
                  </a:lnTo>
                  <a:lnTo>
                    <a:pt x="139" y="26"/>
                  </a:lnTo>
                  <a:lnTo>
                    <a:pt x="130" y="29"/>
                  </a:lnTo>
                  <a:lnTo>
                    <a:pt x="112" y="16"/>
                  </a:lnTo>
                  <a:lnTo>
                    <a:pt x="99" y="17"/>
                  </a:lnTo>
                  <a:lnTo>
                    <a:pt x="92" y="13"/>
                  </a:lnTo>
                  <a:lnTo>
                    <a:pt x="84" y="14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9"/>
                  </a:lnTo>
                  <a:lnTo>
                    <a:pt x="42" y="9"/>
                  </a:lnTo>
                  <a:lnTo>
                    <a:pt x="41" y="15"/>
                  </a:lnTo>
                  <a:lnTo>
                    <a:pt x="35" y="26"/>
                  </a:lnTo>
                  <a:lnTo>
                    <a:pt x="33" y="38"/>
                  </a:lnTo>
                  <a:lnTo>
                    <a:pt x="29" y="50"/>
                  </a:lnTo>
                  <a:lnTo>
                    <a:pt x="26" y="58"/>
                  </a:lnTo>
                  <a:lnTo>
                    <a:pt x="24" y="68"/>
                  </a:lnTo>
                  <a:lnTo>
                    <a:pt x="22" y="73"/>
                  </a:lnTo>
                  <a:lnTo>
                    <a:pt x="13" y="80"/>
                  </a:lnTo>
                  <a:lnTo>
                    <a:pt x="18" y="87"/>
                  </a:lnTo>
                  <a:lnTo>
                    <a:pt x="0" y="125"/>
                  </a:lnTo>
                  <a:lnTo>
                    <a:pt x="5" y="12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995" y="1663"/>
              <a:ext cx="106" cy="6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7" y="0"/>
                </a:cxn>
                <a:cxn ang="0">
                  <a:pos x="57" y="0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97" y="14"/>
                </a:cxn>
                <a:cxn ang="0">
                  <a:pos x="102" y="16"/>
                </a:cxn>
                <a:cxn ang="0">
                  <a:pos x="101" y="20"/>
                </a:cxn>
                <a:cxn ang="0">
                  <a:pos x="105" y="26"/>
                </a:cxn>
                <a:cxn ang="0">
                  <a:pos x="105" y="29"/>
                </a:cxn>
                <a:cxn ang="0">
                  <a:pos x="103" y="32"/>
                </a:cxn>
                <a:cxn ang="0">
                  <a:pos x="98" y="36"/>
                </a:cxn>
                <a:cxn ang="0">
                  <a:pos x="86" y="40"/>
                </a:cxn>
                <a:cxn ang="0">
                  <a:pos x="83" y="43"/>
                </a:cxn>
                <a:cxn ang="0">
                  <a:pos x="85" y="46"/>
                </a:cxn>
                <a:cxn ang="0">
                  <a:pos x="84" y="48"/>
                </a:cxn>
                <a:cxn ang="0">
                  <a:pos x="78" y="54"/>
                </a:cxn>
                <a:cxn ang="0">
                  <a:pos x="73" y="56"/>
                </a:cxn>
                <a:cxn ang="0">
                  <a:pos x="72" y="59"/>
                </a:cxn>
                <a:cxn ang="0">
                  <a:pos x="70" y="60"/>
                </a:cxn>
                <a:cxn ang="0">
                  <a:pos x="68" y="55"/>
                </a:cxn>
                <a:cxn ang="0">
                  <a:pos x="55" y="55"/>
                </a:cxn>
                <a:cxn ang="0">
                  <a:pos x="35" y="55"/>
                </a:cxn>
                <a:cxn ang="0">
                  <a:pos x="18" y="55"/>
                </a:cxn>
                <a:cxn ang="0">
                  <a:pos x="2" y="55"/>
                </a:cxn>
                <a:cxn ang="0">
                  <a:pos x="0" y="53"/>
                </a:cxn>
                <a:cxn ang="0">
                  <a:pos x="3" y="50"/>
                </a:cxn>
                <a:cxn ang="0">
                  <a:pos x="3" y="47"/>
                </a:cxn>
                <a:cxn ang="0">
                  <a:pos x="5" y="42"/>
                </a:cxn>
                <a:cxn ang="0">
                  <a:pos x="4" y="42"/>
                </a:cxn>
                <a:cxn ang="0">
                  <a:pos x="6" y="39"/>
                </a:cxn>
                <a:cxn ang="0">
                  <a:pos x="4" y="37"/>
                </a:cxn>
                <a:cxn ang="0">
                  <a:pos x="6" y="32"/>
                </a:cxn>
                <a:cxn ang="0">
                  <a:pos x="5" y="26"/>
                </a:cxn>
                <a:cxn ang="0">
                  <a:pos x="7" y="18"/>
                </a:cxn>
                <a:cxn ang="0">
                  <a:pos x="6" y="18"/>
                </a:cxn>
                <a:cxn ang="0">
                  <a:pos x="5" y="14"/>
                </a:cxn>
                <a:cxn ang="0">
                  <a:pos x="12" y="6"/>
                </a:cxn>
                <a:cxn ang="0">
                  <a:pos x="11" y="5"/>
                </a:cxn>
                <a:cxn ang="0">
                  <a:pos x="13" y="0"/>
                </a:cxn>
                <a:cxn ang="0">
                  <a:pos x="20" y="0"/>
                </a:cxn>
              </a:cxnLst>
              <a:rect l="0" t="0" r="r" b="b"/>
              <a:pathLst>
                <a:path w="106" h="61">
                  <a:moveTo>
                    <a:pt x="20" y="0"/>
                  </a:moveTo>
                  <a:lnTo>
                    <a:pt x="37" y="0"/>
                  </a:lnTo>
                  <a:lnTo>
                    <a:pt x="57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97" y="14"/>
                  </a:lnTo>
                  <a:lnTo>
                    <a:pt x="102" y="16"/>
                  </a:lnTo>
                  <a:lnTo>
                    <a:pt x="101" y="20"/>
                  </a:lnTo>
                  <a:lnTo>
                    <a:pt x="105" y="26"/>
                  </a:lnTo>
                  <a:lnTo>
                    <a:pt x="105" y="29"/>
                  </a:lnTo>
                  <a:lnTo>
                    <a:pt x="103" y="32"/>
                  </a:lnTo>
                  <a:lnTo>
                    <a:pt x="98" y="36"/>
                  </a:lnTo>
                  <a:lnTo>
                    <a:pt x="86" y="40"/>
                  </a:lnTo>
                  <a:lnTo>
                    <a:pt x="83" y="43"/>
                  </a:lnTo>
                  <a:lnTo>
                    <a:pt x="85" y="46"/>
                  </a:lnTo>
                  <a:lnTo>
                    <a:pt x="84" y="48"/>
                  </a:lnTo>
                  <a:lnTo>
                    <a:pt x="78" y="54"/>
                  </a:lnTo>
                  <a:lnTo>
                    <a:pt x="73" y="56"/>
                  </a:lnTo>
                  <a:lnTo>
                    <a:pt x="72" y="59"/>
                  </a:lnTo>
                  <a:lnTo>
                    <a:pt x="70" y="60"/>
                  </a:lnTo>
                  <a:lnTo>
                    <a:pt x="68" y="55"/>
                  </a:lnTo>
                  <a:lnTo>
                    <a:pt x="55" y="55"/>
                  </a:lnTo>
                  <a:lnTo>
                    <a:pt x="35" y="55"/>
                  </a:lnTo>
                  <a:lnTo>
                    <a:pt x="18" y="55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3" y="47"/>
                  </a:lnTo>
                  <a:lnTo>
                    <a:pt x="5" y="42"/>
                  </a:lnTo>
                  <a:lnTo>
                    <a:pt x="4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5" y="26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5" y="14"/>
                  </a:lnTo>
                  <a:lnTo>
                    <a:pt x="12" y="6"/>
                  </a:lnTo>
                  <a:lnTo>
                    <a:pt x="11" y="5"/>
                  </a:lnTo>
                  <a:lnTo>
                    <a:pt x="13" y="0"/>
                  </a:lnTo>
                  <a:lnTo>
                    <a:pt x="2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95" y="1663"/>
              <a:ext cx="111" cy="6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9" y="0"/>
                </a:cxn>
                <a:cxn ang="0">
                  <a:pos x="60" y="0"/>
                </a:cxn>
                <a:cxn ang="0">
                  <a:pos x="84" y="0"/>
                </a:cxn>
                <a:cxn ang="0">
                  <a:pos x="105" y="0"/>
                </a:cxn>
                <a:cxn ang="0">
                  <a:pos x="101" y="16"/>
                </a:cxn>
                <a:cxn ang="0">
                  <a:pos x="106" y="18"/>
                </a:cxn>
                <a:cxn ang="0">
                  <a:pos x="106" y="22"/>
                </a:cxn>
                <a:cxn ang="0">
                  <a:pos x="110" y="29"/>
                </a:cxn>
                <a:cxn ang="0">
                  <a:pos x="110" y="32"/>
                </a:cxn>
                <a:cxn ang="0">
                  <a:pos x="108" y="35"/>
                </a:cxn>
                <a:cxn ang="0">
                  <a:pos x="103" y="40"/>
                </a:cxn>
                <a:cxn ang="0">
                  <a:pos x="90" y="44"/>
                </a:cxn>
                <a:cxn ang="0">
                  <a:pos x="87" y="48"/>
                </a:cxn>
                <a:cxn ang="0">
                  <a:pos x="89" y="50"/>
                </a:cxn>
                <a:cxn ang="0">
                  <a:pos x="88" y="53"/>
                </a:cxn>
                <a:cxn ang="0">
                  <a:pos x="82" y="59"/>
                </a:cxn>
                <a:cxn ang="0">
                  <a:pos x="77" y="62"/>
                </a:cxn>
                <a:cxn ang="0">
                  <a:pos x="76" y="65"/>
                </a:cxn>
                <a:cxn ang="0">
                  <a:pos x="73" y="66"/>
                </a:cxn>
                <a:cxn ang="0">
                  <a:pos x="71" y="61"/>
                </a:cxn>
                <a:cxn ang="0">
                  <a:pos x="57" y="61"/>
                </a:cxn>
                <a:cxn ang="0">
                  <a:pos x="37" y="61"/>
                </a:cxn>
                <a:cxn ang="0">
                  <a:pos x="18" y="61"/>
                </a:cxn>
                <a:cxn ang="0">
                  <a:pos x="2" y="61"/>
                </a:cxn>
                <a:cxn ang="0">
                  <a:pos x="0" y="58"/>
                </a:cxn>
                <a:cxn ang="0">
                  <a:pos x="3" y="55"/>
                </a:cxn>
                <a:cxn ang="0">
                  <a:pos x="4" y="52"/>
                </a:cxn>
                <a:cxn ang="0">
                  <a:pos x="5" y="46"/>
                </a:cxn>
                <a:cxn ang="0">
                  <a:pos x="4" y="46"/>
                </a:cxn>
                <a:cxn ang="0">
                  <a:pos x="6" y="43"/>
                </a:cxn>
                <a:cxn ang="0">
                  <a:pos x="4" y="40"/>
                </a:cxn>
                <a:cxn ang="0">
                  <a:pos x="6" y="35"/>
                </a:cxn>
                <a:cxn ang="0">
                  <a:pos x="5" y="28"/>
                </a:cxn>
                <a:cxn ang="0">
                  <a:pos x="7" y="20"/>
                </a:cxn>
                <a:cxn ang="0">
                  <a:pos x="6" y="20"/>
                </a:cxn>
                <a:cxn ang="0">
                  <a:pos x="5" y="16"/>
                </a:cxn>
                <a:cxn ang="0">
                  <a:pos x="12" y="7"/>
                </a:cxn>
                <a:cxn ang="0">
                  <a:pos x="11" y="5"/>
                </a:cxn>
                <a:cxn ang="0">
                  <a:pos x="13" y="0"/>
                </a:cxn>
                <a:cxn ang="0">
                  <a:pos x="21" y="0"/>
                </a:cxn>
              </a:cxnLst>
              <a:rect l="0" t="0" r="r" b="b"/>
              <a:pathLst>
                <a:path w="111" h="67">
                  <a:moveTo>
                    <a:pt x="21" y="0"/>
                  </a:moveTo>
                  <a:lnTo>
                    <a:pt x="39" y="0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105" y="0"/>
                  </a:lnTo>
                  <a:lnTo>
                    <a:pt x="101" y="16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10" y="29"/>
                  </a:lnTo>
                  <a:lnTo>
                    <a:pt x="110" y="32"/>
                  </a:lnTo>
                  <a:lnTo>
                    <a:pt x="108" y="35"/>
                  </a:lnTo>
                  <a:lnTo>
                    <a:pt x="103" y="40"/>
                  </a:lnTo>
                  <a:lnTo>
                    <a:pt x="90" y="44"/>
                  </a:lnTo>
                  <a:lnTo>
                    <a:pt x="87" y="48"/>
                  </a:lnTo>
                  <a:lnTo>
                    <a:pt x="89" y="50"/>
                  </a:lnTo>
                  <a:lnTo>
                    <a:pt x="88" y="53"/>
                  </a:lnTo>
                  <a:lnTo>
                    <a:pt x="82" y="59"/>
                  </a:lnTo>
                  <a:lnTo>
                    <a:pt x="77" y="62"/>
                  </a:lnTo>
                  <a:lnTo>
                    <a:pt x="76" y="65"/>
                  </a:lnTo>
                  <a:lnTo>
                    <a:pt x="73" y="66"/>
                  </a:lnTo>
                  <a:lnTo>
                    <a:pt x="71" y="61"/>
                  </a:lnTo>
                  <a:lnTo>
                    <a:pt x="57" y="61"/>
                  </a:lnTo>
                  <a:lnTo>
                    <a:pt x="37" y="61"/>
                  </a:lnTo>
                  <a:lnTo>
                    <a:pt x="18" y="61"/>
                  </a:lnTo>
                  <a:lnTo>
                    <a:pt x="2" y="61"/>
                  </a:lnTo>
                  <a:lnTo>
                    <a:pt x="0" y="58"/>
                  </a:lnTo>
                  <a:lnTo>
                    <a:pt x="3" y="55"/>
                  </a:lnTo>
                  <a:lnTo>
                    <a:pt x="4" y="52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6" y="43"/>
                  </a:lnTo>
                  <a:lnTo>
                    <a:pt x="4" y="40"/>
                  </a:lnTo>
                  <a:lnTo>
                    <a:pt x="6" y="35"/>
                  </a:lnTo>
                  <a:lnTo>
                    <a:pt x="5" y="28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16"/>
                  </a:lnTo>
                  <a:lnTo>
                    <a:pt x="12" y="7"/>
                  </a:lnTo>
                  <a:lnTo>
                    <a:pt x="11" y="5"/>
                  </a:lnTo>
                  <a:lnTo>
                    <a:pt x="13" y="0"/>
                  </a:lnTo>
                  <a:lnTo>
                    <a:pt x="2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1075" y="1755"/>
              <a:ext cx="135" cy="53"/>
            </a:xfrm>
            <a:custGeom>
              <a:avLst/>
              <a:gdLst/>
              <a:ahLst/>
              <a:cxnLst>
                <a:cxn ang="0">
                  <a:pos x="44" y="47"/>
                </a:cxn>
                <a:cxn ang="0">
                  <a:pos x="63" y="47"/>
                </a:cxn>
                <a:cxn ang="0">
                  <a:pos x="75" y="48"/>
                </a:cxn>
                <a:cxn ang="0">
                  <a:pos x="99" y="48"/>
                </a:cxn>
                <a:cxn ang="0">
                  <a:pos x="109" y="46"/>
                </a:cxn>
                <a:cxn ang="0">
                  <a:pos x="115" y="43"/>
                </a:cxn>
                <a:cxn ang="0">
                  <a:pos x="119" y="39"/>
                </a:cxn>
                <a:cxn ang="0">
                  <a:pos x="134" y="31"/>
                </a:cxn>
                <a:cxn ang="0">
                  <a:pos x="129" y="29"/>
                </a:cxn>
                <a:cxn ang="0">
                  <a:pos x="126" y="19"/>
                </a:cxn>
                <a:cxn ang="0">
                  <a:pos x="129" y="14"/>
                </a:cxn>
                <a:cxn ang="0">
                  <a:pos x="126" y="11"/>
                </a:cxn>
                <a:cxn ang="0">
                  <a:pos x="126" y="8"/>
                </a:cxn>
                <a:cxn ang="0">
                  <a:pos x="121" y="10"/>
                </a:cxn>
                <a:cxn ang="0">
                  <a:pos x="118" y="10"/>
                </a:cxn>
                <a:cxn ang="0">
                  <a:pos x="115" y="9"/>
                </a:cxn>
                <a:cxn ang="0">
                  <a:pos x="112" y="10"/>
                </a:cxn>
                <a:cxn ang="0">
                  <a:pos x="111" y="10"/>
                </a:cxn>
                <a:cxn ang="0">
                  <a:pos x="110" y="7"/>
                </a:cxn>
                <a:cxn ang="0">
                  <a:pos x="105" y="6"/>
                </a:cxn>
                <a:cxn ang="0">
                  <a:pos x="102" y="1"/>
                </a:cxn>
                <a:cxn ang="0">
                  <a:pos x="98" y="0"/>
                </a:cxn>
                <a:cxn ang="0">
                  <a:pos x="95" y="2"/>
                </a:cxn>
                <a:cxn ang="0">
                  <a:pos x="94" y="7"/>
                </a:cxn>
                <a:cxn ang="0">
                  <a:pos x="87" y="9"/>
                </a:cxn>
                <a:cxn ang="0">
                  <a:pos x="83" y="8"/>
                </a:cxn>
                <a:cxn ang="0">
                  <a:pos x="83" y="12"/>
                </a:cxn>
                <a:cxn ang="0">
                  <a:pos x="78" y="14"/>
                </a:cxn>
                <a:cxn ang="0">
                  <a:pos x="77" y="17"/>
                </a:cxn>
                <a:cxn ang="0">
                  <a:pos x="73" y="17"/>
                </a:cxn>
                <a:cxn ang="0">
                  <a:pos x="71" y="22"/>
                </a:cxn>
                <a:cxn ang="0">
                  <a:pos x="67" y="23"/>
                </a:cxn>
                <a:cxn ang="0">
                  <a:pos x="64" y="18"/>
                </a:cxn>
                <a:cxn ang="0">
                  <a:pos x="64" y="20"/>
                </a:cxn>
                <a:cxn ang="0">
                  <a:pos x="62" y="20"/>
                </a:cxn>
                <a:cxn ang="0">
                  <a:pos x="57" y="26"/>
                </a:cxn>
                <a:cxn ang="0">
                  <a:pos x="55" y="22"/>
                </a:cxn>
                <a:cxn ang="0">
                  <a:pos x="49" y="26"/>
                </a:cxn>
                <a:cxn ang="0">
                  <a:pos x="42" y="22"/>
                </a:cxn>
                <a:cxn ang="0">
                  <a:pos x="40" y="26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35" y="26"/>
                </a:cxn>
                <a:cxn ang="0">
                  <a:pos x="34" y="26"/>
                </a:cxn>
                <a:cxn ang="0">
                  <a:pos x="30" y="29"/>
                </a:cxn>
                <a:cxn ang="0">
                  <a:pos x="30" y="32"/>
                </a:cxn>
                <a:cxn ang="0">
                  <a:pos x="23" y="34"/>
                </a:cxn>
                <a:cxn ang="0">
                  <a:pos x="23" y="38"/>
                </a:cxn>
                <a:cxn ang="0">
                  <a:pos x="20" y="41"/>
                </a:cxn>
                <a:cxn ang="0">
                  <a:pos x="13" y="38"/>
                </a:cxn>
                <a:cxn ang="0">
                  <a:pos x="9" y="40"/>
                </a:cxn>
                <a:cxn ang="0">
                  <a:pos x="9" y="42"/>
                </a:cxn>
                <a:cxn ang="0">
                  <a:pos x="8" y="46"/>
                </a:cxn>
                <a:cxn ang="0">
                  <a:pos x="5" y="50"/>
                </a:cxn>
                <a:cxn ang="0">
                  <a:pos x="3" y="49"/>
                </a:cxn>
                <a:cxn ang="0">
                  <a:pos x="0" y="52"/>
                </a:cxn>
                <a:cxn ang="0">
                  <a:pos x="24" y="51"/>
                </a:cxn>
                <a:cxn ang="0">
                  <a:pos x="25" y="47"/>
                </a:cxn>
                <a:cxn ang="0">
                  <a:pos x="44" y="47"/>
                </a:cxn>
              </a:cxnLst>
              <a:rect l="0" t="0" r="r" b="b"/>
              <a:pathLst>
                <a:path w="135" h="53">
                  <a:moveTo>
                    <a:pt x="44" y="47"/>
                  </a:moveTo>
                  <a:lnTo>
                    <a:pt x="63" y="47"/>
                  </a:lnTo>
                  <a:lnTo>
                    <a:pt x="75" y="48"/>
                  </a:lnTo>
                  <a:lnTo>
                    <a:pt x="99" y="48"/>
                  </a:lnTo>
                  <a:lnTo>
                    <a:pt x="109" y="46"/>
                  </a:lnTo>
                  <a:lnTo>
                    <a:pt x="115" y="43"/>
                  </a:lnTo>
                  <a:lnTo>
                    <a:pt x="119" y="39"/>
                  </a:lnTo>
                  <a:lnTo>
                    <a:pt x="134" y="31"/>
                  </a:lnTo>
                  <a:lnTo>
                    <a:pt x="129" y="29"/>
                  </a:lnTo>
                  <a:lnTo>
                    <a:pt x="126" y="19"/>
                  </a:lnTo>
                  <a:lnTo>
                    <a:pt x="129" y="14"/>
                  </a:lnTo>
                  <a:lnTo>
                    <a:pt x="126" y="11"/>
                  </a:lnTo>
                  <a:lnTo>
                    <a:pt x="126" y="8"/>
                  </a:lnTo>
                  <a:lnTo>
                    <a:pt x="121" y="10"/>
                  </a:lnTo>
                  <a:lnTo>
                    <a:pt x="118" y="10"/>
                  </a:lnTo>
                  <a:lnTo>
                    <a:pt x="115" y="9"/>
                  </a:lnTo>
                  <a:lnTo>
                    <a:pt x="112" y="10"/>
                  </a:lnTo>
                  <a:lnTo>
                    <a:pt x="111" y="10"/>
                  </a:lnTo>
                  <a:lnTo>
                    <a:pt x="110" y="7"/>
                  </a:lnTo>
                  <a:lnTo>
                    <a:pt x="105" y="6"/>
                  </a:lnTo>
                  <a:lnTo>
                    <a:pt x="102" y="1"/>
                  </a:lnTo>
                  <a:lnTo>
                    <a:pt x="98" y="0"/>
                  </a:lnTo>
                  <a:lnTo>
                    <a:pt x="95" y="2"/>
                  </a:lnTo>
                  <a:lnTo>
                    <a:pt x="94" y="7"/>
                  </a:lnTo>
                  <a:lnTo>
                    <a:pt x="87" y="9"/>
                  </a:lnTo>
                  <a:lnTo>
                    <a:pt x="83" y="8"/>
                  </a:lnTo>
                  <a:lnTo>
                    <a:pt x="83" y="12"/>
                  </a:lnTo>
                  <a:lnTo>
                    <a:pt x="78" y="14"/>
                  </a:lnTo>
                  <a:lnTo>
                    <a:pt x="77" y="17"/>
                  </a:lnTo>
                  <a:lnTo>
                    <a:pt x="73" y="17"/>
                  </a:lnTo>
                  <a:lnTo>
                    <a:pt x="71" y="22"/>
                  </a:lnTo>
                  <a:lnTo>
                    <a:pt x="67" y="23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57" y="26"/>
                  </a:lnTo>
                  <a:lnTo>
                    <a:pt x="55" y="22"/>
                  </a:lnTo>
                  <a:lnTo>
                    <a:pt x="49" y="26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35" y="26"/>
                  </a:lnTo>
                  <a:lnTo>
                    <a:pt x="34" y="26"/>
                  </a:lnTo>
                  <a:lnTo>
                    <a:pt x="30" y="29"/>
                  </a:lnTo>
                  <a:lnTo>
                    <a:pt x="30" y="32"/>
                  </a:lnTo>
                  <a:lnTo>
                    <a:pt x="23" y="34"/>
                  </a:lnTo>
                  <a:lnTo>
                    <a:pt x="23" y="38"/>
                  </a:lnTo>
                  <a:lnTo>
                    <a:pt x="20" y="41"/>
                  </a:lnTo>
                  <a:lnTo>
                    <a:pt x="13" y="38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8" y="46"/>
                  </a:lnTo>
                  <a:lnTo>
                    <a:pt x="5" y="50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24" y="51"/>
                  </a:lnTo>
                  <a:lnTo>
                    <a:pt x="25" y="47"/>
                  </a:lnTo>
                  <a:lnTo>
                    <a:pt x="44" y="4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075" y="1755"/>
              <a:ext cx="141" cy="58"/>
            </a:xfrm>
            <a:custGeom>
              <a:avLst/>
              <a:gdLst/>
              <a:ahLst/>
              <a:cxnLst>
                <a:cxn ang="0">
                  <a:pos x="46" y="52"/>
                </a:cxn>
                <a:cxn ang="0">
                  <a:pos x="66" y="52"/>
                </a:cxn>
                <a:cxn ang="0">
                  <a:pos x="78" y="53"/>
                </a:cxn>
                <a:cxn ang="0">
                  <a:pos x="104" y="53"/>
                </a:cxn>
                <a:cxn ang="0">
                  <a:pos x="114" y="51"/>
                </a:cxn>
                <a:cxn ang="0">
                  <a:pos x="120" y="47"/>
                </a:cxn>
                <a:cxn ang="0">
                  <a:pos x="124" y="43"/>
                </a:cxn>
                <a:cxn ang="0">
                  <a:pos x="140" y="34"/>
                </a:cxn>
                <a:cxn ang="0">
                  <a:pos x="135" y="32"/>
                </a:cxn>
                <a:cxn ang="0">
                  <a:pos x="132" y="21"/>
                </a:cxn>
                <a:cxn ang="0">
                  <a:pos x="135" y="16"/>
                </a:cxn>
                <a:cxn ang="0">
                  <a:pos x="132" y="12"/>
                </a:cxn>
                <a:cxn ang="0">
                  <a:pos x="132" y="9"/>
                </a:cxn>
                <a:cxn ang="0">
                  <a:pos x="126" y="11"/>
                </a:cxn>
                <a:cxn ang="0">
                  <a:pos x="123" y="11"/>
                </a:cxn>
                <a:cxn ang="0">
                  <a:pos x="121" y="10"/>
                </a:cxn>
                <a:cxn ang="0">
                  <a:pos x="117" y="11"/>
                </a:cxn>
                <a:cxn ang="0">
                  <a:pos x="116" y="11"/>
                </a:cxn>
                <a:cxn ang="0">
                  <a:pos x="114" y="8"/>
                </a:cxn>
                <a:cxn ang="0">
                  <a:pos x="109" y="7"/>
                </a:cxn>
                <a:cxn ang="0">
                  <a:pos x="107" y="1"/>
                </a:cxn>
                <a:cxn ang="0">
                  <a:pos x="102" y="0"/>
                </a:cxn>
                <a:cxn ang="0">
                  <a:pos x="99" y="2"/>
                </a:cxn>
                <a:cxn ang="0">
                  <a:pos x="99" y="8"/>
                </a:cxn>
                <a:cxn ang="0">
                  <a:pos x="91" y="10"/>
                </a:cxn>
                <a:cxn ang="0">
                  <a:pos x="87" y="9"/>
                </a:cxn>
                <a:cxn ang="0">
                  <a:pos x="86" y="13"/>
                </a:cxn>
                <a:cxn ang="0">
                  <a:pos x="82" y="15"/>
                </a:cxn>
                <a:cxn ang="0">
                  <a:pos x="80" y="18"/>
                </a:cxn>
                <a:cxn ang="0">
                  <a:pos x="77" y="18"/>
                </a:cxn>
                <a:cxn ang="0">
                  <a:pos x="74" y="24"/>
                </a:cxn>
                <a:cxn ang="0">
                  <a:pos x="70" y="25"/>
                </a:cxn>
                <a:cxn ang="0">
                  <a:pos x="67" y="20"/>
                </a:cxn>
                <a:cxn ang="0">
                  <a:pos x="67" y="22"/>
                </a:cxn>
                <a:cxn ang="0">
                  <a:pos x="64" y="22"/>
                </a:cxn>
                <a:cxn ang="0">
                  <a:pos x="60" y="28"/>
                </a:cxn>
                <a:cxn ang="0">
                  <a:pos x="57" y="25"/>
                </a:cxn>
                <a:cxn ang="0">
                  <a:pos x="51" y="29"/>
                </a:cxn>
                <a:cxn ang="0">
                  <a:pos x="44" y="25"/>
                </a:cxn>
                <a:cxn ang="0">
                  <a:pos x="42" y="28"/>
                </a:cxn>
                <a:cxn ang="0">
                  <a:pos x="42" y="26"/>
                </a:cxn>
                <a:cxn ang="0">
                  <a:pos x="39" y="25"/>
                </a:cxn>
                <a:cxn ang="0">
                  <a:pos x="36" y="29"/>
                </a:cxn>
                <a:cxn ang="0">
                  <a:pos x="35" y="28"/>
                </a:cxn>
                <a:cxn ang="0">
                  <a:pos x="32" y="32"/>
                </a:cxn>
                <a:cxn ang="0">
                  <a:pos x="32" y="35"/>
                </a:cxn>
                <a:cxn ang="0">
                  <a:pos x="24" y="38"/>
                </a:cxn>
                <a:cxn ang="0">
                  <a:pos x="24" y="42"/>
                </a:cxn>
                <a:cxn ang="0">
                  <a:pos x="21" y="45"/>
                </a:cxn>
                <a:cxn ang="0">
                  <a:pos x="14" y="41"/>
                </a:cxn>
                <a:cxn ang="0">
                  <a:pos x="10" y="44"/>
                </a:cxn>
                <a:cxn ang="0">
                  <a:pos x="10" y="46"/>
                </a:cxn>
                <a:cxn ang="0">
                  <a:pos x="9" y="51"/>
                </a:cxn>
                <a:cxn ang="0">
                  <a:pos x="5" y="54"/>
                </a:cxn>
                <a:cxn ang="0">
                  <a:pos x="3" y="53"/>
                </a:cxn>
                <a:cxn ang="0">
                  <a:pos x="0" y="57"/>
                </a:cxn>
                <a:cxn ang="0">
                  <a:pos x="26" y="56"/>
                </a:cxn>
                <a:cxn ang="0">
                  <a:pos x="26" y="52"/>
                </a:cxn>
                <a:cxn ang="0">
                  <a:pos x="46" y="52"/>
                </a:cxn>
              </a:cxnLst>
              <a:rect l="0" t="0" r="r" b="b"/>
              <a:pathLst>
                <a:path w="141" h="58">
                  <a:moveTo>
                    <a:pt x="46" y="52"/>
                  </a:moveTo>
                  <a:lnTo>
                    <a:pt x="66" y="52"/>
                  </a:lnTo>
                  <a:lnTo>
                    <a:pt x="78" y="53"/>
                  </a:lnTo>
                  <a:lnTo>
                    <a:pt x="104" y="53"/>
                  </a:lnTo>
                  <a:lnTo>
                    <a:pt x="114" y="51"/>
                  </a:lnTo>
                  <a:lnTo>
                    <a:pt x="120" y="47"/>
                  </a:lnTo>
                  <a:lnTo>
                    <a:pt x="124" y="43"/>
                  </a:lnTo>
                  <a:lnTo>
                    <a:pt x="140" y="34"/>
                  </a:lnTo>
                  <a:lnTo>
                    <a:pt x="135" y="32"/>
                  </a:lnTo>
                  <a:lnTo>
                    <a:pt x="132" y="21"/>
                  </a:lnTo>
                  <a:lnTo>
                    <a:pt x="135" y="16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26" y="11"/>
                  </a:lnTo>
                  <a:lnTo>
                    <a:pt x="123" y="11"/>
                  </a:lnTo>
                  <a:lnTo>
                    <a:pt x="121" y="10"/>
                  </a:lnTo>
                  <a:lnTo>
                    <a:pt x="117" y="11"/>
                  </a:lnTo>
                  <a:lnTo>
                    <a:pt x="116" y="11"/>
                  </a:lnTo>
                  <a:lnTo>
                    <a:pt x="114" y="8"/>
                  </a:lnTo>
                  <a:lnTo>
                    <a:pt x="109" y="7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99" y="2"/>
                  </a:lnTo>
                  <a:lnTo>
                    <a:pt x="99" y="8"/>
                  </a:lnTo>
                  <a:lnTo>
                    <a:pt x="91" y="10"/>
                  </a:lnTo>
                  <a:lnTo>
                    <a:pt x="87" y="9"/>
                  </a:lnTo>
                  <a:lnTo>
                    <a:pt x="86" y="13"/>
                  </a:lnTo>
                  <a:lnTo>
                    <a:pt x="82" y="15"/>
                  </a:lnTo>
                  <a:lnTo>
                    <a:pt x="80" y="18"/>
                  </a:lnTo>
                  <a:lnTo>
                    <a:pt x="77" y="18"/>
                  </a:lnTo>
                  <a:lnTo>
                    <a:pt x="74" y="24"/>
                  </a:lnTo>
                  <a:lnTo>
                    <a:pt x="70" y="25"/>
                  </a:lnTo>
                  <a:lnTo>
                    <a:pt x="67" y="20"/>
                  </a:lnTo>
                  <a:lnTo>
                    <a:pt x="67" y="22"/>
                  </a:lnTo>
                  <a:lnTo>
                    <a:pt x="64" y="22"/>
                  </a:lnTo>
                  <a:lnTo>
                    <a:pt x="60" y="28"/>
                  </a:lnTo>
                  <a:lnTo>
                    <a:pt x="57" y="25"/>
                  </a:lnTo>
                  <a:lnTo>
                    <a:pt x="51" y="29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39" y="25"/>
                  </a:lnTo>
                  <a:lnTo>
                    <a:pt x="36" y="29"/>
                  </a:lnTo>
                  <a:lnTo>
                    <a:pt x="35" y="28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24" y="38"/>
                  </a:lnTo>
                  <a:lnTo>
                    <a:pt x="24" y="42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9" y="51"/>
                  </a:lnTo>
                  <a:lnTo>
                    <a:pt x="5" y="54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46" y="5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966" y="1811"/>
              <a:ext cx="97" cy="7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69" y="0"/>
                </a:cxn>
                <a:cxn ang="0">
                  <a:pos x="41" y="0"/>
                </a:cxn>
                <a:cxn ang="0">
                  <a:pos x="17" y="0"/>
                </a:cxn>
                <a:cxn ang="0">
                  <a:pos x="11" y="23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7" y="59"/>
                </a:cxn>
                <a:cxn ang="0">
                  <a:pos x="3" y="71"/>
                </a:cxn>
                <a:cxn ang="0">
                  <a:pos x="29" y="71"/>
                </a:cxn>
                <a:cxn ang="0">
                  <a:pos x="53" y="71"/>
                </a:cxn>
                <a:cxn ang="0">
                  <a:pos x="55" y="68"/>
                </a:cxn>
                <a:cxn ang="0">
                  <a:pos x="54" y="64"/>
                </a:cxn>
                <a:cxn ang="0">
                  <a:pos x="56" y="61"/>
                </a:cxn>
                <a:cxn ang="0">
                  <a:pos x="55" y="59"/>
                </a:cxn>
                <a:cxn ang="0">
                  <a:pos x="56" y="58"/>
                </a:cxn>
                <a:cxn ang="0">
                  <a:pos x="56" y="57"/>
                </a:cxn>
                <a:cxn ang="0">
                  <a:pos x="59" y="55"/>
                </a:cxn>
                <a:cxn ang="0">
                  <a:pos x="60" y="51"/>
                </a:cxn>
                <a:cxn ang="0">
                  <a:pos x="64" y="49"/>
                </a:cxn>
                <a:cxn ang="0">
                  <a:pos x="63" y="48"/>
                </a:cxn>
                <a:cxn ang="0">
                  <a:pos x="67" y="45"/>
                </a:cxn>
                <a:cxn ang="0">
                  <a:pos x="67" y="43"/>
                </a:cxn>
                <a:cxn ang="0">
                  <a:pos x="71" y="42"/>
                </a:cxn>
                <a:cxn ang="0">
                  <a:pos x="73" y="36"/>
                </a:cxn>
                <a:cxn ang="0">
                  <a:pos x="80" y="33"/>
                </a:cxn>
                <a:cxn ang="0">
                  <a:pos x="80" y="30"/>
                </a:cxn>
                <a:cxn ang="0">
                  <a:pos x="84" y="28"/>
                </a:cxn>
                <a:cxn ang="0">
                  <a:pos x="85" y="23"/>
                </a:cxn>
                <a:cxn ang="0">
                  <a:pos x="89" y="20"/>
                </a:cxn>
                <a:cxn ang="0">
                  <a:pos x="90" y="16"/>
                </a:cxn>
                <a:cxn ang="0">
                  <a:pos x="96" y="12"/>
                </a:cxn>
                <a:cxn ang="0">
                  <a:pos x="96" y="10"/>
                </a:cxn>
                <a:cxn ang="0">
                  <a:pos x="84" y="10"/>
                </a:cxn>
                <a:cxn ang="0">
                  <a:pos x="92" y="4"/>
                </a:cxn>
                <a:cxn ang="0">
                  <a:pos x="92" y="0"/>
                </a:cxn>
                <a:cxn ang="0">
                  <a:pos x="82" y="0"/>
                </a:cxn>
              </a:cxnLst>
              <a:rect l="0" t="0" r="r" b="b"/>
              <a:pathLst>
                <a:path w="97" h="72">
                  <a:moveTo>
                    <a:pt x="82" y="0"/>
                  </a:moveTo>
                  <a:lnTo>
                    <a:pt x="69" y="0"/>
                  </a:lnTo>
                  <a:lnTo>
                    <a:pt x="41" y="0"/>
                  </a:lnTo>
                  <a:lnTo>
                    <a:pt x="17" y="0"/>
                  </a:lnTo>
                  <a:lnTo>
                    <a:pt x="11" y="23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7" y="59"/>
                  </a:lnTo>
                  <a:lnTo>
                    <a:pt x="3" y="71"/>
                  </a:lnTo>
                  <a:lnTo>
                    <a:pt x="29" y="71"/>
                  </a:lnTo>
                  <a:lnTo>
                    <a:pt x="53" y="71"/>
                  </a:lnTo>
                  <a:lnTo>
                    <a:pt x="55" y="68"/>
                  </a:lnTo>
                  <a:lnTo>
                    <a:pt x="54" y="64"/>
                  </a:lnTo>
                  <a:lnTo>
                    <a:pt x="56" y="61"/>
                  </a:lnTo>
                  <a:lnTo>
                    <a:pt x="55" y="59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9" y="55"/>
                  </a:lnTo>
                  <a:lnTo>
                    <a:pt x="60" y="51"/>
                  </a:lnTo>
                  <a:lnTo>
                    <a:pt x="64" y="49"/>
                  </a:lnTo>
                  <a:lnTo>
                    <a:pt x="63" y="48"/>
                  </a:lnTo>
                  <a:lnTo>
                    <a:pt x="67" y="45"/>
                  </a:lnTo>
                  <a:lnTo>
                    <a:pt x="67" y="43"/>
                  </a:lnTo>
                  <a:lnTo>
                    <a:pt x="71" y="42"/>
                  </a:lnTo>
                  <a:lnTo>
                    <a:pt x="73" y="36"/>
                  </a:lnTo>
                  <a:lnTo>
                    <a:pt x="80" y="33"/>
                  </a:lnTo>
                  <a:lnTo>
                    <a:pt x="80" y="30"/>
                  </a:lnTo>
                  <a:lnTo>
                    <a:pt x="84" y="28"/>
                  </a:lnTo>
                  <a:lnTo>
                    <a:pt x="85" y="23"/>
                  </a:lnTo>
                  <a:lnTo>
                    <a:pt x="89" y="20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84" y="10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8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966" y="1811"/>
              <a:ext cx="102" cy="7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73" y="0"/>
                </a:cxn>
                <a:cxn ang="0">
                  <a:pos x="43" y="0"/>
                </a:cxn>
                <a:cxn ang="0">
                  <a:pos x="18" y="0"/>
                </a:cxn>
                <a:cxn ang="0">
                  <a:pos x="12" y="24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7" y="63"/>
                </a:cxn>
                <a:cxn ang="0">
                  <a:pos x="4" y="76"/>
                </a:cxn>
                <a:cxn ang="0">
                  <a:pos x="30" y="76"/>
                </a:cxn>
                <a:cxn ang="0">
                  <a:pos x="56" y="76"/>
                </a:cxn>
                <a:cxn ang="0">
                  <a:pos x="58" y="72"/>
                </a:cxn>
                <a:cxn ang="0">
                  <a:pos x="57" y="69"/>
                </a:cxn>
                <a:cxn ang="0">
                  <a:pos x="58" y="65"/>
                </a:cxn>
                <a:cxn ang="0">
                  <a:pos x="58" y="63"/>
                </a:cxn>
                <a:cxn ang="0">
                  <a:pos x="59" y="63"/>
                </a:cxn>
                <a:cxn ang="0">
                  <a:pos x="58" y="61"/>
                </a:cxn>
                <a:cxn ang="0">
                  <a:pos x="62" y="59"/>
                </a:cxn>
                <a:cxn ang="0">
                  <a:pos x="63" y="55"/>
                </a:cxn>
                <a:cxn ang="0">
                  <a:pos x="67" y="53"/>
                </a:cxn>
                <a:cxn ang="0">
                  <a:pos x="66" y="51"/>
                </a:cxn>
                <a:cxn ang="0">
                  <a:pos x="71" y="48"/>
                </a:cxn>
                <a:cxn ang="0">
                  <a:pos x="71" y="46"/>
                </a:cxn>
                <a:cxn ang="0">
                  <a:pos x="74" y="45"/>
                </a:cxn>
                <a:cxn ang="0">
                  <a:pos x="77" y="38"/>
                </a:cxn>
                <a:cxn ang="0">
                  <a:pos x="84" y="35"/>
                </a:cxn>
                <a:cxn ang="0">
                  <a:pos x="84" y="32"/>
                </a:cxn>
                <a:cxn ang="0">
                  <a:pos x="89" y="30"/>
                </a:cxn>
                <a:cxn ang="0">
                  <a:pos x="89" y="25"/>
                </a:cxn>
                <a:cxn ang="0">
                  <a:pos x="94" y="21"/>
                </a:cxn>
                <a:cxn ang="0">
                  <a:pos x="95" y="17"/>
                </a:cxn>
                <a:cxn ang="0">
                  <a:pos x="101" y="13"/>
                </a:cxn>
                <a:cxn ang="0">
                  <a:pos x="101" y="11"/>
                </a:cxn>
                <a:cxn ang="0">
                  <a:pos x="89" y="11"/>
                </a:cxn>
                <a:cxn ang="0">
                  <a:pos x="97" y="4"/>
                </a:cxn>
                <a:cxn ang="0">
                  <a:pos x="97" y="0"/>
                </a:cxn>
                <a:cxn ang="0">
                  <a:pos x="86" y="0"/>
                </a:cxn>
              </a:cxnLst>
              <a:rect l="0" t="0" r="r" b="b"/>
              <a:pathLst>
                <a:path w="102" h="77">
                  <a:moveTo>
                    <a:pt x="86" y="0"/>
                  </a:moveTo>
                  <a:lnTo>
                    <a:pt x="73" y="0"/>
                  </a:lnTo>
                  <a:lnTo>
                    <a:pt x="43" y="0"/>
                  </a:lnTo>
                  <a:lnTo>
                    <a:pt x="18" y="0"/>
                  </a:lnTo>
                  <a:lnTo>
                    <a:pt x="12" y="24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7" y="63"/>
                  </a:lnTo>
                  <a:lnTo>
                    <a:pt x="4" y="76"/>
                  </a:lnTo>
                  <a:lnTo>
                    <a:pt x="30" y="76"/>
                  </a:lnTo>
                  <a:lnTo>
                    <a:pt x="56" y="76"/>
                  </a:lnTo>
                  <a:lnTo>
                    <a:pt x="58" y="72"/>
                  </a:lnTo>
                  <a:lnTo>
                    <a:pt x="57" y="69"/>
                  </a:lnTo>
                  <a:lnTo>
                    <a:pt x="58" y="65"/>
                  </a:lnTo>
                  <a:lnTo>
                    <a:pt x="58" y="63"/>
                  </a:lnTo>
                  <a:lnTo>
                    <a:pt x="59" y="63"/>
                  </a:lnTo>
                  <a:lnTo>
                    <a:pt x="58" y="61"/>
                  </a:lnTo>
                  <a:lnTo>
                    <a:pt x="62" y="59"/>
                  </a:lnTo>
                  <a:lnTo>
                    <a:pt x="63" y="55"/>
                  </a:lnTo>
                  <a:lnTo>
                    <a:pt x="67" y="53"/>
                  </a:lnTo>
                  <a:lnTo>
                    <a:pt x="66" y="51"/>
                  </a:lnTo>
                  <a:lnTo>
                    <a:pt x="71" y="48"/>
                  </a:lnTo>
                  <a:lnTo>
                    <a:pt x="71" y="46"/>
                  </a:lnTo>
                  <a:lnTo>
                    <a:pt x="74" y="45"/>
                  </a:lnTo>
                  <a:lnTo>
                    <a:pt x="77" y="38"/>
                  </a:lnTo>
                  <a:lnTo>
                    <a:pt x="84" y="35"/>
                  </a:lnTo>
                  <a:lnTo>
                    <a:pt x="84" y="32"/>
                  </a:lnTo>
                  <a:lnTo>
                    <a:pt x="89" y="30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95" y="17"/>
                  </a:lnTo>
                  <a:lnTo>
                    <a:pt x="101" y="13"/>
                  </a:lnTo>
                  <a:lnTo>
                    <a:pt x="101" y="11"/>
                  </a:lnTo>
                  <a:lnTo>
                    <a:pt x="89" y="11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984" y="1723"/>
              <a:ext cx="96" cy="95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5" y="0"/>
                </a:cxn>
                <a:cxn ang="0">
                  <a:pos x="28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0" y="6"/>
                </a:cxn>
                <a:cxn ang="0">
                  <a:pos x="13" y="8"/>
                </a:cxn>
                <a:cxn ang="0">
                  <a:pos x="13" y="12"/>
                </a:cxn>
                <a:cxn ang="0">
                  <a:pos x="16" y="15"/>
                </a:cxn>
                <a:cxn ang="0">
                  <a:pos x="19" y="14"/>
                </a:cxn>
                <a:cxn ang="0">
                  <a:pos x="19" y="18"/>
                </a:cxn>
                <a:cxn ang="0">
                  <a:pos x="18" y="18"/>
                </a:cxn>
                <a:cxn ang="0">
                  <a:pos x="14" y="21"/>
                </a:cxn>
                <a:cxn ang="0">
                  <a:pos x="16" y="28"/>
                </a:cxn>
                <a:cxn ang="0">
                  <a:pos x="19" y="30"/>
                </a:cxn>
                <a:cxn ang="0">
                  <a:pos x="0" y="84"/>
                </a:cxn>
                <a:cxn ang="0">
                  <a:pos x="24" y="84"/>
                </a:cxn>
                <a:cxn ang="0">
                  <a:pos x="52" y="84"/>
                </a:cxn>
                <a:cxn ang="0">
                  <a:pos x="65" y="84"/>
                </a:cxn>
                <a:cxn ang="0">
                  <a:pos x="75" y="84"/>
                </a:cxn>
                <a:cxn ang="0">
                  <a:pos x="75" y="88"/>
                </a:cxn>
                <a:cxn ang="0">
                  <a:pos x="67" y="94"/>
                </a:cxn>
                <a:cxn ang="0">
                  <a:pos x="79" y="94"/>
                </a:cxn>
                <a:cxn ang="0">
                  <a:pos x="82" y="91"/>
                </a:cxn>
                <a:cxn ang="0">
                  <a:pos x="81" y="89"/>
                </a:cxn>
                <a:cxn ang="0">
                  <a:pos x="83" y="89"/>
                </a:cxn>
                <a:cxn ang="0">
                  <a:pos x="82" y="87"/>
                </a:cxn>
                <a:cxn ang="0">
                  <a:pos x="85" y="86"/>
                </a:cxn>
                <a:cxn ang="0">
                  <a:pos x="85" y="83"/>
                </a:cxn>
                <a:cxn ang="0">
                  <a:pos x="86" y="85"/>
                </a:cxn>
                <a:cxn ang="0">
                  <a:pos x="88" y="81"/>
                </a:cxn>
                <a:cxn ang="0">
                  <a:pos x="91" y="82"/>
                </a:cxn>
                <a:cxn ang="0">
                  <a:pos x="94" y="79"/>
                </a:cxn>
                <a:cxn ang="0">
                  <a:pos x="95" y="75"/>
                </a:cxn>
                <a:cxn ang="0">
                  <a:pos x="94" y="72"/>
                </a:cxn>
                <a:cxn ang="0">
                  <a:pos x="92" y="74"/>
                </a:cxn>
                <a:cxn ang="0">
                  <a:pos x="92" y="73"/>
                </a:cxn>
                <a:cxn ang="0">
                  <a:pos x="91" y="69"/>
                </a:cxn>
                <a:cxn ang="0">
                  <a:pos x="92" y="65"/>
                </a:cxn>
                <a:cxn ang="0">
                  <a:pos x="93" y="60"/>
                </a:cxn>
                <a:cxn ang="0">
                  <a:pos x="83" y="49"/>
                </a:cxn>
                <a:cxn ang="0">
                  <a:pos x="83" y="47"/>
                </a:cxn>
                <a:cxn ang="0">
                  <a:pos x="92" y="36"/>
                </a:cxn>
                <a:cxn ang="0">
                  <a:pos x="87" y="34"/>
                </a:cxn>
                <a:cxn ang="0">
                  <a:pos x="83" y="35"/>
                </a:cxn>
                <a:cxn ang="0">
                  <a:pos x="83" y="27"/>
                </a:cxn>
                <a:cxn ang="0">
                  <a:pos x="77" y="18"/>
                </a:cxn>
                <a:cxn ang="0">
                  <a:pos x="78" y="10"/>
                </a:cxn>
                <a:cxn ang="0">
                  <a:pos x="80" y="5"/>
                </a:cxn>
                <a:cxn ang="0">
                  <a:pos x="78" y="0"/>
                </a:cxn>
                <a:cxn ang="0">
                  <a:pos x="65" y="0"/>
                </a:cxn>
              </a:cxnLst>
              <a:rect l="0" t="0" r="r" b="b"/>
              <a:pathLst>
                <a:path w="96" h="95">
                  <a:moveTo>
                    <a:pt x="65" y="0"/>
                  </a:moveTo>
                  <a:lnTo>
                    <a:pt x="45" y="0"/>
                  </a:lnTo>
                  <a:lnTo>
                    <a:pt x="28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6" y="15"/>
                  </a:lnTo>
                  <a:lnTo>
                    <a:pt x="19" y="14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4" y="21"/>
                  </a:lnTo>
                  <a:lnTo>
                    <a:pt x="16" y="28"/>
                  </a:lnTo>
                  <a:lnTo>
                    <a:pt x="19" y="30"/>
                  </a:lnTo>
                  <a:lnTo>
                    <a:pt x="0" y="84"/>
                  </a:lnTo>
                  <a:lnTo>
                    <a:pt x="24" y="84"/>
                  </a:lnTo>
                  <a:lnTo>
                    <a:pt x="52" y="84"/>
                  </a:lnTo>
                  <a:lnTo>
                    <a:pt x="65" y="84"/>
                  </a:lnTo>
                  <a:lnTo>
                    <a:pt x="75" y="84"/>
                  </a:lnTo>
                  <a:lnTo>
                    <a:pt x="75" y="88"/>
                  </a:lnTo>
                  <a:lnTo>
                    <a:pt x="67" y="94"/>
                  </a:lnTo>
                  <a:lnTo>
                    <a:pt x="79" y="94"/>
                  </a:lnTo>
                  <a:lnTo>
                    <a:pt x="82" y="91"/>
                  </a:lnTo>
                  <a:lnTo>
                    <a:pt x="81" y="89"/>
                  </a:lnTo>
                  <a:lnTo>
                    <a:pt x="83" y="89"/>
                  </a:lnTo>
                  <a:lnTo>
                    <a:pt x="82" y="87"/>
                  </a:lnTo>
                  <a:lnTo>
                    <a:pt x="85" y="86"/>
                  </a:lnTo>
                  <a:lnTo>
                    <a:pt x="85" y="83"/>
                  </a:lnTo>
                  <a:lnTo>
                    <a:pt x="86" y="85"/>
                  </a:lnTo>
                  <a:lnTo>
                    <a:pt x="88" y="81"/>
                  </a:lnTo>
                  <a:lnTo>
                    <a:pt x="91" y="82"/>
                  </a:lnTo>
                  <a:lnTo>
                    <a:pt x="94" y="79"/>
                  </a:lnTo>
                  <a:lnTo>
                    <a:pt x="95" y="75"/>
                  </a:lnTo>
                  <a:lnTo>
                    <a:pt x="94" y="72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1" y="69"/>
                  </a:lnTo>
                  <a:lnTo>
                    <a:pt x="92" y="65"/>
                  </a:lnTo>
                  <a:lnTo>
                    <a:pt x="93" y="60"/>
                  </a:lnTo>
                  <a:lnTo>
                    <a:pt x="83" y="49"/>
                  </a:lnTo>
                  <a:lnTo>
                    <a:pt x="83" y="47"/>
                  </a:lnTo>
                  <a:lnTo>
                    <a:pt x="92" y="36"/>
                  </a:lnTo>
                  <a:lnTo>
                    <a:pt x="87" y="34"/>
                  </a:lnTo>
                  <a:lnTo>
                    <a:pt x="83" y="35"/>
                  </a:lnTo>
                  <a:lnTo>
                    <a:pt x="83" y="27"/>
                  </a:lnTo>
                  <a:lnTo>
                    <a:pt x="77" y="18"/>
                  </a:lnTo>
                  <a:lnTo>
                    <a:pt x="78" y="10"/>
                  </a:lnTo>
                  <a:lnTo>
                    <a:pt x="80" y="5"/>
                  </a:lnTo>
                  <a:lnTo>
                    <a:pt x="78" y="0"/>
                  </a:lnTo>
                  <a:lnTo>
                    <a:pt x="6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984" y="1723"/>
              <a:ext cx="100" cy="10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47" y="0"/>
                </a:cxn>
                <a:cxn ang="0">
                  <a:pos x="2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1" y="6"/>
                </a:cxn>
                <a:cxn ang="0">
                  <a:pos x="13" y="8"/>
                </a:cxn>
                <a:cxn ang="0">
                  <a:pos x="13" y="12"/>
                </a:cxn>
                <a:cxn ang="0">
                  <a:pos x="17" y="16"/>
                </a:cxn>
                <a:cxn ang="0">
                  <a:pos x="20" y="15"/>
                </a:cxn>
                <a:cxn ang="0">
                  <a:pos x="20" y="19"/>
                </a:cxn>
                <a:cxn ang="0">
                  <a:pos x="18" y="19"/>
                </a:cxn>
                <a:cxn ang="0">
                  <a:pos x="15" y="22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0" y="88"/>
                </a:cxn>
                <a:cxn ang="0">
                  <a:pos x="25" y="88"/>
                </a:cxn>
                <a:cxn ang="0">
                  <a:pos x="54" y="88"/>
                </a:cxn>
                <a:cxn ang="0">
                  <a:pos x="67" y="88"/>
                </a:cxn>
                <a:cxn ang="0">
                  <a:pos x="78" y="88"/>
                </a:cxn>
                <a:cxn ang="0">
                  <a:pos x="78" y="93"/>
                </a:cxn>
                <a:cxn ang="0">
                  <a:pos x="70" y="99"/>
                </a:cxn>
                <a:cxn ang="0">
                  <a:pos x="82" y="99"/>
                </a:cxn>
                <a:cxn ang="0">
                  <a:pos x="85" y="96"/>
                </a:cxn>
                <a:cxn ang="0">
                  <a:pos x="84" y="94"/>
                </a:cxn>
                <a:cxn ang="0">
                  <a:pos x="87" y="94"/>
                </a:cxn>
                <a:cxn ang="0">
                  <a:pos x="86" y="92"/>
                </a:cxn>
                <a:cxn ang="0">
                  <a:pos x="88" y="91"/>
                </a:cxn>
                <a:cxn ang="0">
                  <a:pos x="88" y="87"/>
                </a:cxn>
                <a:cxn ang="0">
                  <a:pos x="89" y="89"/>
                </a:cxn>
                <a:cxn ang="0">
                  <a:pos x="92" y="86"/>
                </a:cxn>
                <a:cxn ang="0">
                  <a:pos x="95" y="87"/>
                </a:cxn>
                <a:cxn ang="0">
                  <a:pos x="98" y="83"/>
                </a:cxn>
                <a:cxn ang="0">
                  <a:pos x="99" y="78"/>
                </a:cxn>
                <a:cxn ang="0">
                  <a:pos x="98" y="76"/>
                </a:cxn>
                <a:cxn ang="0">
                  <a:pos x="96" y="78"/>
                </a:cxn>
                <a:cxn ang="0">
                  <a:pos x="95" y="77"/>
                </a:cxn>
                <a:cxn ang="0">
                  <a:pos x="95" y="72"/>
                </a:cxn>
                <a:cxn ang="0">
                  <a:pos x="96" y="69"/>
                </a:cxn>
                <a:cxn ang="0">
                  <a:pos x="97" y="63"/>
                </a:cxn>
                <a:cxn ang="0">
                  <a:pos x="87" y="52"/>
                </a:cxn>
                <a:cxn ang="0">
                  <a:pos x="87" y="49"/>
                </a:cxn>
                <a:cxn ang="0">
                  <a:pos x="95" y="38"/>
                </a:cxn>
                <a:cxn ang="0">
                  <a:pos x="90" y="36"/>
                </a:cxn>
                <a:cxn ang="0">
                  <a:pos x="87" y="37"/>
                </a:cxn>
                <a:cxn ang="0">
                  <a:pos x="87" y="29"/>
                </a:cxn>
                <a:cxn ang="0">
                  <a:pos x="80" y="19"/>
                </a:cxn>
                <a:cxn ang="0">
                  <a:pos x="81" y="11"/>
                </a:cxn>
                <a:cxn ang="0">
                  <a:pos x="83" y="5"/>
                </a:cxn>
                <a:cxn ang="0">
                  <a:pos x="81" y="0"/>
                </a:cxn>
                <a:cxn ang="0">
                  <a:pos x="67" y="0"/>
                </a:cxn>
              </a:cxnLst>
              <a:rect l="0" t="0" r="r" b="b"/>
              <a:pathLst>
                <a:path w="100" h="100">
                  <a:moveTo>
                    <a:pt x="67" y="0"/>
                  </a:moveTo>
                  <a:lnTo>
                    <a:pt x="47" y="0"/>
                  </a:lnTo>
                  <a:lnTo>
                    <a:pt x="2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1" y="6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7" y="16"/>
                  </a:lnTo>
                  <a:lnTo>
                    <a:pt x="20" y="15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5" y="22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0" y="88"/>
                  </a:lnTo>
                  <a:lnTo>
                    <a:pt x="25" y="88"/>
                  </a:lnTo>
                  <a:lnTo>
                    <a:pt x="54" y="88"/>
                  </a:lnTo>
                  <a:lnTo>
                    <a:pt x="67" y="88"/>
                  </a:lnTo>
                  <a:lnTo>
                    <a:pt x="78" y="88"/>
                  </a:lnTo>
                  <a:lnTo>
                    <a:pt x="78" y="93"/>
                  </a:lnTo>
                  <a:lnTo>
                    <a:pt x="70" y="99"/>
                  </a:lnTo>
                  <a:lnTo>
                    <a:pt x="82" y="99"/>
                  </a:lnTo>
                  <a:lnTo>
                    <a:pt x="85" y="96"/>
                  </a:lnTo>
                  <a:lnTo>
                    <a:pt x="84" y="94"/>
                  </a:lnTo>
                  <a:lnTo>
                    <a:pt x="87" y="94"/>
                  </a:lnTo>
                  <a:lnTo>
                    <a:pt x="86" y="92"/>
                  </a:lnTo>
                  <a:lnTo>
                    <a:pt x="88" y="91"/>
                  </a:lnTo>
                  <a:lnTo>
                    <a:pt x="88" y="87"/>
                  </a:lnTo>
                  <a:lnTo>
                    <a:pt x="89" y="89"/>
                  </a:lnTo>
                  <a:lnTo>
                    <a:pt x="92" y="86"/>
                  </a:lnTo>
                  <a:lnTo>
                    <a:pt x="95" y="87"/>
                  </a:lnTo>
                  <a:lnTo>
                    <a:pt x="98" y="83"/>
                  </a:lnTo>
                  <a:lnTo>
                    <a:pt x="99" y="78"/>
                  </a:lnTo>
                  <a:lnTo>
                    <a:pt x="98" y="76"/>
                  </a:lnTo>
                  <a:lnTo>
                    <a:pt x="96" y="78"/>
                  </a:lnTo>
                  <a:lnTo>
                    <a:pt x="95" y="77"/>
                  </a:lnTo>
                  <a:lnTo>
                    <a:pt x="95" y="72"/>
                  </a:lnTo>
                  <a:lnTo>
                    <a:pt x="96" y="69"/>
                  </a:lnTo>
                  <a:lnTo>
                    <a:pt x="97" y="63"/>
                  </a:lnTo>
                  <a:lnTo>
                    <a:pt x="87" y="52"/>
                  </a:lnTo>
                  <a:lnTo>
                    <a:pt x="87" y="49"/>
                  </a:lnTo>
                  <a:lnTo>
                    <a:pt x="95" y="38"/>
                  </a:lnTo>
                  <a:lnTo>
                    <a:pt x="90" y="36"/>
                  </a:lnTo>
                  <a:lnTo>
                    <a:pt x="87" y="37"/>
                  </a:lnTo>
                  <a:lnTo>
                    <a:pt x="87" y="29"/>
                  </a:lnTo>
                  <a:lnTo>
                    <a:pt x="80" y="19"/>
                  </a:lnTo>
                  <a:lnTo>
                    <a:pt x="81" y="11"/>
                  </a:lnTo>
                  <a:lnTo>
                    <a:pt x="83" y="5"/>
                  </a:lnTo>
                  <a:lnTo>
                    <a:pt x="81" y="0"/>
                  </a:lnTo>
                  <a:lnTo>
                    <a:pt x="67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952" y="1887"/>
              <a:ext cx="82" cy="80"/>
            </a:xfrm>
            <a:custGeom>
              <a:avLst/>
              <a:gdLst/>
              <a:ahLst/>
              <a:cxnLst>
                <a:cxn ang="0">
                  <a:pos x="77" y="54"/>
                </a:cxn>
                <a:cxn ang="0">
                  <a:pos x="68" y="51"/>
                </a:cxn>
                <a:cxn ang="0">
                  <a:pos x="64" y="53"/>
                </a:cxn>
                <a:cxn ang="0">
                  <a:pos x="63" y="56"/>
                </a:cxn>
                <a:cxn ang="0">
                  <a:pos x="64" y="58"/>
                </a:cxn>
                <a:cxn ang="0">
                  <a:pos x="73" y="57"/>
                </a:cxn>
                <a:cxn ang="0">
                  <a:pos x="72" y="60"/>
                </a:cxn>
                <a:cxn ang="0">
                  <a:pos x="73" y="60"/>
                </a:cxn>
                <a:cxn ang="0">
                  <a:pos x="79" y="57"/>
                </a:cxn>
                <a:cxn ang="0">
                  <a:pos x="81" y="58"/>
                </a:cxn>
                <a:cxn ang="0">
                  <a:pos x="78" y="63"/>
                </a:cxn>
                <a:cxn ang="0">
                  <a:pos x="73" y="68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77" y="78"/>
                </a:cxn>
                <a:cxn ang="0">
                  <a:pos x="75" y="79"/>
                </a:cxn>
                <a:cxn ang="0">
                  <a:pos x="73" y="75"/>
                </a:cxn>
                <a:cxn ang="0">
                  <a:pos x="68" y="71"/>
                </a:cxn>
                <a:cxn ang="0">
                  <a:pos x="65" y="72"/>
                </a:cxn>
                <a:cxn ang="0">
                  <a:pos x="62" y="76"/>
                </a:cxn>
                <a:cxn ang="0">
                  <a:pos x="54" y="75"/>
                </a:cxn>
                <a:cxn ang="0">
                  <a:pos x="51" y="76"/>
                </a:cxn>
                <a:cxn ang="0">
                  <a:pos x="44" y="74"/>
                </a:cxn>
                <a:cxn ang="0">
                  <a:pos x="43" y="69"/>
                </a:cxn>
                <a:cxn ang="0">
                  <a:pos x="35" y="63"/>
                </a:cxn>
                <a:cxn ang="0">
                  <a:pos x="32" y="63"/>
                </a:cxn>
                <a:cxn ang="0">
                  <a:pos x="31" y="67"/>
                </a:cxn>
                <a:cxn ang="0">
                  <a:pos x="28" y="68"/>
                </a:cxn>
                <a:cxn ang="0">
                  <a:pos x="22" y="68"/>
                </a:cxn>
                <a:cxn ang="0">
                  <a:pos x="11" y="64"/>
                </a:cxn>
                <a:cxn ang="0">
                  <a:pos x="1" y="66"/>
                </a:cxn>
                <a:cxn ang="0">
                  <a:pos x="0" y="63"/>
                </a:cxn>
                <a:cxn ang="0">
                  <a:pos x="5" y="58"/>
                </a:cxn>
                <a:cxn ang="0">
                  <a:pos x="8" y="49"/>
                </a:cxn>
                <a:cxn ang="0">
                  <a:pos x="13" y="39"/>
                </a:cxn>
                <a:cxn ang="0">
                  <a:pos x="11" y="28"/>
                </a:cxn>
                <a:cxn ang="0">
                  <a:pos x="13" y="24"/>
                </a:cxn>
                <a:cxn ang="0">
                  <a:pos x="10" y="20"/>
                </a:cxn>
                <a:cxn ang="0">
                  <a:pos x="16" y="0"/>
                </a:cxn>
                <a:cxn ang="0">
                  <a:pos x="41" y="0"/>
                </a:cxn>
                <a:cxn ang="0">
                  <a:pos x="65" y="0"/>
                </a:cxn>
                <a:cxn ang="0">
                  <a:pos x="64" y="0"/>
                </a:cxn>
                <a:cxn ang="0">
                  <a:pos x="66" y="1"/>
                </a:cxn>
                <a:cxn ang="0">
                  <a:pos x="63" y="4"/>
                </a:cxn>
                <a:cxn ang="0">
                  <a:pos x="64" y="6"/>
                </a:cxn>
                <a:cxn ang="0">
                  <a:pos x="63" y="7"/>
                </a:cxn>
                <a:cxn ang="0">
                  <a:pos x="63" y="11"/>
                </a:cxn>
                <a:cxn ang="0">
                  <a:pos x="66" y="13"/>
                </a:cxn>
                <a:cxn ang="0">
                  <a:pos x="61" y="17"/>
                </a:cxn>
                <a:cxn ang="0">
                  <a:pos x="61" y="20"/>
                </a:cxn>
                <a:cxn ang="0">
                  <a:pos x="55" y="23"/>
                </a:cxn>
                <a:cxn ang="0">
                  <a:pos x="50" y="30"/>
                </a:cxn>
                <a:cxn ang="0">
                  <a:pos x="49" y="34"/>
                </a:cxn>
                <a:cxn ang="0">
                  <a:pos x="47" y="35"/>
                </a:cxn>
                <a:cxn ang="0">
                  <a:pos x="48" y="38"/>
                </a:cxn>
                <a:cxn ang="0">
                  <a:pos x="45" y="40"/>
                </a:cxn>
                <a:cxn ang="0">
                  <a:pos x="63" y="40"/>
                </a:cxn>
                <a:cxn ang="0">
                  <a:pos x="78" y="40"/>
                </a:cxn>
                <a:cxn ang="0">
                  <a:pos x="75" y="46"/>
                </a:cxn>
                <a:cxn ang="0">
                  <a:pos x="77" y="54"/>
                </a:cxn>
              </a:cxnLst>
              <a:rect l="0" t="0" r="r" b="b"/>
              <a:pathLst>
                <a:path w="82" h="80">
                  <a:moveTo>
                    <a:pt x="77" y="54"/>
                  </a:moveTo>
                  <a:lnTo>
                    <a:pt x="68" y="51"/>
                  </a:lnTo>
                  <a:lnTo>
                    <a:pt x="64" y="53"/>
                  </a:lnTo>
                  <a:lnTo>
                    <a:pt x="63" y="56"/>
                  </a:lnTo>
                  <a:lnTo>
                    <a:pt x="64" y="58"/>
                  </a:lnTo>
                  <a:lnTo>
                    <a:pt x="73" y="57"/>
                  </a:lnTo>
                  <a:lnTo>
                    <a:pt x="72" y="60"/>
                  </a:lnTo>
                  <a:lnTo>
                    <a:pt x="73" y="60"/>
                  </a:lnTo>
                  <a:lnTo>
                    <a:pt x="79" y="57"/>
                  </a:lnTo>
                  <a:lnTo>
                    <a:pt x="81" y="58"/>
                  </a:lnTo>
                  <a:lnTo>
                    <a:pt x="78" y="63"/>
                  </a:lnTo>
                  <a:lnTo>
                    <a:pt x="73" y="68"/>
                  </a:lnTo>
                  <a:lnTo>
                    <a:pt x="79" y="76"/>
                  </a:lnTo>
                  <a:lnTo>
                    <a:pt x="78" y="78"/>
                  </a:lnTo>
                  <a:lnTo>
                    <a:pt x="77" y="78"/>
                  </a:lnTo>
                  <a:lnTo>
                    <a:pt x="75" y="79"/>
                  </a:lnTo>
                  <a:lnTo>
                    <a:pt x="73" y="75"/>
                  </a:lnTo>
                  <a:lnTo>
                    <a:pt x="68" y="71"/>
                  </a:lnTo>
                  <a:lnTo>
                    <a:pt x="65" y="72"/>
                  </a:lnTo>
                  <a:lnTo>
                    <a:pt x="62" y="76"/>
                  </a:lnTo>
                  <a:lnTo>
                    <a:pt x="54" y="75"/>
                  </a:lnTo>
                  <a:lnTo>
                    <a:pt x="51" y="76"/>
                  </a:lnTo>
                  <a:lnTo>
                    <a:pt x="44" y="74"/>
                  </a:lnTo>
                  <a:lnTo>
                    <a:pt x="43" y="69"/>
                  </a:lnTo>
                  <a:lnTo>
                    <a:pt x="35" y="63"/>
                  </a:lnTo>
                  <a:lnTo>
                    <a:pt x="32" y="63"/>
                  </a:lnTo>
                  <a:lnTo>
                    <a:pt x="31" y="67"/>
                  </a:lnTo>
                  <a:lnTo>
                    <a:pt x="28" y="68"/>
                  </a:lnTo>
                  <a:lnTo>
                    <a:pt x="22" y="68"/>
                  </a:lnTo>
                  <a:lnTo>
                    <a:pt x="11" y="64"/>
                  </a:lnTo>
                  <a:lnTo>
                    <a:pt x="1" y="66"/>
                  </a:lnTo>
                  <a:lnTo>
                    <a:pt x="0" y="63"/>
                  </a:lnTo>
                  <a:lnTo>
                    <a:pt x="5" y="58"/>
                  </a:lnTo>
                  <a:lnTo>
                    <a:pt x="8" y="49"/>
                  </a:lnTo>
                  <a:lnTo>
                    <a:pt x="13" y="39"/>
                  </a:lnTo>
                  <a:lnTo>
                    <a:pt x="11" y="28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16" y="0"/>
                  </a:lnTo>
                  <a:lnTo>
                    <a:pt x="41" y="0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6" y="1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6" y="13"/>
                  </a:lnTo>
                  <a:lnTo>
                    <a:pt x="61" y="17"/>
                  </a:lnTo>
                  <a:lnTo>
                    <a:pt x="61" y="20"/>
                  </a:lnTo>
                  <a:lnTo>
                    <a:pt x="55" y="23"/>
                  </a:lnTo>
                  <a:lnTo>
                    <a:pt x="50" y="30"/>
                  </a:lnTo>
                  <a:lnTo>
                    <a:pt x="49" y="34"/>
                  </a:lnTo>
                  <a:lnTo>
                    <a:pt x="47" y="35"/>
                  </a:lnTo>
                  <a:lnTo>
                    <a:pt x="48" y="38"/>
                  </a:lnTo>
                  <a:lnTo>
                    <a:pt x="45" y="40"/>
                  </a:lnTo>
                  <a:lnTo>
                    <a:pt x="63" y="40"/>
                  </a:lnTo>
                  <a:lnTo>
                    <a:pt x="78" y="40"/>
                  </a:lnTo>
                  <a:lnTo>
                    <a:pt x="75" y="46"/>
                  </a:lnTo>
                  <a:lnTo>
                    <a:pt x="77" y="5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952" y="1887"/>
              <a:ext cx="88" cy="85"/>
            </a:xfrm>
            <a:custGeom>
              <a:avLst/>
              <a:gdLst/>
              <a:ahLst/>
              <a:cxnLst>
                <a:cxn ang="0">
                  <a:pos x="83" y="58"/>
                </a:cxn>
                <a:cxn ang="0">
                  <a:pos x="73" y="54"/>
                </a:cxn>
                <a:cxn ang="0">
                  <a:pos x="69" y="56"/>
                </a:cxn>
                <a:cxn ang="0">
                  <a:pos x="67" y="60"/>
                </a:cxn>
                <a:cxn ang="0">
                  <a:pos x="69" y="62"/>
                </a:cxn>
                <a:cxn ang="0">
                  <a:pos x="78" y="60"/>
                </a:cxn>
                <a:cxn ang="0">
                  <a:pos x="77" y="64"/>
                </a:cxn>
                <a:cxn ang="0">
                  <a:pos x="79" y="64"/>
                </a:cxn>
                <a:cxn ang="0">
                  <a:pos x="85" y="60"/>
                </a:cxn>
                <a:cxn ang="0">
                  <a:pos x="87" y="61"/>
                </a:cxn>
                <a:cxn ang="0">
                  <a:pos x="84" y="67"/>
                </a:cxn>
                <a:cxn ang="0">
                  <a:pos x="78" y="73"/>
                </a:cxn>
                <a:cxn ang="0">
                  <a:pos x="85" y="81"/>
                </a:cxn>
                <a:cxn ang="0">
                  <a:pos x="83" y="83"/>
                </a:cxn>
                <a:cxn ang="0">
                  <a:pos x="83" y="83"/>
                </a:cxn>
                <a:cxn ang="0">
                  <a:pos x="81" y="84"/>
                </a:cxn>
                <a:cxn ang="0">
                  <a:pos x="78" y="80"/>
                </a:cxn>
                <a:cxn ang="0">
                  <a:pos x="73" y="75"/>
                </a:cxn>
                <a:cxn ang="0">
                  <a:pos x="70" y="76"/>
                </a:cxn>
                <a:cxn ang="0">
                  <a:pos x="66" y="81"/>
                </a:cxn>
                <a:cxn ang="0">
                  <a:pos x="58" y="80"/>
                </a:cxn>
                <a:cxn ang="0">
                  <a:pos x="55" y="81"/>
                </a:cxn>
                <a:cxn ang="0">
                  <a:pos x="48" y="79"/>
                </a:cxn>
                <a:cxn ang="0">
                  <a:pos x="46" y="74"/>
                </a:cxn>
                <a:cxn ang="0">
                  <a:pos x="38" y="67"/>
                </a:cxn>
                <a:cxn ang="0">
                  <a:pos x="34" y="67"/>
                </a:cxn>
                <a:cxn ang="0">
                  <a:pos x="33" y="71"/>
                </a:cxn>
                <a:cxn ang="0">
                  <a:pos x="30" y="73"/>
                </a:cxn>
                <a:cxn ang="0">
                  <a:pos x="23" y="73"/>
                </a:cxn>
                <a:cxn ang="0">
                  <a:pos x="12" y="68"/>
                </a:cxn>
                <a:cxn ang="0">
                  <a:pos x="1" y="70"/>
                </a:cxn>
                <a:cxn ang="0">
                  <a:pos x="0" y="67"/>
                </a:cxn>
                <a:cxn ang="0">
                  <a:pos x="5" y="62"/>
                </a:cxn>
                <a:cxn ang="0">
                  <a:pos x="8" y="52"/>
                </a:cxn>
                <a:cxn ang="0">
                  <a:pos x="14" y="41"/>
                </a:cxn>
                <a:cxn ang="0">
                  <a:pos x="12" y="30"/>
                </a:cxn>
                <a:cxn ang="0">
                  <a:pos x="13" y="25"/>
                </a:cxn>
                <a:cxn ang="0">
                  <a:pos x="11" y="21"/>
                </a:cxn>
                <a:cxn ang="0">
                  <a:pos x="17" y="0"/>
                </a:cxn>
                <a:cxn ang="0">
                  <a:pos x="44" y="0"/>
                </a:cxn>
                <a:cxn ang="0">
                  <a:pos x="70" y="0"/>
                </a:cxn>
                <a:cxn ang="0">
                  <a:pos x="69" y="0"/>
                </a:cxn>
                <a:cxn ang="0">
                  <a:pos x="71" y="1"/>
                </a:cxn>
                <a:cxn ang="0">
                  <a:pos x="68" y="4"/>
                </a:cxn>
                <a:cxn ang="0">
                  <a:pos x="69" y="6"/>
                </a:cxn>
                <a:cxn ang="0">
                  <a:pos x="67" y="7"/>
                </a:cxn>
                <a:cxn ang="0">
                  <a:pos x="67" y="11"/>
                </a:cxn>
                <a:cxn ang="0">
                  <a:pos x="71" y="14"/>
                </a:cxn>
                <a:cxn ang="0">
                  <a:pos x="65" y="18"/>
                </a:cxn>
                <a:cxn ang="0">
                  <a:pos x="65" y="21"/>
                </a:cxn>
                <a:cxn ang="0">
                  <a:pos x="59" y="25"/>
                </a:cxn>
                <a:cxn ang="0">
                  <a:pos x="54" y="32"/>
                </a:cxn>
                <a:cxn ang="0">
                  <a:pos x="53" y="36"/>
                </a:cxn>
                <a:cxn ang="0">
                  <a:pos x="50" y="37"/>
                </a:cxn>
                <a:cxn ang="0">
                  <a:pos x="51" y="40"/>
                </a:cxn>
                <a:cxn ang="0">
                  <a:pos x="48" y="43"/>
                </a:cxn>
                <a:cxn ang="0">
                  <a:pos x="67" y="43"/>
                </a:cxn>
                <a:cxn ang="0">
                  <a:pos x="84" y="42"/>
                </a:cxn>
                <a:cxn ang="0">
                  <a:pos x="81" y="49"/>
                </a:cxn>
                <a:cxn ang="0">
                  <a:pos x="83" y="58"/>
                </a:cxn>
              </a:cxnLst>
              <a:rect l="0" t="0" r="r" b="b"/>
              <a:pathLst>
                <a:path w="88" h="85">
                  <a:moveTo>
                    <a:pt x="83" y="58"/>
                  </a:moveTo>
                  <a:lnTo>
                    <a:pt x="73" y="54"/>
                  </a:lnTo>
                  <a:lnTo>
                    <a:pt x="69" y="56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78" y="60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5" y="60"/>
                  </a:lnTo>
                  <a:lnTo>
                    <a:pt x="87" y="61"/>
                  </a:lnTo>
                  <a:lnTo>
                    <a:pt x="84" y="67"/>
                  </a:lnTo>
                  <a:lnTo>
                    <a:pt x="78" y="73"/>
                  </a:lnTo>
                  <a:lnTo>
                    <a:pt x="85" y="81"/>
                  </a:lnTo>
                  <a:lnTo>
                    <a:pt x="83" y="83"/>
                  </a:lnTo>
                  <a:lnTo>
                    <a:pt x="83" y="83"/>
                  </a:lnTo>
                  <a:lnTo>
                    <a:pt x="81" y="84"/>
                  </a:lnTo>
                  <a:lnTo>
                    <a:pt x="78" y="80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66" y="81"/>
                  </a:lnTo>
                  <a:lnTo>
                    <a:pt x="58" y="80"/>
                  </a:lnTo>
                  <a:lnTo>
                    <a:pt x="55" y="81"/>
                  </a:lnTo>
                  <a:lnTo>
                    <a:pt x="48" y="79"/>
                  </a:lnTo>
                  <a:lnTo>
                    <a:pt x="46" y="74"/>
                  </a:lnTo>
                  <a:lnTo>
                    <a:pt x="38" y="67"/>
                  </a:lnTo>
                  <a:lnTo>
                    <a:pt x="34" y="67"/>
                  </a:lnTo>
                  <a:lnTo>
                    <a:pt x="33" y="71"/>
                  </a:lnTo>
                  <a:lnTo>
                    <a:pt x="30" y="73"/>
                  </a:lnTo>
                  <a:lnTo>
                    <a:pt x="23" y="73"/>
                  </a:lnTo>
                  <a:lnTo>
                    <a:pt x="12" y="68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5" y="62"/>
                  </a:lnTo>
                  <a:lnTo>
                    <a:pt x="8" y="52"/>
                  </a:lnTo>
                  <a:lnTo>
                    <a:pt x="14" y="41"/>
                  </a:lnTo>
                  <a:lnTo>
                    <a:pt x="12" y="30"/>
                  </a:lnTo>
                  <a:lnTo>
                    <a:pt x="13" y="25"/>
                  </a:lnTo>
                  <a:lnTo>
                    <a:pt x="11" y="21"/>
                  </a:lnTo>
                  <a:lnTo>
                    <a:pt x="17" y="0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68" y="4"/>
                  </a:lnTo>
                  <a:lnTo>
                    <a:pt x="69" y="6"/>
                  </a:lnTo>
                  <a:lnTo>
                    <a:pt x="67" y="7"/>
                  </a:lnTo>
                  <a:lnTo>
                    <a:pt x="67" y="11"/>
                  </a:lnTo>
                  <a:lnTo>
                    <a:pt x="71" y="14"/>
                  </a:lnTo>
                  <a:lnTo>
                    <a:pt x="65" y="18"/>
                  </a:lnTo>
                  <a:lnTo>
                    <a:pt x="65" y="21"/>
                  </a:lnTo>
                  <a:lnTo>
                    <a:pt x="59" y="25"/>
                  </a:lnTo>
                  <a:lnTo>
                    <a:pt x="54" y="32"/>
                  </a:lnTo>
                  <a:lnTo>
                    <a:pt x="53" y="36"/>
                  </a:lnTo>
                  <a:lnTo>
                    <a:pt x="50" y="37"/>
                  </a:lnTo>
                  <a:lnTo>
                    <a:pt x="51" y="40"/>
                  </a:lnTo>
                  <a:lnTo>
                    <a:pt x="48" y="43"/>
                  </a:lnTo>
                  <a:lnTo>
                    <a:pt x="67" y="43"/>
                  </a:lnTo>
                  <a:lnTo>
                    <a:pt x="84" y="42"/>
                  </a:lnTo>
                  <a:lnTo>
                    <a:pt x="81" y="49"/>
                  </a:lnTo>
                  <a:lnTo>
                    <a:pt x="83" y="5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057" y="1843"/>
              <a:ext cx="72" cy="9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4" y="93"/>
                </a:cxn>
                <a:cxn ang="0">
                  <a:pos x="9" y="83"/>
                </a:cxn>
                <a:cxn ang="0">
                  <a:pos x="7" y="96"/>
                </a:cxn>
                <a:cxn ang="0">
                  <a:pos x="16" y="94"/>
                </a:cxn>
                <a:cxn ang="0">
                  <a:pos x="19" y="88"/>
                </a:cxn>
                <a:cxn ang="0">
                  <a:pos x="16" y="83"/>
                </a:cxn>
                <a:cxn ang="0">
                  <a:pos x="16" y="81"/>
                </a:cxn>
                <a:cxn ang="0">
                  <a:pos x="38" y="81"/>
                </a:cxn>
                <a:cxn ang="0">
                  <a:pos x="60" y="81"/>
                </a:cxn>
                <a:cxn ang="0">
                  <a:pos x="60" y="78"/>
                </a:cxn>
                <a:cxn ang="0">
                  <a:pos x="64" y="66"/>
                </a:cxn>
                <a:cxn ang="0">
                  <a:pos x="63" y="63"/>
                </a:cxn>
                <a:cxn ang="0">
                  <a:pos x="64" y="58"/>
                </a:cxn>
                <a:cxn ang="0">
                  <a:pos x="69" y="56"/>
                </a:cxn>
                <a:cxn ang="0">
                  <a:pos x="67" y="54"/>
                </a:cxn>
                <a:cxn ang="0">
                  <a:pos x="68" y="53"/>
                </a:cxn>
                <a:cxn ang="0">
                  <a:pos x="66" y="48"/>
                </a:cxn>
                <a:cxn ang="0">
                  <a:pos x="67" y="41"/>
                </a:cxn>
                <a:cxn ang="0">
                  <a:pos x="69" y="23"/>
                </a:cxn>
                <a:cxn ang="0">
                  <a:pos x="71" y="0"/>
                </a:cxn>
                <a:cxn ang="0">
                  <a:pos x="49" y="0"/>
                </a:cxn>
                <a:cxn ang="0">
                  <a:pos x="29" y="0"/>
                </a:cxn>
                <a:cxn ang="0">
                  <a:pos x="29" y="3"/>
                </a:cxn>
                <a:cxn ang="0">
                  <a:pos x="19" y="30"/>
                </a:cxn>
                <a:cxn ang="0">
                  <a:pos x="7" y="63"/>
                </a:cxn>
                <a:cxn ang="0">
                  <a:pos x="0" y="93"/>
                </a:cxn>
              </a:cxnLst>
              <a:rect l="0" t="0" r="r" b="b"/>
              <a:pathLst>
                <a:path w="72" h="97">
                  <a:moveTo>
                    <a:pt x="0" y="93"/>
                  </a:moveTo>
                  <a:lnTo>
                    <a:pt x="4" y="93"/>
                  </a:lnTo>
                  <a:lnTo>
                    <a:pt x="9" y="83"/>
                  </a:lnTo>
                  <a:lnTo>
                    <a:pt x="7" y="96"/>
                  </a:lnTo>
                  <a:lnTo>
                    <a:pt x="16" y="94"/>
                  </a:lnTo>
                  <a:lnTo>
                    <a:pt x="19" y="88"/>
                  </a:lnTo>
                  <a:lnTo>
                    <a:pt x="16" y="83"/>
                  </a:lnTo>
                  <a:lnTo>
                    <a:pt x="16" y="81"/>
                  </a:lnTo>
                  <a:lnTo>
                    <a:pt x="38" y="81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64" y="66"/>
                  </a:lnTo>
                  <a:lnTo>
                    <a:pt x="63" y="63"/>
                  </a:lnTo>
                  <a:lnTo>
                    <a:pt x="64" y="58"/>
                  </a:lnTo>
                  <a:lnTo>
                    <a:pt x="69" y="56"/>
                  </a:lnTo>
                  <a:lnTo>
                    <a:pt x="67" y="54"/>
                  </a:lnTo>
                  <a:lnTo>
                    <a:pt x="68" y="53"/>
                  </a:lnTo>
                  <a:lnTo>
                    <a:pt x="66" y="48"/>
                  </a:lnTo>
                  <a:lnTo>
                    <a:pt x="67" y="41"/>
                  </a:lnTo>
                  <a:lnTo>
                    <a:pt x="69" y="23"/>
                  </a:lnTo>
                  <a:lnTo>
                    <a:pt x="71" y="0"/>
                  </a:lnTo>
                  <a:lnTo>
                    <a:pt x="49" y="0"/>
                  </a:lnTo>
                  <a:lnTo>
                    <a:pt x="29" y="0"/>
                  </a:lnTo>
                  <a:lnTo>
                    <a:pt x="29" y="3"/>
                  </a:lnTo>
                  <a:lnTo>
                    <a:pt x="19" y="30"/>
                  </a:lnTo>
                  <a:lnTo>
                    <a:pt x="7" y="63"/>
                  </a:lnTo>
                  <a:lnTo>
                    <a:pt x="0" y="9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057" y="1843"/>
              <a:ext cx="78" cy="102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4" y="97"/>
                </a:cxn>
                <a:cxn ang="0">
                  <a:pos x="10" y="87"/>
                </a:cxn>
                <a:cxn ang="0">
                  <a:pos x="7" y="101"/>
                </a:cxn>
                <a:cxn ang="0">
                  <a:pos x="18" y="99"/>
                </a:cxn>
                <a:cxn ang="0">
                  <a:pos x="20" y="93"/>
                </a:cxn>
                <a:cxn ang="0">
                  <a:pos x="17" y="88"/>
                </a:cxn>
                <a:cxn ang="0">
                  <a:pos x="18" y="85"/>
                </a:cxn>
                <a:cxn ang="0">
                  <a:pos x="41" y="85"/>
                </a:cxn>
                <a:cxn ang="0">
                  <a:pos x="65" y="85"/>
                </a:cxn>
                <a:cxn ang="0">
                  <a:pos x="65" y="82"/>
                </a:cxn>
                <a:cxn ang="0">
                  <a:pos x="69" y="69"/>
                </a:cxn>
                <a:cxn ang="0">
                  <a:pos x="68" y="66"/>
                </a:cxn>
                <a:cxn ang="0">
                  <a:pos x="70" y="61"/>
                </a:cxn>
                <a:cxn ang="0">
                  <a:pos x="74" y="59"/>
                </a:cxn>
                <a:cxn ang="0">
                  <a:pos x="73" y="57"/>
                </a:cxn>
                <a:cxn ang="0">
                  <a:pos x="73" y="55"/>
                </a:cxn>
                <a:cxn ang="0">
                  <a:pos x="72" y="50"/>
                </a:cxn>
                <a:cxn ang="0">
                  <a:pos x="73" y="43"/>
                </a:cxn>
                <a:cxn ang="0">
                  <a:pos x="74" y="25"/>
                </a:cxn>
                <a:cxn ang="0">
                  <a:pos x="77" y="0"/>
                </a:cxn>
                <a:cxn ang="0">
                  <a:pos x="53" y="0"/>
                </a:cxn>
                <a:cxn ang="0">
                  <a:pos x="31" y="0"/>
                </a:cxn>
                <a:cxn ang="0">
                  <a:pos x="32" y="3"/>
                </a:cxn>
                <a:cxn ang="0">
                  <a:pos x="20" y="32"/>
                </a:cxn>
                <a:cxn ang="0">
                  <a:pos x="7" y="66"/>
                </a:cxn>
                <a:cxn ang="0">
                  <a:pos x="0" y="98"/>
                </a:cxn>
              </a:cxnLst>
              <a:rect l="0" t="0" r="r" b="b"/>
              <a:pathLst>
                <a:path w="78" h="102">
                  <a:moveTo>
                    <a:pt x="0" y="98"/>
                  </a:moveTo>
                  <a:lnTo>
                    <a:pt x="4" y="97"/>
                  </a:lnTo>
                  <a:lnTo>
                    <a:pt x="10" y="87"/>
                  </a:lnTo>
                  <a:lnTo>
                    <a:pt x="7" y="101"/>
                  </a:lnTo>
                  <a:lnTo>
                    <a:pt x="18" y="99"/>
                  </a:lnTo>
                  <a:lnTo>
                    <a:pt x="20" y="93"/>
                  </a:lnTo>
                  <a:lnTo>
                    <a:pt x="17" y="88"/>
                  </a:lnTo>
                  <a:lnTo>
                    <a:pt x="18" y="85"/>
                  </a:lnTo>
                  <a:lnTo>
                    <a:pt x="41" y="85"/>
                  </a:lnTo>
                  <a:lnTo>
                    <a:pt x="65" y="85"/>
                  </a:lnTo>
                  <a:lnTo>
                    <a:pt x="65" y="82"/>
                  </a:lnTo>
                  <a:lnTo>
                    <a:pt x="69" y="69"/>
                  </a:lnTo>
                  <a:lnTo>
                    <a:pt x="68" y="66"/>
                  </a:lnTo>
                  <a:lnTo>
                    <a:pt x="70" y="61"/>
                  </a:lnTo>
                  <a:lnTo>
                    <a:pt x="74" y="59"/>
                  </a:lnTo>
                  <a:lnTo>
                    <a:pt x="73" y="57"/>
                  </a:lnTo>
                  <a:lnTo>
                    <a:pt x="73" y="55"/>
                  </a:lnTo>
                  <a:lnTo>
                    <a:pt x="72" y="50"/>
                  </a:lnTo>
                  <a:lnTo>
                    <a:pt x="73" y="43"/>
                  </a:lnTo>
                  <a:lnTo>
                    <a:pt x="74" y="25"/>
                  </a:lnTo>
                  <a:lnTo>
                    <a:pt x="77" y="0"/>
                  </a:lnTo>
                  <a:lnTo>
                    <a:pt x="53" y="0"/>
                  </a:lnTo>
                  <a:lnTo>
                    <a:pt x="31" y="0"/>
                  </a:lnTo>
                  <a:lnTo>
                    <a:pt x="32" y="3"/>
                  </a:lnTo>
                  <a:lnTo>
                    <a:pt x="20" y="32"/>
                  </a:lnTo>
                  <a:lnTo>
                    <a:pt x="7" y="66"/>
                  </a:lnTo>
                  <a:lnTo>
                    <a:pt x="0" y="9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1074" y="1928"/>
              <a:ext cx="114" cy="123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8" y="9"/>
                </a:cxn>
                <a:cxn ang="0">
                  <a:pos x="7" y="12"/>
                </a:cxn>
                <a:cxn ang="0">
                  <a:pos x="20" y="10"/>
                </a:cxn>
                <a:cxn ang="0">
                  <a:pos x="22" y="11"/>
                </a:cxn>
                <a:cxn ang="0">
                  <a:pos x="20" y="14"/>
                </a:cxn>
                <a:cxn ang="0">
                  <a:pos x="32" y="21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51" y="22"/>
                </a:cxn>
                <a:cxn ang="0">
                  <a:pos x="54" y="19"/>
                </a:cxn>
                <a:cxn ang="0">
                  <a:pos x="61" y="21"/>
                </a:cxn>
                <a:cxn ang="0">
                  <a:pos x="66" y="27"/>
                </a:cxn>
                <a:cxn ang="0">
                  <a:pos x="66" y="31"/>
                </a:cxn>
                <a:cxn ang="0">
                  <a:pos x="75" y="40"/>
                </a:cxn>
                <a:cxn ang="0">
                  <a:pos x="74" y="48"/>
                </a:cxn>
                <a:cxn ang="0">
                  <a:pos x="70" y="63"/>
                </a:cxn>
                <a:cxn ang="0">
                  <a:pos x="70" y="66"/>
                </a:cxn>
                <a:cxn ang="0">
                  <a:pos x="71" y="66"/>
                </a:cxn>
                <a:cxn ang="0">
                  <a:pos x="73" y="63"/>
                </a:cxn>
                <a:cxn ang="0">
                  <a:pos x="74" y="64"/>
                </a:cxn>
                <a:cxn ang="0">
                  <a:pos x="71" y="76"/>
                </a:cxn>
                <a:cxn ang="0">
                  <a:pos x="75" y="86"/>
                </a:cxn>
                <a:cxn ang="0">
                  <a:pos x="78" y="85"/>
                </a:cxn>
                <a:cxn ang="0">
                  <a:pos x="78" y="91"/>
                </a:cxn>
                <a:cxn ang="0">
                  <a:pos x="80" y="91"/>
                </a:cxn>
                <a:cxn ang="0">
                  <a:pos x="78" y="94"/>
                </a:cxn>
                <a:cxn ang="0">
                  <a:pos x="81" y="105"/>
                </a:cxn>
                <a:cxn ang="0">
                  <a:pos x="87" y="109"/>
                </a:cxn>
                <a:cxn ang="0">
                  <a:pos x="89" y="116"/>
                </a:cxn>
                <a:cxn ang="0">
                  <a:pos x="88" y="121"/>
                </a:cxn>
                <a:cxn ang="0">
                  <a:pos x="93" y="122"/>
                </a:cxn>
                <a:cxn ang="0">
                  <a:pos x="101" y="119"/>
                </a:cxn>
                <a:cxn ang="0">
                  <a:pos x="103" y="121"/>
                </a:cxn>
                <a:cxn ang="0">
                  <a:pos x="110" y="103"/>
                </a:cxn>
                <a:cxn ang="0">
                  <a:pos x="113" y="85"/>
                </a:cxn>
                <a:cxn ang="0">
                  <a:pos x="108" y="64"/>
                </a:cxn>
                <a:cxn ang="0">
                  <a:pos x="110" y="51"/>
                </a:cxn>
                <a:cxn ang="0">
                  <a:pos x="105" y="37"/>
                </a:cxn>
                <a:cxn ang="0">
                  <a:pos x="103" y="24"/>
                </a:cxn>
                <a:cxn ang="0">
                  <a:pos x="103" y="8"/>
                </a:cxn>
                <a:cxn ang="0">
                  <a:pos x="105" y="6"/>
                </a:cxn>
                <a:cxn ang="0">
                  <a:pos x="97" y="4"/>
                </a:cxn>
                <a:cxn ang="0">
                  <a:pos x="95" y="5"/>
                </a:cxn>
                <a:cxn ang="0">
                  <a:pos x="94" y="14"/>
                </a:cxn>
                <a:cxn ang="0">
                  <a:pos x="91" y="14"/>
                </a:cxn>
                <a:cxn ang="0">
                  <a:pos x="91" y="9"/>
                </a:cxn>
                <a:cxn ang="0">
                  <a:pos x="69" y="8"/>
                </a:cxn>
                <a:cxn ang="0">
                  <a:pos x="46" y="6"/>
                </a:cxn>
                <a:cxn ang="0">
                  <a:pos x="45" y="0"/>
                </a:cxn>
                <a:cxn ang="0">
                  <a:pos x="2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3" y="8"/>
                </a:cxn>
                <a:cxn ang="0">
                  <a:pos x="1" y="14"/>
                </a:cxn>
              </a:cxnLst>
              <a:rect l="0" t="0" r="r" b="b"/>
              <a:pathLst>
                <a:path w="114" h="123">
                  <a:moveTo>
                    <a:pt x="1" y="14"/>
                  </a:moveTo>
                  <a:lnTo>
                    <a:pt x="8" y="9"/>
                  </a:lnTo>
                  <a:lnTo>
                    <a:pt x="7" y="12"/>
                  </a:lnTo>
                  <a:lnTo>
                    <a:pt x="20" y="10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32" y="21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51" y="22"/>
                  </a:lnTo>
                  <a:lnTo>
                    <a:pt x="54" y="19"/>
                  </a:lnTo>
                  <a:lnTo>
                    <a:pt x="61" y="21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75" y="40"/>
                  </a:lnTo>
                  <a:lnTo>
                    <a:pt x="74" y="48"/>
                  </a:lnTo>
                  <a:lnTo>
                    <a:pt x="70" y="63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3" y="63"/>
                  </a:lnTo>
                  <a:lnTo>
                    <a:pt x="74" y="64"/>
                  </a:lnTo>
                  <a:lnTo>
                    <a:pt x="71" y="76"/>
                  </a:lnTo>
                  <a:lnTo>
                    <a:pt x="75" y="86"/>
                  </a:lnTo>
                  <a:lnTo>
                    <a:pt x="78" y="85"/>
                  </a:lnTo>
                  <a:lnTo>
                    <a:pt x="78" y="91"/>
                  </a:lnTo>
                  <a:lnTo>
                    <a:pt x="80" y="91"/>
                  </a:lnTo>
                  <a:lnTo>
                    <a:pt x="78" y="94"/>
                  </a:lnTo>
                  <a:lnTo>
                    <a:pt x="81" y="105"/>
                  </a:lnTo>
                  <a:lnTo>
                    <a:pt x="87" y="109"/>
                  </a:lnTo>
                  <a:lnTo>
                    <a:pt x="89" y="116"/>
                  </a:lnTo>
                  <a:lnTo>
                    <a:pt x="88" y="121"/>
                  </a:lnTo>
                  <a:lnTo>
                    <a:pt x="93" y="122"/>
                  </a:lnTo>
                  <a:lnTo>
                    <a:pt x="101" y="119"/>
                  </a:lnTo>
                  <a:lnTo>
                    <a:pt x="103" y="121"/>
                  </a:lnTo>
                  <a:lnTo>
                    <a:pt x="110" y="103"/>
                  </a:lnTo>
                  <a:lnTo>
                    <a:pt x="113" y="85"/>
                  </a:lnTo>
                  <a:lnTo>
                    <a:pt x="108" y="64"/>
                  </a:lnTo>
                  <a:lnTo>
                    <a:pt x="110" y="51"/>
                  </a:lnTo>
                  <a:lnTo>
                    <a:pt x="105" y="37"/>
                  </a:lnTo>
                  <a:lnTo>
                    <a:pt x="103" y="24"/>
                  </a:lnTo>
                  <a:lnTo>
                    <a:pt x="103" y="8"/>
                  </a:lnTo>
                  <a:lnTo>
                    <a:pt x="105" y="6"/>
                  </a:lnTo>
                  <a:lnTo>
                    <a:pt x="97" y="4"/>
                  </a:lnTo>
                  <a:lnTo>
                    <a:pt x="95" y="5"/>
                  </a:lnTo>
                  <a:lnTo>
                    <a:pt x="94" y="14"/>
                  </a:lnTo>
                  <a:lnTo>
                    <a:pt x="91" y="14"/>
                  </a:lnTo>
                  <a:lnTo>
                    <a:pt x="91" y="9"/>
                  </a:lnTo>
                  <a:lnTo>
                    <a:pt x="69" y="8"/>
                  </a:lnTo>
                  <a:lnTo>
                    <a:pt x="46" y="6"/>
                  </a:lnTo>
                  <a:lnTo>
                    <a:pt x="45" y="0"/>
                  </a:lnTo>
                  <a:lnTo>
                    <a:pt x="23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1" y="1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074" y="1928"/>
              <a:ext cx="119" cy="128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9" y="9"/>
                </a:cxn>
                <a:cxn ang="0">
                  <a:pos x="7" y="13"/>
                </a:cxn>
                <a:cxn ang="0">
                  <a:pos x="21" y="11"/>
                </a:cxn>
                <a:cxn ang="0">
                  <a:pos x="23" y="12"/>
                </a:cxn>
                <a:cxn ang="0">
                  <a:pos x="21" y="14"/>
                </a:cxn>
                <a:cxn ang="0">
                  <a:pos x="33" y="21"/>
                </a:cxn>
                <a:cxn ang="0">
                  <a:pos x="37" y="28"/>
                </a:cxn>
                <a:cxn ang="0">
                  <a:pos x="41" y="27"/>
                </a:cxn>
                <a:cxn ang="0">
                  <a:pos x="53" y="23"/>
                </a:cxn>
                <a:cxn ang="0">
                  <a:pos x="56" y="20"/>
                </a:cxn>
                <a:cxn ang="0">
                  <a:pos x="64" y="21"/>
                </a:cxn>
                <a:cxn ang="0">
                  <a:pos x="69" y="29"/>
                </a:cxn>
                <a:cxn ang="0">
                  <a:pos x="69" y="32"/>
                </a:cxn>
                <a:cxn ang="0">
                  <a:pos x="79" y="42"/>
                </a:cxn>
                <a:cxn ang="0">
                  <a:pos x="78" y="50"/>
                </a:cxn>
                <a:cxn ang="0">
                  <a:pos x="73" y="65"/>
                </a:cxn>
                <a:cxn ang="0">
                  <a:pos x="73" y="69"/>
                </a:cxn>
                <a:cxn ang="0">
                  <a:pos x="74" y="69"/>
                </a:cxn>
                <a:cxn ang="0">
                  <a:pos x="76" y="65"/>
                </a:cxn>
                <a:cxn ang="0">
                  <a:pos x="78" y="67"/>
                </a:cxn>
                <a:cxn ang="0">
                  <a:pos x="74" y="79"/>
                </a:cxn>
                <a:cxn ang="0">
                  <a:pos x="79" y="89"/>
                </a:cxn>
                <a:cxn ang="0">
                  <a:pos x="81" y="89"/>
                </a:cxn>
                <a:cxn ang="0">
                  <a:pos x="81" y="95"/>
                </a:cxn>
                <a:cxn ang="0">
                  <a:pos x="84" y="95"/>
                </a:cxn>
                <a:cxn ang="0">
                  <a:pos x="81" y="97"/>
                </a:cxn>
                <a:cxn ang="0">
                  <a:pos x="85" y="109"/>
                </a:cxn>
                <a:cxn ang="0">
                  <a:pos x="91" y="114"/>
                </a:cxn>
                <a:cxn ang="0">
                  <a:pos x="93" y="121"/>
                </a:cxn>
                <a:cxn ang="0">
                  <a:pos x="92" y="126"/>
                </a:cxn>
                <a:cxn ang="0">
                  <a:pos x="97" y="127"/>
                </a:cxn>
                <a:cxn ang="0">
                  <a:pos x="106" y="124"/>
                </a:cxn>
                <a:cxn ang="0">
                  <a:pos x="108" y="126"/>
                </a:cxn>
                <a:cxn ang="0">
                  <a:pos x="115" y="107"/>
                </a:cxn>
                <a:cxn ang="0">
                  <a:pos x="118" y="89"/>
                </a:cxn>
                <a:cxn ang="0">
                  <a:pos x="113" y="66"/>
                </a:cxn>
                <a:cxn ang="0">
                  <a:pos x="115" y="53"/>
                </a:cxn>
                <a:cxn ang="0">
                  <a:pos x="109" y="38"/>
                </a:cxn>
                <a:cxn ang="0">
                  <a:pos x="108" y="25"/>
                </a:cxn>
                <a:cxn ang="0">
                  <a:pos x="108" y="8"/>
                </a:cxn>
                <a:cxn ang="0">
                  <a:pos x="109" y="6"/>
                </a:cxn>
                <a:cxn ang="0">
                  <a:pos x="101" y="4"/>
                </a:cxn>
                <a:cxn ang="0">
                  <a:pos x="100" y="5"/>
                </a:cxn>
                <a:cxn ang="0">
                  <a:pos x="98" y="14"/>
                </a:cxn>
                <a:cxn ang="0">
                  <a:pos x="95" y="14"/>
                </a:cxn>
                <a:cxn ang="0">
                  <a:pos x="95" y="10"/>
                </a:cxn>
                <a:cxn ang="0">
                  <a:pos x="73" y="8"/>
                </a:cxn>
                <a:cxn ang="0">
                  <a:pos x="48" y="6"/>
                </a:cxn>
                <a:cxn ang="0">
                  <a:pos x="47" y="0"/>
                </a:cxn>
                <a:cxn ang="0">
                  <a:pos x="24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3" y="8"/>
                </a:cxn>
                <a:cxn ang="0">
                  <a:pos x="1" y="14"/>
                </a:cxn>
              </a:cxnLst>
              <a:rect l="0" t="0" r="r" b="b"/>
              <a:pathLst>
                <a:path w="119" h="128">
                  <a:moveTo>
                    <a:pt x="1" y="14"/>
                  </a:moveTo>
                  <a:lnTo>
                    <a:pt x="9" y="9"/>
                  </a:lnTo>
                  <a:lnTo>
                    <a:pt x="7" y="13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33" y="21"/>
                  </a:lnTo>
                  <a:lnTo>
                    <a:pt x="37" y="28"/>
                  </a:lnTo>
                  <a:lnTo>
                    <a:pt x="41" y="27"/>
                  </a:lnTo>
                  <a:lnTo>
                    <a:pt x="53" y="23"/>
                  </a:lnTo>
                  <a:lnTo>
                    <a:pt x="56" y="20"/>
                  </a:lnTo>
                  <a:lnTo>
                    <a:pt x="64" y="21"/>
                  </a:lnTo>
                  <a:lnTo>
                    <a:pt x="69" y="29"/>
                  </a:lnTo>
                  <a:lnTo>
                    <a:pt x="69" y="32"/>
                  </a:lnTo>
                  <a:lnTo>
                    <a:pt x="79" y="42"/>
                  </a:lnTo>
                  <a:lnTo>
                    <a:pt x="78" y="50"/>
                  </a:lnTo>
                  <a:lnTo>
                    <a:pt x="73" y="65"/>
                  </a:lnTo>
                  <a:lnTo>
                    <a:pt x="73" y="69"/>
                  </a:lnTo>
                  <a:lnTo>
                    <a:pt x="74" y="69"/>
                  </a:lnTo>
                  <a:lnTo>
                    <a:pt x="76" y="65"/>
                  </a:lnTo>
                  <a:lnTo>
                    <a:pt x="78" y="67"/>
                  </a:lnTo>
                  <a:lnTo>
                    <a:pt x="74" y="79"/>
                  </a:lnTo>
                  <a:lnTo>
                    <a:pt x="79" y="89"/>
                  </a:lnTo>
                  <a:lnTo>
                    <a:pt x="81" y="89"/>
                  </a:lnTo>
                  <a:lnTo>
                    <a:pt x="81" y="95"/>
                  </a:lnTo>
                  <a:lnTo>
                    <a:pt x="84" y="95"/>
                  </a:lnTo>
                  <a:lnTo>
                    <a:pt x="81" y="97"/>
                  </a:lnTo>
                  <a:lnTo>
                    <a:pt x="85" y="109"/>
                  </a:lnTo>
                  <a:lnTo>
                    <a:pt x="91" y="114"/>
                  </a:lnTo>
                  <a:lnTo>
                    <a:pt x="93" y="121"/>
                  </a:lnTo>
                  <a:lnTo>
                    <a:pt x="92" y="126"/>
                  </a:lnTo>
                  <a:lnTo>
                    <a:pt x="97" y="127"/>
                  </a:lnTo>
                  <a:lnTo>
                    <a:pt x="106" y="124"/>
                  </a:lnTo>
                  <a:lnTo>
                    <a:pt x="108" y="126"/>
                  </a:lnTo>
                  <a:lnTo>
                    <a:pt x="115" y="107"/>
                  </a:lnTo>
                  <a:lnTo>
                    <a:pt x="118" y="89"/>
                  </a:lnTo>
                  <a:lnTo>
                    <a:pt x="113" y="66"/>
                  </a:lnTo>
                  <a:lnTo>
                    <a:pt x="115" y="53"/>
                  </a:lnTo>
                  <a:lnTo>
                    <a:pt x="109" y="38"/>
                  </a:lnTo>
                  <a:lnTo>
                    <a:pt x="108" y="25"/>
                  </a:lnTo>
                  <a:lnTo>
                    <a:pt x="108" y="8"/>
                  </a:lnTo>
                  <a:lnTo>
                    <a:pt x="109" y="6"/>
                  </a:lnTo>
                  <a:lnTo>
                    <a:pt x="101" y="4"/>
                  </a:lnTo>
                  <a:lnTo>
                    <a:pt x="100" y="5"/>
                  </a:lnTo>
                  <a:lnTo>
                    <a:pt x="98" y="14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73" y="8"/>
                  </a:lnTo>
                  <a:lnTo>
                    <a:pt x="48" y="6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1" y="1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050" y="1807"/>
              <a:ext cx="160" cy="31"/>
            </a:xfrm>
            <a:custGeom>
              <a:avLst/>
              <a:gdLst/>
              <a:ahLst/>
              <a:cxnLst>
                <a:cxn ang="0">
                  <a:pos x="159" y="1"/>
                </a:cxn>
                <a:cxn ang="0">
                  <a:pos x="124" y="1"/>
                </a:cxn>
                <a:cxn ang="0">
                  <a:pos x="99" y="1"/>
                </a:cxn>
                <a:cxn ang="0">
                  <a:pos x="87" y="0"/>
                </a:cxn>
                <a:cxn ang="0">
                  <a:pos x="68" y="0"/>
                </a:cxn>
                <a:cxn ang="0">
                  <a:pos x="49" y="0"/>
                </a:cxn>
                <a:cxn ang="0">
                  <a:pos x="48" y="4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2" y="6"/>
                </a:cxn>
                <a:cxn ang="0">
                  <a:pos x="20" y="7"/>
                </a:cxn>
                <a:cxn ang="0">
                  <a:pos x="21" y="8"/>
                </a:cxn>
                <a:cxn ang="0">
                  <a:pos x="18" y="8"/>
                </a:cxn>
                <a:cxn ang="0">
                  <a:pos x="19" y="10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0" y="18"/>
                </a:cxn>
                <a:cxn ang="0">
                  <a:pos x="9" y="21"/>
                </a:cxn>
                <a:cxn ang="0">
                  <a:pos x="5" y="24"/>
                </a:cxn>
                <a:cxn ang="0">
                  <a:pos x="4" y="28"/>
                </a:cxn>
                <a:cxn ang="0">
                  <a:pos x="0" y="30"/>
                </a:cxn>
                <a:cxn ang="0">
                  <a:pos x="18" y="30"/>
                </a:cxn>
                <a:cxn ang="0">
                  <a:pos x="36" y="30"/>
                </a:cxn>
                <a:cxn ang="0">
                  <a:pos x="57" y="30"/>
                </a:cxn>
                <a:cxn ang="0">
                  <a:pos x="103" y="30"/>
                </a:cxn>
                <a:cxn ang="0">
                  <a:pos x="104" y="26"/>
                </a:cxn>
                <a:cxn ang="0">
                  <a:pos x="109" y="26"/>
                </a:cxn>
                <a:cxn ang="0">
                  <a:pos x="114" y="21"/>
                </a:cxn>
                <a:cxn ang="0">
                  <a:pos x="121" y="20"/>
                </a:cxn>
                <a:cxn ang="0">
                  <a:pos x="130" y="16"/>
                </a:cxn>
                <a:cxn ang="0">
                  <a:pos x="133" y="13"/>
                </a:cxn>
                <a:cxn ang="0">
                  <a:pos x="138" y="11"/>
                </a:cxn>
                <a:cxn ang="0">
                  <a:pos x="138" y="13"/>
                </a:cxn>
                <a:cxn ang="0">
                  <a:pos x="144" y="10"/>
                </a:cxn>
                <a:cxn ang="0">
                  <a:pos x="148" y="11"/>
                </a:cxn>
                <a:cxn ang="0">
                  <a:pos x="152" y="7"/>
                </a:cxn>
                <a:cxn ang="0">
                  <a:pos x="156" y="7"/>
                </a:cxn>
                <a:cxn ang="0">
                  <a:pos x="159" y="1"/>
                </a:cxn>
              </a:cxnLst>
              <a:rect l="0" t="0" r="r" b="b"/>
              <a:pathLst>
                <a:path w="160" h="31">
                  <a:moveTo>
                    <a:pt x="159" y="1"/>
                  </a:moveTo>
                  <a:lnTo>
                    <a:pt x="124" y="1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68" y="0"/>
                  </a:lnTo>
                  <a:lnTo>
                    <a:pt x="49" y="0"/>
                  </a:lnTo>
                  <a:lnTo>
                    <a:pt x="48" y="4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0" y="18"/>
                  </a:lnTo>
                  <a:lnTo>
                    <a:pt x="9" y="21"/>
                  </a:lnTo>
                  <a:lnTo>
                    <a:pt x="5" y="24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36" y="30"/>
                  </a:lnTo>
                  <a:lnTo>
                    <a:pt x="57" y="30"/>
                  </a:lnTo>
                  <a:lnTo>
                    <a:pt x="103" y="30"/>
                  </a:lnTo>
                  <a:lnTo>
                    <a:pt x="104" y="26"/>
                  </a:lnTo>
                  <a:lnTo>
                    <a:pt x="109" y="26"/>
                  </a:lnTo>
                  <a:lnTo>
                    <a:pt x="114" y="21"/>
                  </a:lnTo>
                  <a:lnTo>
                    <a:pt x="121" y="20"/>
                  </a:lnTo>
                  <a:lnTo>
                    <a:pt x="130" y="16"/>
                  </a:lnTo>
                  <a:lnTo>
                    <a:pt x="133" y="13"/>
                  </a:lnTo>
                  <a:lnTo>
                    <a:pt x="138" y="11"/>
                  </a:lnTo>
                  <a:lnTo>
                    <a:pt x="138" y="13"/>
                  </a:lnTo>
                  <a:lnTo>
                    <a:pt x="144" y="10"/>
                  </a:lnTo>
                  <a:lnTo>
                    <a:pt x="148" y="11"/>
                  </a:lnTo>
                  <a:lnTo>
                    <a:pt x="152" y="7"/>
                  </a:lnTo>
                  <a:lnTo>
                    <a:pt x="156" y="7"/>
                  </a:lnTo>
                  <a:lnTo>
                    <a:pt x="159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050" y="1807"/>
              <a:ext cx="166" cy="37"/>
            </a:xfrm>
            <a:custGeom>
              <a:avLst/>
              <a:gdLst/>
              <a:ahLst/>
              <a:cxnLst>
                <a:cxn ang="0">
                  <a:pos x="165" y="1"/>
                </a:cxn>
                <a:cxn ang="0">
                  <a:pos x="129" y="1"/>
                </a:cxn>
                <a:cxn ang="0">
                  <a:pos x="103" y="1"/>
                </a:cxn>
                <a:cxn ang="0">
                  <a:pos x="90" y="0"/>
                </a:cxn>
                <a:cxn ang="0">
                  <a:pos x="70" y="0"/>
                </a:cxn>
                <a:cxn ang="0">
                  <a:pos x="51" y="0"/>
                </a:cxn>
                <a:cxn ang="0">
                  <a:pos x="50" y="4"/>
                </a:cxn>
                <a:cxn ang="0">
                  <a:pos x="24" y="5"/>
                </a:cxn>
                <a:cxn ang="0">
                  <a:pos x="23" y="4"/>
                </a:cxn>
                <a:cxn ang="0">
                  <a:pos x="23" y="7"/>
                </a:cxn>
                <a:cxn ang="0">
                  <a:pos x="20" y="8"/>
                </a:cxn>
                <a:cxn ang="0">
                  <a:pos x="21" y="10"/>
                </a:cxn>
                <a:cxn ang="0">
                  <a:pos x="19" y="10"/>
                </a:cxn>
                <a:cxn ang="0">
                  <a:pos x="20" y="12"/>
                </a:cxn>
                <a:cxn ang="0">
                  <a:pos x="17" y="15"/>
                </a:cxn>
                <a:cxn ang="0">
                  <a:pos x="17" y="17"/>
                </a:cxn>
                <a:cxn ang="0">
                  <a:pos x="11" y="21"/>
                </a:cxn>
                <a:cxn ang="0">
                  <a:pos x="10" y="25"/>
                </a:cxn>
                <a:cxn ang="0">
                  <a:pos x="5" y="29"/>
                </a:cxn>
                <a:cxn ang="0">
                  <a:pos x="4" y="33"/>
                </a:cxn>
                <a:cxn ang="0">
                  <a:pos x="0" y="36"/>
                </a:cxn>
                <a:cxn ang="0">
                  <a:pos x="19" y="36"/>
                </a:cxn>
                <a:cxn ang="0">
                  <a:pos x="37" y="36"/>
                </a:cxn>
                <a:cxn ang="0">
                  <a:pos x="59" y="36"/>
                </a:cxn>
                <a:cxn ang="0">
                  <a:pos x="106" y="36"/>
                </a:cxn>
                <a:cxn ang="0">
                  <a:pos x="108" y="32"/>
                </a:cxn>
                <a:cxn ang="0">
                  <a:pos x="113" y="31"/>
                </a:cxn>
                <a:cxn ang="0">
                  <a:pos x="118" y="25"/>
                </a:cxn>
                <a:cxn ang="0">
                  <a:pos x="125" y="24"/>
                </a:cxn>
                <a:cxn ang="0">
                  <a:pos x="135" y="19"/>
                </a:cxn>
                <a:cxn ang="0">
                  <a:pos x="138" y="16"/>
                </a:cxn>
                <a:cxn ang="0">
                  <a:pos x="144" y="13"/>
                </a:cxn>
                <a:cxn ang="0">
                  <a:pos x="144" y="16"/>
                </a:cxn>
                <a:cxn ang="0">
                  <a:pos x="150" y="12"/>
                </a:cxn>
                <a:cxn ang="0">
                  <a:pos x="153" y="13"/>
                </a:cxn>
                <a:cxn ang="0">
                  <a:pos x="158" y="9"/>
                </a:cxn>
                <a:cxn ang="0">
                  <a:pos x="161" y="8"/>
                </a:cxn>
                <a:cxn ang="0">
                  <a:pos x="165" y="1"/>
                </a:cxn>
              </a:cxnLst>
              <a:rect l="0" t="0" r="r" b="b"/>
              <a:pathLst>
                <a:path w="166" h="37">
                  <a:moveTo>
                    <a:pt x="165" y="1"/>
                  </a:moveTo>
                  <a:lnTo>
                    <a:pt x="129" y="1"/>
                  </a:lnTo>
                  <a:lnTo>
                    <a:pt x="103" y="1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1" y="0"/>
                  </a:lnTo>
                  <a:lnTo>
                    <a:pt x="50" y="4"/>
                  </a:lnTo>
                  <a:lnTo>
                    <a:pt x="24" y="5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0" y="12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1" y="21"/>
                  </a:lnTo>
                  <a:lnTo>
                    <a:pt x="10" y="25"/>
                  </a:lnTo>
                  <a:lnTo>
                    <a:pt x="5" y="29"/>
                  </a:lnTo>
                  <a:lnTo>
                    <a:pt x="4" y="33"/>
                  </a:lnTo>
                  <a:lnTo>
                    <a:pt x="0" y="36"/>
                  </a:lnTo>
                  <a:lnTo>
                    <a:pt x="19" y="36"/>
                  </a:lnTo>
                  <a:lnTo>
                    <a:pt x="37" y="36"/>
                  </a:lnTo>
                  <a:lnTo>
                    <a:pt x="59" y="36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3" y="31"/>
                  </a:lnTo>
                  <a:lnTo>
                    <a:pt x="118" y="25"/>
                  </a:lnTo>
                  <a:lnTo>
                    <a:pt x="125" y="24"/>
                  </a:lnTo>
                  <a:lnTo>
                    <a:pt x="135" y="19"/>
                  </a:lnTo>
                  <a:lnTo>
                    <a:pt x="138" y="16"/>
                  </a:lnTo>
                  <a:lnTo>
                    <a:pt x="144" y="13"/>
                  </a:lnTo>
                  <a:lnTo>
                    <a:pt x="144" y="16"/>
                  </a:lnTo>
                  <a:lnTo>
                    <a:pt x="150" y="12"/>
                  </a:lnTo>
                  <a:lnTo>
                    <a:pt x="153" y="13"/>
                  </a:lnTo>
                  <a:lnTo>
                    <a:pt x="158" y="9"/>
                  </a:lnTo>
                  <a:lnTo>
                    <a:pt x="161" y="8"/>
                  </a:lnTo>
                  <a:lnTo>
                    <a:pt x="165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000" y="1843"/>
              <a:ext cx="84" cy="97"/>
            </a:xfrm>
            <a:custGeom>
              <a:avLst/>
              <a:gdLst/>
              <a:ahLst/>
              <a:cxnLst>
                <a:cxn ang="0">
                  <a:pos x="53" y="93"/>
                </a:cxn>
                <a:cxn ang="0">
                  <a:pos x="43" y="93"/>
                </a:cxn>
                <a:cxn ang="0">
                  <a:pos x="32" y="96"/>
                </a:cxn>
                <a:cxn ang="0">
                  <a:pos x="30" y="88"/>
                </a:cxn>
                <a:cxn ang="0">
                  <a:pos x="34" y="81"/>
                </a:cxn>
                <a:cxn ang="0">
                  <a:pos x="18" y="82"/>
                </a:cxn>
                <a:cxn ang="0">
                  <a:pos x="0" y="82"/>
                </a:cxn>
                <a:cxn ang="0">
                  <a:pos x="3" y="79"/>
                </a:cxn>
                <a:cxn ang="0">
                  <a:pos x="2" y="76"/>
                </a:cxn>
                <a:cxn ang="0">
                  <a:pos x="4" y="75"/>
                </a:cxn>
                <a:cxn ang="0">
                  <a:pos x="5" y="71"/>
                </a:cxn>
                <a:cxn ang="0">
                  <a:pos x="10" y="64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1" y="54"/>
                </a:cxn>
                <a:cxn ang="0">
                  <a:pos x="18" y="52"/>
                </a:cxn>
                <a:cxn ang="0">
                  <a:pos x="18" y="48"/>
                </a:cxn>
                <a:cxn ang="0">
                  <a:pos x="19" y="47"/>
                </a:cxn>
                <a:cxn ang="0">
                  <a:pos x="18" y="45"/>
                </a:cxn>
                <a:cxn ang="0">
                  <a:pos x="21" y="42"/>
                </a:cxn>
                <a:cxn ang="0">
                  <a:pos x="19" y="41"/>
                </a:cxn>
                <a:cxn ang="0">
                  <a:pos x="20" y="41"/>
                </a:cxn>
                <a:cxn ang="0">
                  <a:pos x="22" y="38"/>
                </a:cxn>
                <a:cxn ang="0">
                  <a:pos x="21" y="34"/>
                </a:cxn>
                <a:cxn ang="0">
                  <a:pos x="23" y="31"/>
                </a:cxn>
                <a:cxn ang="0">
                  <a:pos x="22" y="29"/>
                </a:cxn>
                <a:cxn ang="0">
                  <a:pos x="23" y="28"/>
                </a:cxn>
                <a:cxn ang="0">
                  <a:pos x="23" y="27"/>
                </a:cxn>
                <a:cxn ang="0">
                  <a:pos x="26" y="25"/>
                </a:cxn>
                <a:cxn ang="0">
                  <a:pos x="27" y="21"/>
                </a:cxn>
                <a:cxn ang="0">
                  <a:pos x="31" y="19"/>
                </a:cxn>
                <a:cxn ang="0">
                  <a:pos x="30" y="18"/>
                </a:cxn>
                <a:cxn ang="0">
                  <a:pos x="34" y="15"/>
                </a:cxn>
                <a:cxn ang="0">
                  <a:pos x="34" y="13"/>
                </a:cxn>
                <a:cxn ang="0">
                  <a:pos x="38" y="12"/>
                </a:cxn>
                <a:cxn ang="0">
                  <a:pos x="40" y="6"/>
                </a:cxn>
                <a:cxn ang="0">
                  <a:pos x="47" y="3"/>
                </a:cxn>
                <a:cxn ang="0">
                  <a:pos x="47" y="0"/>
                </a:cxn>
                <a:cxn ang="0">
                  <a:pos x="65" y="0"/>
                </a:cxn>
                <a:cxn ang="0">
                  <a:pos x="82" y="0"/>
                </a:cxn>
                <a:cxn ang="0">
                  <a:pos x="83" y="3"/>
                </a:cxn>
                <a:cxn ang="0">
                  <a:pos x="72" y="30"/>
                </a:cxn>
                <a:cxn ang="0">
                  <a:pos x="60" y="63"/>
                </a:cxn>
                <a:cxn ang="0">
                  <a:pos x="53" y="93"/>
                </a:cxn>
              </a:cxnLst>
              <a:rect l="0" t="0" r="r" b="b"/>
              <a:pathLst>
                <a:path w="84" h="97">
                  <a:moveTo>
                    <a:pt x="53" y="93"/>
                  </a:moveTo>
                  <a:lnTo>
                    <a:pt x="43" y="93"/>
                  </a:lnTo>
                  <a:lnTo>
                    <a:pt x="32" y="96"/>
                  </a:lnTo>
                  <a:lnTo>
                    <a:pt x="30" y="88"/>
                  </a:lnTo>
                  <a:lnTo>
                    <a:pt x="34" y="81"/>
                  </a:lnTo>
                  <a:lnTo>
                    <a:pt x="18" y="82"/>
                  </a:lnTo>
                  <a:lnTo>
                    <a:pt x="0" y="82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4" y="75"/>
                  </a:lnTo>
                  <a:lnTo>
                    <a:pt x="5" y="71"/>
                  </a:lnTo>
                  <a:lnTo>
                    <a:pt x="10" y="64"/>
                  </a:lnTo>
                  <a:lnTo>
                    <a:pt x="16" y="61"/>
                  </a:lnTo>
                  <a:lnTo>
                    <a:pt x="16" y="58"/>
                  </a:lnTo>
                  <a:lnTo>
                    <a:pt x="21" y="54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9" y="47"/>
                  </a:lnTo>
                  <a:lnTo>
                    <a:pt x="18" y="45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20" y="41"/>
                  </a:lnTo>
                  <a:lnTo>
                    <a:pt x="22" y="38"/>
                  </a:lnTo>
                  <a:lnTo>
                    <a:pt x="21" y="34"/>
                  </a:lnTo>
                  <a:lnTo>
                    <a:pt x="23" y="31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6" y="25"/>
                  </a:lnTo>
                  <a:lnTo>
                    <a:pt x="27" y="21"/>
                  </a:lnTo>
                  <a:lnTo>
                    <a:pt x="31" y="19"/>
                  </a:lnTo>
                  <a:lnTo>
                    <a:pt x="30" y="18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8" y="12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47" y="0"/>
                  </a:lnTo>
                  <a:lnTo>
                    <a:pt x="65" y="0"/>
                  </a:lnTo>
                  <a:lnTo>
                    <a:pt x="82" y="0"/>
                  </a:lnTo>
                  <a:lnTo>
                    <a:pt x="83" y="3"/>
                  </a:lnTo>
                  <a:lnTo>
                    <a:pt x="72" y="30"/>
                  </a:lnTo>
                  <a:lnTo>
                    <a:pt x="60" y="63"/>
                  </a:lnTo>
                  <a:lnTo>
                    <a:pt x="53" y="9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000" y="1843"/>
              <a:ext cx="89" cy="102"/>
            </a:xfrm>
            <a:custGeom>
              <a:avLst/>
              <a:gdLst/>
              <a:ahLst/>
              <a:cxnLst>
                <a:cxn ang="0">
                  <a:pos x="56" y="98"/>
                </a:cxn>
                <a:cxn ang="0">
                  <a:pos x="45" y="97"/>
                </a:cxn>
                <a:cxn ang="0">
                  <a:pos x="34" y="101"/>
                </a:cxn>
                <a:cxn ang="0">
                  <a:pos x="32" y="92"/>
                </a:cxn>
                <a:cxn ang="0">
                  <a:pos x="36" y="85"/>
                </a:cxn>
                <a:cxn ang="0">
                  <a:pos x="19" y="86"/>
                </a:cxn>
                <a:cxn ang="0">
                  <a:pos x="0" y="86"/>
                </a:cxn>
                <a:cxn ang="0">
                  <a:pos x="3" y="83"/>
                </a:cxn>
                <a:cxn ang="0">
                  <a:pos x="2" y="80"/>
                </a:cxn>
                <a:cxn ang="0">
                  <a:pos x="4" y="79"/>
                </a:cxn>
                <a:cxn ang="0">
                  <a:pos x="5" y="75"/>
                </a:cxn>
                <a:cxn ang="0">
                  <a:pos x="11" y="68"/>
                </a:cxn>
                <a:cxn ang="0">
                  <a:pos x="17" y="64"/>
                </a:cxn>
                <a:cxn ang="0">
                  <a:pos x="17" y="61"/>
                </a:cxn>
                <a:cxn ang="0">
                  <a:pos x="22" y="57"/>
                </a:cxn>
                <a:cxn ang="0">
                  <a:pos x="19" y="54"/>
                </a:cxn>
                <a:cxn ang="0">
                  <a:pos x="19" y="50"/>
                </a:cxn>
                <a:cxn ang="0">
                  <a:pos x="20" y="49"/>
                </a:cxn>
                <a:cxn ang="0">
                  <a:pos x="20" y="47"/>
                </a:cxn>
                <a:cxn ang="0">
                  <a:pos x="22" y="44"/>
                </a:cxn>
                <a:cxn ang="0">
                  <a:pos x="20" y="43"/>
                </a:cxn>
                <a:cxn ang="0">
                  <a:pos x="21" y="43"/>
                </a:cxn>
                <a:cxn ang="0">
                  <a:pos x="23" y="40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3" y="31"/>
                </a:cxn>
                <a:cxn ang="0">
                  <a:pos x="25" y="30"/>
                </a:cxn>
                <a:cxn ang="0">
                  <a:pos x="24" y="28"/>
                </a:cxn>
                <a:cxn ang="0">
                  <a:pos x="28" y="26"/>
                </a:cxn>
                <a:cxn ang="0">
                  <a:pos x="28" y="22"/>
                </a:cxn>
                <a:cxn ang="0">
                  <a:pos x="33" y="20"/>
                </a:cxn>
                <a:cxn ang="0">
                  <a:pos x="32" y="18"/>
                </a:cxn>
                <a:cxn ang="0">
                  <a:pos x="36" y="16"/>
                </a:cxn>
                <a:cxn ang="0">
                  <a:pos x="36" y="14"/>
                </a:cxn>
                <a:cxn ang="0">
                  <a:pos x="40" y="12"/>
                </a:cxn>
                <a:cxn ang="0">
                  <a:pos x="43" y="6"/>
                </a:cxn>
                <a:cxn ang="0">
                  <a:pos x="50" y="3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87" y="0"/>
                </a:cxn>
                <a:cxn ang="0">
                  <a:pos x="88" y="3"/>
                </a:cxn>
                <a:cxn ang="0">
                  <a:pos x="76" y="32"/>
                </a:cxn>
                <a:cxn ang="0">
                  <a:pos x="63" y="66"/>
                </a:cxn>
                <a:cxn ang="0">
                  <a:pos x="56" y="98"/>
                </a:cxn>
              </a:cxnLst>
              <a:rect l="0" t="0" r="r" b="b"/>
              <a:pathLst>
                <a:path w="89" h="102">
                  <a:moveTo>
                    <a:pt x="56" y="98"/>
                  </a:moveTo>
                  <a:lnTo>
                    <a:pt x="45" y="97"/>
                  </a:lnTo>
                  <a:lnTo>
                    <a:pt x="34" y="101"/>
                  </a:lnTo>
                  <a:lnTo>
                    <a:pt x="32" y="92"/>
                  </a:lnTo>
                  <a:lnTo>
                    <a:pt x="36" y="85"/>
                  </a:lnTo>
                  <a:lnTo>
                    <a:pt x="19" y="86"/>
                  </a:lnTo>
                  <a:lnTo>
                    <a:pt x="0" y="86"/>
                  </a:lnTo>
                  <a:lnTo>
                    <a:pt x="3" y="83"/>
                  </a:lnTo>
                  <a:lnTo>
                    <a:pt x="2" y="80"/>
                  </a:lnTo>
                  <a:lnTo>
                    <a:pt x="4" y="79"/>
                  </a:lnTo>
                  <a:lnTo>
                    <a:pt x="5" y="75"/>
                  </a:lnTo>
                  <a:lnTo>
                    <a:pt x="11" y="68"/>
                  </a:lnTo>
                  <a:lnTo>
                    <a:pt x="17" y="64"/>
                  </a:lnTo>
                  <a:lnTo>
                    <a:pt x="17" y="61"/>
                  </a:lnTo>
                  <a:lnTo>
                    <a:pt x="22" y="57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7"/>
                  </a:lnTo>
                  <a:lnTo>
                    <a:pt x="22" y="44"/>
                  </a:lnTo>
                  <a:lnTo>
                    <a:pt x="20" y="43"/>
                  </a:lnTo>
                  <a:lnTo>
                    <a:pt x="21" y="43"/>
                  </a:lnTo>
                  <a:lnTo>
                    <a:pt x="23" y="40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5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3" y="20"/>
                  </a:lnTo>
                  <a:lnTo>
                    <a:pt x="32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3" y="6"/>
                  </a:lnTo>
                  <a:lnTo>
                    <a:pt x="50" y="3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88" y="3"/>
                  </a:lnTo>
                  <a:lnTo>
                    <a:pt x="76" y="32"/>
                  </a:lnTo>
                  <a:lnTo>
                    <a:pt x="63" y="66"/>
                  </a:lnTo>
                  <a:lnTo>
                    <a:pt x="56" y="9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1084" y="1591"/>
              <a:ext cx="97" cy="89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47" y="7"/>
                </a:cxn>
                <a:cxn ang="0">
                  <a:pos x="51" y="2"/>
                </a:cxn>
                <a:cxn ang="0">
                  <a:pos x="50" y="0"/>
                </a:cxn>
                <a:cxn ang="0">
                  <a:pos x="36" y="6"/>
                </a:cxn>
                <a:cxn ang="0">
                  <a:pos x="30" y="7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5" y="5"/>
                </a:cxn>
                <a:cxn ang="0">
                  <a:pos x="20" y="16"/>
                </a:cxn>
                <a:cxn ang="0">
                  <a:pos x="12" y="20"/>
                </a:cxn>
                <a:cxn ang="0">
                  <a:pos x="7" y="24"/>
                </a:cxn>
                <a:cxn ang="0">
                  <a:pos x="6" y="26"/>
                </a:cxn>
                <a:cxn ang="0">
                  <a:pos x="8" y="30"/>
                </a:cxn>
                <a:cxn ang="0">
                  <a:pos x="5" y="32"/>
                </a:cxn>
                <a:cxn ang="0">
                  <a:pos x="0" y="43"/>
                </a:cxn>
                <a:cxn ang="0">
                  <a:pos x="4" y="48"/>
                </a:cxn>
                <a:cxn ang="0">
                  <a:pos x="9" y="49"/>
                </a:cxn>
                <a:cxn ang="0">
                  <a:pos x="11" y="54"/>
                </a:cxn>
                <a:cxn ang="0">
                  <a:pos x="16" y="58"/>
                </a:cxn>
                <a:cxn ang="0">
                  <a:pos x="14" y="67"/>
                </a:cxn>
                <a:cxn ang="0">
                  <a:pos x="11" y="82"/>
                </a:cxn>
                <a:cxn ang="0">
                  <a:pos x="16" y="84"/>
                </a:cxn>
                <a:cxn ang="0">
                  <a:pos x="15" y="88"/>
                </a:cxn>
                <a:cxn ang="0">
                  <a:pos x="40" y="88"/>
                </a:cxn>
                <a:cxn ang="0">
                  <a:pos x="61" y="88"/>
                </a:cxn>
                <a:cxn ang="0">
                  <a:pos x="67" y="73"/>
                </a:cxn>
                <a:cxn ang="0">
                  <a:pos x="73" y="64"/>
                </a:cxn>
                <a:cxn ang="0">
                  <a:pos x="84" y="47"/>
                </a:cxn>
                <a:cxn ang="0">
                  <a:pos x="96" y="35"/>
                </a:cxn>
                <a:cxn ang="0">
                  <a:pos x="96" y="33"/>
                </a:cxn>
                <a:cxn ang="0">
                  <a:pos x="91" y="37"/>
                </a:cxn>
                <a:cxn ang="0">
                  <a:pos x="88" y="41"/>
                </a:cxn>
                <a:cxn ang="0">
                  <a:pos x="76" y="47"/>
                </a:cxn>
                <a:cxn ang="0">
                  <a:pos x="82" y="40"/>
                </a:cxn>
                <a:cxn ang="0">
                  <a:pos x="88" y="35"/>
                </a:cxn>
                <a:cxn ang="0">
                  <a:pos x="86" y="35"/>
                </a:cxn>
                <a:cxn ang="0">
                  <a:pos x="88" y="30"/>
                </a:cxn>
                <a:cxn ang="0">
                  <a:pos x="85" y="30"/>
                </a:cxn>
                <a:cxn ang="0">
                  <a:pos x="88" y="24"/>
                </a:cxn>
                <a:cxn ang="0">
                  <a:pos x="85" y="22"/>
                </a:cxn>
                <a:cxn ang="0">
                  <a:pos x="86" y="20"/>
                </a:cxn>
                <a:cxn ang="0">
                  <a:pos x="57" y="12"/>
                </a:cxn>
                <a:cxn ang="0">
                  <a:pos x="57" y="8"/>
                </a:cxn>
                <a:cxn ang="0">
                  <a:pos x="55" y="7"/>
                </a:cxn>
              </a:cxnLst>
              <a:rect l="0" t="0" r="r" b="b"/>
              <a:pathLst>
                <a:path w="97" h="89">
                  <a:moveTo>
                    <a:pt x="55" y="7"/>
                  </a:moveTo>
                  <a:lnTo>
                    <a:pt x="47" y="7"/>
                  </a:lnTo>
                  <a:lnTo>
                    <a:pt x="51" y="2"/>
                  </a:lnTo>
                  <a:lnTo>
                    <a:pt x="50" y="0"/>
                  </a:lnTo>
                  <a:lnTo>
                    <a:pt x="36" y="6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5" y="5"/>
                  </a:lnTo>
                  <a:lnTo>
                    <a:pt x="20" y="16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6" y="26"/>
                  </a:lnTo>
                  <a:lnTo>
                    <a:pt x="8" y="30"/>
                  </a:lnTo>
                  <a:lnTo>
                    <a:pt x="5" y="32"/>
                  </a:lnTo>
                  <a:lnTo>
                    <a:pt x="0" y="43"/>
                  </a:lnTo>
                  <a:lnTo>
                    <a:pt x="4" y="48"/>
                  </a:lnTo>
                  <a:lnTo>
                    <a:pt x="9" y="49"/>
                  </a:lnTo>
                  <a:lnTo>
                    <a:pt x="11" y="54"/>
                  </a:lnTo>
                  <a:lnTo>
                    <a:pt x="16" y="58"/>
                  </a:lnTo>
                  <a:lnTo>
                    <a:pt x="14" y="67"/>
                  </a:lnTo>
                  <a:lnTo>
                    <a:pt x="11" y="82"/>
                  </a:lnTo>
                  <a:lnTo>
                    <a:pt x="16" y="84"/>
                  </a:lnTo>
                  <a:lnTo>
                    <a:pt x="15" y="88"/>
                  </a:lnTo>
                  <a:lnTo>
                    <a:pt x="40" y="88"/>
                  </a:lnTo>
                  <a:lnTo>
                    <a:pt x="61" y="88"/>
                  </a:lnTo>
                  <a:lnTo>
                    <a:pt x="67" y="73"/>
                  </a:lnTo>
                  <a:lnTo>
                    <a:pt x="73" y="64"/>
                  </a:lnTo>
                  <a:lnTo>
                    <a:pt x="84" y="47"/>
                  </a:lnTo>
                  <a:lnTo>
                    <a:pt x="96" y="35"/>
                  </a:lnTo>
                  <a:lnTo>
                    <a:pt x="96" y="33"/>
                  </a:lnTo>
                  <a:lnTo>
                    <a:pt x="91" y="37"/>
                  </a:lnTo>
                  <a:lnTo>
                    <a:pt x="88" y="41"/>
                  </a:lnTo>
                  <a:lnTo>
                    <a:pt x="76" y="47"/>
                  </a:lnTo>
                  <a:lnTo>
                    <a:pt x="82" y="40"/>
                  </a:lnTo>
                  <a:lnTo>
                    <a:pt x="88" y="35"/>
                  </a:lnTo>
                  <a:lnTo>
                    <a:pt x="86" y="35"/>
                  </a:lnTo>
                  <a:lnTo>
                    <a:pt x="88" y="30"/>
                  </a:lnTo>
                  <a:lnTo>
                    <a:pt x="85" y="30"/>
                  </a:lnTo>
                  <a:lnTo>
                    <a:pt x="88" y="24"/>
                  </a:lnTo>
                  <a:lnTo>
                    <a:pt x="85" y="22"/>
                  </a:lnTo>
                  <a:lnTo>
                    <a:pt x="86" y="20"/>
                  </a:lnTo>
                  <a:lnTo>
                    <a:pt x="57" y="12"/>
                  </a:lnTo>
                  <a:lnTo>
                    <a:pt x="57" y="8"/>
                  </a:lnTo>
                  <a:lnTo>
                    <a:pt x="55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1084" y="1591"/>
              <a:ext cx="102" cy="95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8"/>
                </a:cxn>
                <a:cxn ang="0">
                  <a:pos x="53" y="2"/>
                </a:cxn>
                <a:cxn ang="0">
                  <a:pos x="52" y="0"/>
                </a:cxn>
                <a:cxn ang="0">
                  <a:pos x="38" y="6"/>
                </a:cxn>
                <a:cxn ang="0">
                  <a:pos x="32" y="7"/>
                </a:cxn>
                <a:cxn ang="0">
                  <a:pos x="30" y="5"/>
                </a:cxn>
                <a:cxn ang="0">
                  <a:pos x="30" y="4"/>
                </a:cxn>
                <a:cxn ang="0">
                  <a:pos x="27" y="5"/>
                </a:cxn>
                <a:cxn ang="0">
                  <a:pos x="21" y="18"/>
                </a:cxn>
                <a:cxn ang="0">
                  <a:pos x="12" y="21"/>
                </a:cxn>
                <a:cxn ang="0">
                  <a:pos x="7" y="25"/>
                </a:cxn>
                <a:cxn ang="0">
                  <a:pos x="6" y="28"/>
                </a:cxn>
                <a:cxn ang="0">
                  <a:pos x="9" y="32"/>
                </a:cxn>
                <a:cxn ang="0">
                  <a:pos x="5" y="34"/>
                </a:cxn>
                <a:cxn ang="0">
                  <a:pos x="0" y="46"/>
                </a:cxn>
                <a:cxn ang="0">
                  <a:pos x="4" y="51"/>
                </a:cxn>
                <a:cxn ang="0">
                  <a:pos x="10" y="52"/>
                </a:cxn>
                <a:cxn ang="0">
                  <a:pos x="12" y="58"/>
                </a:cxn>
                <a:cxn ang="0">
                  <a:pos x="17" y="62"/>
                </a:cxn>
                <a:cxn ang="0">
                  <a:pos x="15" y="72"/>
                </a:cxn>
                <a:cxn ang="0">
                  <a:pos x="12" y="88"/>
                </a:cxn>
                <a:cxn ang="0">
                  <a:pos x="17" y="90"/>
                </a:cxn>
                <a:cxn ang="0">
                  <a:pos x="16" y="94"/>
                </a:cxn>
                <a:cxn ang="0">
                  <a:pos x="43" y="94"/>
                </a:cxn>
                <a:cxn ang="0">
                  <a:pos x="65" y="94"/>
                </a:cxn>
                <a:cxn ang="0">
                  <a:pos x="70" y="78"/>
                </a:cxn>
                <a:cxn ang="0">
                  <a:pos x="77" y="69"/>
                </a:cxn>
                <a:cxn ang="0">
                  <a:pos x="89" y="50"/>
                </a:cxn>
                <a:cxn ang="0">
                  <a:pos x="101" y="38"/>
                </a:cxn>
                <a:cxn ang="0">
                  <a:pos x="101" y="35"/>
                </a:cxn>
                <a:cxn ang="0">
                  <a:pos x="96" y="40"/>
                </a:cxn>
                <a:cxn ang="0">
                  <a:pos x="92" y="44"/>
                </a:cxn>
                <a:cxn ang="0">
                  <a:pos x="80" y="50"/>
                </a:cxn>
                <a:cxn ang="0">
                  <a:pos x="86" y="43"/>
                </a:cxn>
                <a:cxn ang="0">
                  <a:pos x="92" y="38"/>
                </a:cxn>
                <a:cxn ang="0">
                  <a:pos x="90" y="37"/>
                </a:cxn>
                <a:cxn ang="0">
                  <a:pos x="93" y="33"/>
                </a:cxn>
                <a:cxn ang="0">
                  <a:pos x="89" y="33"/>
                </a:cxn>
                <a:cxn ang="0">
                  <a:pos x="93" y="25"/>
                </a:cxn>
                <a:cxn ang="0">
                  <a:pos x="89" y="24"/>
                </a:cxn>
                <a:cxn ang="0">
                  <a:pos x="90" y="21"/>
                </a:cxn>
                <a:cxn ang="0">
                  <a:pos x="60" y="12"/>
                </a:cxn>
                <a:cxn ang="0">
                  <a:pos x="60" y="9"/>
                </a:cxn>
                <a:cxn ang="0">
                  <a:pos x="58" y="7"/>
                </a:cxn>
              </a:cxnLst>
              <a:rect l="0" t="0" r="r" b="b"/>
              <a:pathLst>
                <a:path w="102" h="95">
                  <a:moveTo>
                    <a:pt x="58" y="7"/>
                  </a:moveTo>
                  <a:lnTo>
                    <a:pt x="50" y="8"/>
                  </a:lnTo>
                  <a:lnTo>
                    <a:pt x="53" y="2"/>
                  </a:lnTo>
                  <a:lnTo>
                    <a:pt x="52" y="0"/>
                  </a:lnTo>
                  <a:lnTo>
                    <a:pt x="38" y="6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27" y="5"/>
                  </a:lnTo>
                  <a:lnTo>
                    <a:pt x="21" y="18"/>
                  </a:lnTo>
                  <a:lnTo>
                    <a:pt x="12" y="21"/>
                  </a:lnTo>
                  <a:lnTo>
                    <a:pt x="7" y="25"/>
                  </a:lnTo>
                  <a:lnTo>
                    <a:pt x="6" y="28"/>
                  </a:lnTo>
                  <a:lnTo>
                    <a:pt x="9" y="32"/>
                  </a:lnTo>
                  <a:lnTo>
                    <a:pt x="5" y="34"/>
                  </a:lnTo>
                  <a:lnTo>
                    <a:pt x="0" y="46"/>
                  </a:lnTo>
                  <a:lnTo>
                    <a:pt x="4" y="51"/>
                  </a:lnTo>
                  <a:lnTo>
                    <a:pt x="10" y="52"/>
                  </a:lnTo>
                  <a:lnTo>
                    <a:pt x="12" y="58"/>
                  </a:lnTo>
                  <a:lnTo>
                    <a:pt x="17" y="62"/>
                  </a:lnTo>
                  <a:lnTo>
                    <a:pt x="15" y="72"/>
                  </a:lnTo>
                  <a:lnTo>
                    <a:pt x="12" y="88"/>
                  </a:lnTo>
                  <a:lnTo>
                    <a:pt x="17" y="90"/>
                  </a:lnTo>
                  <a:lnTo>
                    <a:pt x="16" y="94"/>
                  </a:lnTo>
                  <a:lnTo>
                    <a:pt x="43" y="94"/>
                  </a:lnTo>
                  <a:lnTo>
                    <a:pt x="65" y="94"/>
                  </a:lnTo>
                  <a:lnTo>
                    <a:pt x="70" y="78"/>
                  </a:lnTo>
                  <a:lnTo>
                    <a:pt x="77" y="69"/>
                  </a:lnTo>
                  <a:lnTo>
                    <a:pt x="89" y="50"/>
                  </a:lnTo>
                  <a:lnTo>
                    <a:pt x="101" y="38"/>
                  </a:lnTo>
                  <a:lnTo>
                    <a:pt x="101" y="35"/>
                  </a:lnTo>
                  <a:lnTo>
                    <a:pt x="96" y="40"/>
                  </a:lnTo>
                  <a:lnTo>
                    <a:pt x="92" y="44"/>
                  </a:lnTo>
                  <a:lnTo>
                    <a:pt x="80" y="50"/>
                  </a:lnTo>
                  <a:lnTo>
                    <a:pt x="86" y="43"/>
                  </a:lnTo>
                  <a:lnTo>
                    <a:pt x="92" y="38"/>
                  </a:lnTo>
                  <a:lnTo>
                    <a:pt x="90" y="37"/>
                  </a:lnTo>
                  <a:lnTo>
                    <a:pt x="93" y="33"/>
                  </a:lnTo>
                  <a:lnTo>
                    <a:pt x="89" y="33"/>
                  </a:lnTo>
                  <a:lnTo>
                    <a:pt x="93" y="25"/>
                  </a:lnTo>
                  <a:lnTo>
                    <a:pt x="89" y="24"/>
                  </a:lnTo>
                  <a:lnTo>
                    <a:pt x="90" y="21"/>
                  </a:lnTo>
                  <a:lnTo>
                    <a:pt x="60" y="12"/>
                  </a:lnTo>
                  <a:lnTo>
                    <a:pt x="60" y="9"/>
                  </a:lnTo>
                  <a:lnTo>
                    <a:pt x="58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065" y="1685"/>
              <a:ext cx="81" cy="112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2" y="47"/>
                </a:cxn>
                <a:cxn ang="0">
                  <a:pos x="0" y="55"/>
                </a:cxn>
                <a:cxn ang="0">
                  <a:pos x="7" y="64"/>
                </a:cxn>
                <a:cxn ang="0">
                  <a:pos x="7" y="71"/>
                </a:cxn>
                <a:cxn ang="0">
                  <a:pos x="10" y="71"/>
                </a:cxn>
                <a:cxn ang="0">
                  <a:pos x="15" y="73"/>
                </a:cxn>
                <a:cxn ang="0">
                  <a:pos x="7" y="83"/>
                </a:cxn>
                <a:cxn ang="0">
                  <a:pos x="7" y="86"/>
                </a:cxn>
                <a:cxn ang="0">
                  <a:pos x="17" y="97"/>
                </a:cxn>
                <a:cxn ang="0">
                  <a:pos x="16" y="102"/>
                </a:cxn>
                <a:cxn ang="0">
                  <a:pos x="14" y="105"/>
                </a:cxn>
                <a:cxn ang="0">
                  <a:pos x="15" y="109"/>
                </a:cxn>
                <a:cxn ang="0">
                  <a:pos x="16" y="110"/>
                </a:cxn>
                <a:cxn ang="0">
                  <a:pos x="18" y="108"/>
                </a:cxn>
                <a:cxn ang="0">
                  <a:pos x="18" y="111"/>
                </a:cxn>
                <a:cxn ang="0">
                  <a:pos x="18" y="108"/>
                </a:cxn>
                <a:cxn ang="0">
                  <a:pos x="23" y="106"/>
                </a:cxn>
                <a:cxn ang="0">
                  <a:pos x="29" y="109"/>
                </a:cxn>
                <a:cxn ang="0">
                  <a:pos x="32" y="107"/>
                </a:cxn>
                <a:cxn ang="0">
                  <a:pos x="32" y="103"/>
                </a:cxn>
                <a:cxn ang="0">
                  <a:pos x="39" y="100"/>
                </a:cxn>
                <a:cxn ang="0">
                  <a:pos x="39" y="97"/>
                </a:cxn>
                <a:cxn ang="0">
                  <a:pos x="43" y="93"/>
                </a:cxn>
                <a:cxn ang="0">
                  <a:pos x="42" y="93"/>
                </a:cxn>
                <a:cxn ang="0">
                  <a:pos x="43" y="93"/>
                </a:cxn>
                <a:cxn ang="0">
                  <a:pos x="44" y="87"/>
                </a:cxn>
                <a:cxn ang="0">
                  <a:pos x="47" y="87"/>
                </a:cxn>
                <a:cxn ang="0">
                  <a:pos x="46" y="86"/>
                </a:cxn>
                <a:cxn ang="0">
                  <a:pos x="53" y="80"/>
                </a:cxn>
                <a:cxn ang="0">
                  <a:pos x="58" y="75"/>
                </a:cxn>
                <a:cxn ang="0">
                  <a:pos x="58" y="71"/>
                </a:cxn>
                <a:cxn ang="0">
                  <a:pos x="58" y="67"/>
                </a:cxn>
                <a:cxn ang="0">
                  <a:pos x="62" y="62"/>
                </a:cxn>
                <a:cxn ang="0">
                  <a:pos x="69" y="40"/>
                </a:cxn>
                <a:cxn ang="0">
                  <a:pos x="79" y="14"/>
                </a:cxn>
                <a:cxn ang="0">
                  <a:pos x="78" y="13"/>
                </a:cxn>
                <a:cxn ang="0">
                  <a:pos x="78" y="3"/>
                </a:cxn>
                <a:cxn ang="0">
                  <a:pos x="80" y="0"/>
                </a:cxn>
                <a:cxn ang="0">
                  <a:pos x="59" y="0"/>
                </a:cxn>
                <a:cxn ang="0">
                  <a:pos x="34" y="0"/>
                </a:cxn>
                <a:cxn ang="0">
                  <a:pos x="38" y="7"/>
                </a:cxn>
                <a:cxn ang="0">
                  <a:pos x="38" y="9"/>
                </a:cxn>
                <a:cxn ang="0">
                  <a:pos x="37" y="13"/>
                </a:cxn>
                <a:cxn ang="0">
                  <a:pos x="32" y="17"/>
                </a:cxn>
                <a:cxn ang="0">
                  <a:pos x="19" y="21"/>
                </a:cxn>
                <a:cxn ang="0">
                  <a:pos x="17" y="24"/>
                </a:cxn>
                <a:cxn ang="0">
                  <a:pos x="18" y="27"/>
                </a:cxn>
                <a:cxn ang="0">
                  <a:pos x="18" y="29"/>
                </a:cxn>
                <a:cxn ang="0">
                  <a:pos x="12" y="35"/>
                </a:cxn>
                <a:cxn ang="0">
                  <a:pos x="7" y="38"/>
                </a:cxn>
                <a:cxn ang="0">
                  <a:pos x="6" y="41"/>
                </a:cxn>
                <a:cxn ang="0">
                  <a:pos x="3" y="42"/>
                </a:cxn>
              </a:cxnLst>
              <a:rect l="0" t="0" r="r" b="b"/>
              <a:pathLst>
                <a:path w="81" h="112">
                  <a:moveTo>
                    <a:pt x="3" y="42"/>
                  </a:moveTo>
                  <a:lnTo>
                    <a:pt x="2" y="47"/>
                  </a:lnTo>
                  <a:lnTo>
                    <a:pt x="0" y="55"/>
                  </a:lnTo>
                  <a:lnTo>
                    <a:pt x="7" y="64"/>
                  </a:lnTo>
                  <a:lnTo>
                    <a:pt x="7" y="71"/>
                  </a:lnTo>
                  <a:lnTo>
                    <a:pt x="10" y="71"/>
                  </a:lnTo>
                  <a:lnTo>
                    <a:pt x="15" y="73"/>
                  </a:lnTo>
                  <a:lnTo>
                    <a:pt x="7" y="83"/>
                  </a:lnTo>
                  <a:lnTo>
                    <a:pt x="7" y="86"/>
                  </a:lnTo>
                  <a:lnTo>
                    <a:pt x="17" y="97"/>
                  </a:lnTo>
                  <a:lnTo>
                    <a:pt x="16" y="102"/>
                  </a:lnTo>
                  <a:lnTo>
                    <a:pt x="14" y="105"/>
                  </a:lnTo>
                  <a:lnTo>
                    <a:pt x="15" y="109"/>
                  </a:lnTo>
                  <a:lnTo>
                    <a:pt x="16" y="110"/>
                  </a:lnTo>
                  <a:lnTo>
                    <a:pt x="18" y="108"/>
                  </a:lnTo>
                  <a:lnTo>
                    <a:pt x="18" y="111"/>
                  </a:lnTo>
                  <a:lnTo>
                    <a:pt x="18" y="108"/>
                  </a:lnTo>
                  <a:lnTo>
                    <a:pt x="23" y="106"/>
                  </a:lnTo>
                  <a:lnTo>
                    <a:pt x="29" y="109"/>
                  </a:lnTo>
                  <a:lnTo>
                    <a:pt x="32" y="107"/>
                  </a:lnTo>
                  <a:lnTo>
                    <a:pt x="32" y="103"/>
                  </a:lnTo>
                  <a:lnTo>
                    <a:pt x="39" y="100"/>
                  </a:lnTo>
                  <a:lnTo>
                    <a:pt x="39" y="97"/>
                  </a:lnTo>
                  <a:lnTo>
                    <a:pt x="43" y="93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4" y="87"/>
                  </a:lnTo>
                  <a:lnTo>
                    <a:pt x="47" y="87"/>
                  </a:lnTo>
                  <a:lnTo>
                    <a:pt x="46" y="86"/>
                  </a:lnTo>
                  <a:lnTo>
                    <a:pt x="53" y="80"/>
                  </a:lnTo>
                  <a:lnTo>
                    <a:pt x="58" y="75"/>
                  </a:lnTo>
                  <a:lnTo>
                    <a:pt x="58" y="71"/>
                  </a:lnTo>
                  <a:lnTo>
                    <a:pt x="58" y="67"/>
                  </a:lnTo>
                  <a:lnTo>
                    <a:pt x="62" y="62"/>
                  </a:lnTo>
                  <a:lnTo>
                    <a:pt x="69" y="40"/>
                  </a:lnTo>
                  <a:lnTo>
                    <a:pt x="79" y="14"/>
                  </a:lnTo>
                  <a:lnTo>
                    <a:pt x="78" y="13"/>
                  </a:lnTo>
                  <a:lnTo>
                    <a:pt x="78" y="3"/>
                  </a:lnTo>
                  <a:lnTo>
                    <a:pt x="80" y="0"/>
                  </a:lnTo>
                  <a:lnTo>
                    <a:pt x="59" y="0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38" y="9"/>
                  </a:lnTo>
                  <a:lnTo>
                    <a:pt x="37" y="13"/>
                  </a:lnTo>
                  <a:lnTo>
                    <a:pt x="32" y="17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18" y="29"/>
                  </a:lnTo>
                  <a:lnTo>
                    <a:pt x="12" y="35"/>
                  </a:lnTo>
                  <a:lnTo>
                    <a:pt x="7" y="38"/>
                  </a:lnTo>
                  <a:lnTo>
                    <a:pt x="6" y="41"/>
                  </a:lnTo>
                  <a:lnTo>
                    <a:pt x="3" y="4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1065" y="1685"/>
              <a:ext cx="86" cy="118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2" y="50"/>
                </a:cxn>
                <a:cxn ang="0">
                  <a:pos x="0" y="58"/>
                </a:cxn>
                <a:cxn ang="0">
                  <a:pos x="7" y="67"/>
                </a:cxn>
                <a:cxn ang="0">
                  <a:pos x="7" y="75"/>
                </a:cxn>
                <a:cxn ang="0">
                  <a:pos x="11" y="74"/>
                </a:cxn>
                <a:cxn ang="0">
                  <a:pos x="16" y="77"/>
                </a:cxn>
                <a:cxn ang="0">
                  <a:pos x="7" y="88"/>
                </a:cxn>
                <a:cxn ang="0">
                  <a:pos x="7" y="90"/>
                </a:cxn>
                <a:cxn ang="0">
                  <a:pos x="18" y="102"/>
                </a:cxn>
                <a:cxn ang="0">
                  <a:pos x="17" y="107"/>
                </a:cxn>
                <a:cxn ang="0">
                  <a:pos x="15" y="111"/>
                </a:cxn>
                <a:cxn ang="0">
                  <a:pos x="16" y="115"/>
                </a:cxn>
                <a:cxn ang="0">
                  <a:pos x="17" y="116"/>
                </a:cxn>
                <a:cxn ang="0">
                  <a:pos x="19" y="114"/>
                </a:cxn>
                <a:cxn ang="0">
                  <a:pos x="19" y="117"/>
                </a:cxn>
                <a:cxn ang="0">
                  <a:pos x="19" y="114"/>
                </a:cxn>
                <a:cxn ang="0">
                  <a:pos x="24" y="112"/>
                </a:cxn>
                <a:cxn ang="0">
                  <a:pos x="31" y="115"/>
                </a:cxn>
                <a:cxn ang="0">
                  <a:pos x="34" y="113"/>
                </a:cxn>
                <a:cxn ang="0">
                  <a:pos x="34" y="108"/>
                </a:cxn>
                <a:cxn ang="0">
                  <a:pos x="42" y="105"/>
                </a:cxn>
                <a:cxn ang="0">
                  <a:pos x="42" y="102"/>
                </a:cxn>
                <a:cxn ang="0">
                  <a:pos x="45" y="98"/>
                </a:cxn>
                <a:cxn ang="0">
                  <a:pos x="44" y="98"/>
                </a:cxn>
                <a:cxn ang="0">
                  <a:pos x="46" y="98"/>
                </a:cxn>
                <a:cxn ang="0">
                  <a:pos x="47" y="92"/>
                </a:cxn>
                <a:cxn ang="0">
                  <a:pos x="50" y="91"/>
                </a:cxn>
                <a:cxn ang="0">
                  <a:pos x="49" y="90"/>
                </a:cxn>
                <a:cxn ang="0">
                  <a:pos x="57" y="84"/>
                </a:cxn>
                <a:cxn ang="0">
                  <a:pos x="61" y="79"/>
                </a:cxn>
                <a:cxn ang="0">
                  <a:pos x="62" y="74"/>
                </a:cxn>
                <a:cxn ang="0">
                  <a:pos x="61" y="71"/>
                </a:cxn>
                <a:cxn ang="0">
                  <a:pos x="66" y="66"/>
                </a:cxn>
                <a:cxn ang="0">
                  <a:pos x="73" y="43"/>
                </a:cxn>
                <a:cxn ang="0">
                  <a:pos x="84" y="15"/>
                </a:cxn>
                <a:cxn ang="0">
                  <a:pos x="83" y="13"/>
                </a:cxn>
                <a:cxn ang="0">
                  <a:pos x="83" y="4"/>
                </a:cxn>
                <a:cxn ang="0">
                  <a:pos x="85" y="0"/>
                </a:cxn>
                <a:cxn ang="0">
                  <a:pos x="63" y="0"/>
                </a:cxn>
                <a:cxn ang="0">
                  <a:pos x="36" y="0"/>
                </a:cxn>
                <a:cxn ang="0">
                  <a:pos x="41" y="7"/>
                </a:cxn>
                <a:cxn ang="0">
                  <a:pos x="41" y="10"/>
                </a:cxn>
                <a:cxn ang="0">
                  <a:pos x="39" y="13"/>
                </a:cxn>
                <a:cxn ang="0">
                  <a:pos x="34" y="18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19" y="28"/>
                </a:cxn>
                <a:cxn ang="0">
                  <a:pos x="19" y="31"/>
                </a:cxn>
                <a:cxn ang="0">
                  <a:pos x="12" y="37"/>
                </a:cxn>
                <a:cxn ang="0">
                  <a:pos x="7" y="40"/>
                </a:cxn>
                <a:cxn ang="0">
                  <a:pos x="6" y="43"/>
                </a:cxn>
                <a:cxn ang="0">
                  <a:pos x="4" y="44"/>
                </a:cxn>
              </a:cxnLst>
              <a:rect l="0" t="0" r="r" b="b"/>
              <a:pathLst>
                <a:path w="86" h="118">
                  <a:moveTo>
                    <a:pt x="4" y="44"/>
                  </a:moveTo>
                  <a:lnTo>
                    <a:pt x="2" y="50"/>
                  </a:lnTo>
                  <a:lnTo>
                    <a:pt x="0" y="58"/>
                  </a:lnTo>
                  <a:lnTo>
                    <a:pt x="7" y="67"/>
                  </a:lnTo>
                  <a:lnTo>
                    <a:pt x="7" y="75"/>
                  </a:lnTo>
                  <a:lnTo>
                    <a:pt x="11" y="74"/>
                  </a:lnTo>
                  <a:lnTo>
                    <a:pt x="16" y="77"/>
                  </a:lnTo>
                  <a:lnTo>
                    <a:pt x="7" y="88"/>
                  </a:lnTo>
                  <a:lnTo>
                    <a:pt x="7" y="90"/>
                  </a:lnTo>
                  <a:lnTo>
                    <a:pt x="18" y="102"/>
                  </a:lnTo>
                  <a:lnTo>
                    <a:pt x="17" y="107"/>
                  </a:lnTo>
                  <a:lnTo>
                    <a:pt x="15" y="111"/>
                  </a:lnTo>
                  <a:lnTo>
                    <a:pt x="16" y="115"/>
                  </a:lnTo>
                  <a:lnTo>
                    <a:pt x="17" y="116"/>
                  </a:lnTo>
                  <a:lnTo>
                    <a:pt x="19" y="114"/>
                  </a:lnTo>
                  <a:lnTo>
                    <a:pt x="19" y="117"/>
                  </a:lnTo>
                  <a:lnTo>
                    <a:pt x="19" y="114"/>
                  </a:lnTo>
                  <a:lnTo>
                    <a:pt x="24" y="112"/>
                  </a:lnTo>
                  <a:lnTo>
                    <a:pt x="31" y="115"/>
                  </a:lnTo>
                  <a:lnTo>
                    <a:pt x="34" y="113"/>
                  </a:lnTo>
                  <a:lnTo>
                    <a:pt x="34" y="108"/>
                  </a:lnTo>
                  <a:lnTo>
                    <a:pt x="42" y="105"/>
                  </a:lnTo>
                  <a:lnTo>
                    <a:pt x="42" y="102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6" y="98"/>
                  </a:lnTo>
                  <a:lnTo>
                    <a:pt x="47" y="92"/>
                  </a:lnTo>
                  <a:lnTo>
                    <a:pt x="50" y="91"/>
                  </a:lnTo>
                  <a:lnTo>
                    <a:pt x="49" y="90"/>
                  </a:lnTo>
                  <a:lnTo>
                    <a:pt x="57" y="84"/>
                  </a:lnTo>
                  <a:lnTo>
                    <a:pt x="61" y="79"/>
                  </a:lnTo>
                  <a:lnTo>
                    <a:pt x="62" y="74"/>
                  </a:lnTo>
                  <a:lnTo>
                    <a:pt x="61" y="71"/>
                  </a:lnTo>
                  <a:lnTo>
                    <a:pt x="66" y="66"/>
                  </a:lnTo>
                  <a:lnTo>
                    <a:pt x="73" y="43"/>
                  </a:lnTo>
                  <a:lnTo>
                    <a:pt x="84" y="15"/>
                  </a:lnTo>
                  <a:lnTo>
                    <a:pt x="83" y="13"/>
                  </a:lnTo>
                  <a:lnTo>
                    <a:pt x="83" y="4"/>
                  </a:lnTo>
                  <a:lnTo>
                    <a:pt x="85" y="0"/>
                  </a:lnTo>
                  <a:lnTo>
                    <a:pt x="63" y="0"/>
                  </a:lnTo>
                  <a:lnTo>
                    <a:pt x="36" y="0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9" y="13"/>
                  </a:lnTo>
                  <a:lnTo>
                    <a:pt x="34" y="18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2" y="37"/>
                  </a:lnTo>
                  <a:lnTo>
                    <a:pt x="7" y="40"/>
                  </a:lnTo>
                  <a:lnTo>
                    <a:pt x="6" y="43"/>
                  </a:lnTo>
                  <a:lnTo>
                    <a:pt x="4" y="4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1156" y="1808"/>
              <a:ext cx="158" cy="5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23" y="0"/>
                </a:cxn>
                <a:cxn ang="0">
                  <a:pos x="85" y="0"/>
                </a:cxn>
                <a:cxn ang="0">
                  <a:pos x="57" y="0"/>
                </a:cxn>
                <a:cxn ang="0">
                  <a:pos x="53" y="6"/>
                </a:cxn>
                <a:cxn ang="0">
                  <a:pos x="50" y="7"/>
                </a:cxn>
                <a:cxn ang="0">
                  <a:pos x="46" y="11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36" y="11"/>
                </a:cxn>
                <a:cxn ang="0">
                  <a:pos x="30" y="14"/>
                </a:cxn>
                <a:cxn ang="0">
                  <a:pos x="28" y="17"/>
                </a:cxn>
                <a:cxn ang="0">
                  <a:pos x="18" y="21"/>
                </a:cxn>
                <a:cxn ang="0">
                  <a:pos x="11" y="23"/>
                </a:cxn>
                <a:cxn ang="0">
                  <a:pos x="6" y="28"/>
                </a:cxn>
                <a:cxn ang="0">
                  <a:pos x="2" y="28"/>
                </a:cxn>
                <a:cxn ang="0">
                  <a:pos x="0" y="32"/>
                </a:cxn>
                <a:cxn ang="0">
                  <a:pos x="22" y="32"/>
                </a:cxn>
                <a:cxn ang="0">
                  <a:pos x="35" y="28"/>
                </a:cxn>
                <a:cxn ang="0">
                  <a:pos x="58" y="30"/>
                </a:cxn>
                <a:cxn ang="0">
                  <a:pos x="58" y="32"/>
                </a:cxn>
                <a:cxn ang="0">
                  <a:pos x="60" y="30"/>
                </a:cxn>
                <a:cxn ang="0">
                  <a:pos x="61" y="33"/>
                </a:cxn>
                <a:cxn ang="0">
                  <a:pos x="60" y="36"/>
                </a:cxn>
                <a:cxn ang="0">
                  <a:pos x="80" y="36"/>
                </a:cxn>
                <a:cxn ang="0">
                  <a:pos x="95" y="55"/>
                </a:cxn>
                <a:cxn ang="0">
                  <a:pos x="102" y="54"/>
                </a:cxn>
                <a:cxn ang="0">
                  <a:pos x="109" y="51"/>
                </a:cxn>
                <a:cxn ang="0">
                  <a:pos x="118" y="43"/>
                </a:cxn>
                <a:cxn ang="0">
                  <a:pos x="125" y="40"/>
                </a:cxn>
                <a:cxn ang="0">
                  <a:pos x="132" y="40"/>
                </a:cxn>
                <a:cxn ang="0">
                  <a:pos x="137" y="36"/>
                </a:cxn>
                <a:cxn ang="0">
                  <a:pos x="139" y="33"/>
                </a:cxn>
                <a:cxn ang="0">
                  <a:pos x="135" y="33"/>
                </a:cxn>
                <a:cxn ang="0">
                  <a:pos x="139" y="28"/>
                </a:cxn>
                <a:cxn ang="0">
                  <a:pos x="135" y="24"/>
                </a:cxn>
                <a:cxn ang="0">
                  <a:pos x="141" y="23"/>
                </a:cxn>
                <a:cxn ang="0">
                  <a:pos x="142" y="27"/>
                </a:cxn>
                <a:cxn ang="0">
                  <a:pos x="146" y="26"/>
                </a:cxn>
                <a:cxn ang="0">
                  <a:pos x="154" y="21"/>
                </a:cxn>
                <a:cxn ang="0">
                  <a:pos x="154" y="15"/>
                </a:cxn>
                <a:cxn ang="0">
                  <a:pos x="149" y="19"/>
                </a:cxn>
                <a:cxn ang="0">
                  <a:pos x="149" y="15"/>
                </a:cxn>
                <a:cxn ang="0">
                  <a:pos x="141" y="15"/>
                </a:cxn>
                <a:cxn ang="0">
                  <a:pos x="140" y="15"/>
                </a:cxn>
                <a:cxn ang="0">
                  <a:pos x="141" y="13"/>
                </a:cxn>
                <a:cxn ang="0">
                  <a:pos x="142" y="8"/>
                </a:cxn>
                <a:cxn ang="0">
                  <a:pos x="142" y="13"/>
                </a:cxn>
                <a:cxn ang="0">
                  <a:pos x="152" y="9"/>
                </a:cxn>
                <a:cxn ang="0">
                  <a:pos x="155" y="10"/>
                </a:cxn>
                <a:cxn ang="0">
                  <a:pos x="155" y="12"/>
                </a:cxn>
                <a:cxn ang="0">
                  <a:pos x="154" y="5"/>
                </a:cxn>
                <a:cxn ang="0">
                  <a:pos x="157" y="0"/>
                </a:cxn>
                <a:cxn ang="0">
                  <a:pos x="144" y="0"/>
                </a:cxn>
              </a:cxnLst>
              <a:rect l="0" t="0" r="r" b="b"/>
              <a:pathLst>
                <a:path w="158" h="56">
                  <a:moveTo>
                    <a:pt x="144" y="0"/>
                  </a:moveTo>
                  <a:lnTo>
                    <a:pt x="123" y="0"/>
                  </a:lnTo>
                  <a:lnTo>
                    <a:pt x="85" y="0"/>
                  </a:lnTo>
                  <a:lnTo>
                    <a:pt x="57" y="0"/>
                  </a:lnTo>
                  <a:lnTo>
                    <a:pt x="53" y="6"/>
                  </a:lnTo>
                  <a:lnTo>
                    <a:pt x="50" y="7"/>
                  </a:lnTo>
                  <a:lnTo>
                    <a:pt x="46" y="11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18" y="21"/>
                  </a:lnTo>
                  <a:lnTo>
                    <a:pt x="11" y="23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35" y="28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80" y="36"/>
                  </a:lnTo>
                  <a:lnTo>
                    <a:pt x="95" y="55"/>
                  </a:lnTo>
                  <a:lnTo>
                    <a:pt x="102" y="54"/>
                  </a:lnTo>
                  <a:lnTo>
                    <a:pt x="109" y="51"/>
                  </a:lnTo>
                  <a:lnTo>
                    <a:pt x="118" y="43"/>
                  </a:lnTo>
                  <a:lnTo>
                    <a:pt x="125" y="40"/>
                  </a:lnTo>
                  <a:lnTo>
                    <a:pt x="132" y="40"/>
                  </a:lnTo>
                  <a:lnTo>
                    <a:pt x="137" y="36"/>
                  </a:lnTo>
                  <a:lnTo>
                    <a:pt x="139" y="33"/>
                  </a:lnTo>
                  <a:lnTo>
                    <a:pt x="135" y="33"/>
                  </a:lnTo>
                  <a:lnTo>
                    <a:pt x="139" y="28"/>
                  </a:lnTo>
                  <a:lnTo>
                    <a:pt x="135" y="24"/>
                  </a:lnTo>
                  <a:lnTo>
                    <a:pt x="141" y="23"/>
                  </a:lnTo>
                  <a:lnTo>
                    <a:pt x="142" y="27"/>
                  </a:lnTo>
                  <a:lnTo>
                    <a:pt x="146" y="26"/>
                  </a:lnTo>
                  <a:lnTo>
                    <a:pt x="154" y="21"/>
                  </a:lnTo>
                  <a:lnTo>
                    <a:pt x="154" y="15"/>
                  </a:lnTo>
                  <a:lnTo>
                    <a:pt x="149" y="19"/>
                  </a:lnTo>
                  <a:lnTo>
                    <a:pt x="149" y="15"/>
                  </a:lnTo>
                  <a:lnTo>
                    <a:pt x="141" y="15"/>
                  </a:lnTo>
                  <a:lnTo>
                    <a:pt x="140" y="15"/>
                  </a:lnTo>
                  <a:lnTo>
                    <a:pt x="141" y="13"/>
                  </a:lnTo>
                  <a:lnTo>
                    <a:pt x="142" y="8"/>
                  </a:lnTo>
                  <a:lnTo>
                    <a:pt x="142" y="13"/>
                  </a:lnTo>
                  <a:lnTo>
                    <a:pt x="152" y="9"/>
                  </a:lnTo>
                  <a:lnTo>
                    <a:pt x="155" y="10"/>
                  </a:lnTo>
                  <a:lnTo>
                    <a:pt x="155" y="12"/>
                  </a:lnTo>
                  <a:lnTo>
                    <a:pt x="154" y="5"/>
                  </a:lnTo>
                  <a:lnTo>
                    <a:pt x="157" y="0"/>
                  </a:lnTo>
                  <a:lnTo>
                    <a:pt x="14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1156" y="1808"/>
              <a:ext cx="162" cy="61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27" y="0"/>
                </a:cxn>
                <a:cxn ang="0">
                  <a:pos x="88" y="0"/>
                </a:cxn>
                <a:cxn ang="0">
                  <a:pos x="58" y="0"/>
                </a:cxn>
                <a:cxn ang="0">
                  <a:pos x="55" y="7"/>
                </a:cxn>
                <a:cxn ang="0">
                  <a:pos x="51" y="8"/>
                </a:cxn>
                <a:cxn ang="0">
                  <a:pos x="47" y="12"/>
                </a:cxn>
                <a:cxn ang="0">
                  <a:pos x="43" y="11"/>
                </a:cxn>
                <a:cxn ang="0">
                  <a:pos x="37" y="15"/>
                </a:cxn>
                <a:cxn ang="0">
                  <a:pos x="37" y="12"/>
                </a:cxn>
                <a:cxn ang="0">
                  <a:pos x="31" y="15"/>
                </a:cxn>
                <a:cxn ang="0">
                  <a:pos x="28" y="19"/>
                </a:cxn>
                <a:cxn ang="0">
                  <a:pos x="19" y="23"/>
                </a:cxn>
                <a:cxn ang="0">
                  <a:pos x="12" y="25"/>
                </a:cxn>
                <a:cxn ang="0">
                  <a:pos x="6" y="30"/>
                </a:cxn>
                <a:cxn ang="0">
                  <a:pos x="2" y="31"/>
                </a:cxn>
                <a:cxn ang="0">
                  <a:pos x="0" y="35"/>
                </a:cxn>
                <a:cxn ang="0">
                  <a:pos x="22" y="35"/>
                </a:cxn>
                <a:cxn ang="0">
                  <a:pos x="35" y="31"/>
                </a:cxn>
                <a:cxn ang="0">
                  <a:pos x="59" y="33"/>
                </a:cxn>
                <a:cxn ang="0">
                  <a:pos x="59" y="34"/>
                </a:cxn>
                <a:cxn ang="0">
                  <a:pos x="61" y="33"/>
                </a:cxn>
                <a:cxn ang="0">
                  <a:pos x="63" y="36"/>
                </a:cxn>
                <a:cxn ang="0">
                  <a:pos x="62" y="40"/>
                </a:cxn>
                <a:cxn ang="0">
                  <a:pos x="82" y="40"/>
                </a:cxn>
                <a:cxn ang="0">
                  <a:pos x="97" y="60"/>
                </a:cxn>
                <a:cxn ang="0">
                  <a:pos x="104" y="59"/>
                </a:cxn>
                <a:cxn ang="0">
                  <a:pos x="111" y="56"/>
                </a:cxn>
                <a:cxn ang="0">
                  <a:pos x="121" y="47"/>
                </a:cxn>
                <a:cxn ang="0">
                  <a:pos x="128" y="43"/>
                </a:cxn>
                <a:cxn ang="0">
                  <a:pos x="135" y="43"/>
                </a:cxn>
                <a:cxn ang="0">
                  <a:pos x="141" y="40"/>
                </a:cxn>
                <a:cxn ang="0">
                  <a:pos x="142" y="36"/>
                </a:cxn>
                <a:cxn ang="0">
                  <a:pos x="138" y="36"/>
                </a:cxn>
                <a:cxn ang="0">
                  <a:pos x="142" y="31"/>
                </a:cxn>
                <a:cxn ang="0">
                  <a:pos x="138" y="26"/>
                </a:cxn>
                <a:cxn ang="0">
                  <a:pos x="144" y="25"/>
                </a:cxn>
                <a:cxn ang="0">
                  <a:pos x="146" y="29"/>
                </a:cxn>
                <a:cxn ang="0">
                  <a:pos x="150" y="28"/>
                </a:cxn>
                <a:cxn ang="0">
                  <a:pos x="158" y="23"/>
                </a:cxn>
                <a:cxn ang="0">
                  <a:pos x="158" y="16"/>
                </a:cxn>
                <a:cxn ang="0">
                  <a:pos x="153" y="21"/>
                </a:cxn>
                <a:cxn ang="0">
                  <a:pos x="153" y="16"/>
                </a:cxn>
                <a:cxn ang="0">
                  <a:pos x="145" y="17"/>
                </a:cxn>
                <a:cxn ang="0">
                  <a:pos x="143" y="16"/>
                </a:cxn>
                <a:cxn ang="0">
                  <a:pos x="144" y="14"/>
                </a:cxn>
                <a:cxn ang="0">
                  <a:pos x="146" y="9"/>
                </a:cxn>
                <a:cxn ang="0">
                  <a:pos x="146" y="14"/>
                </a:cxn>
                <a:cxn ang="0">
                  <a:pos x="156" y="10"/>
                </a:cxn>
                <a:cxn ang="0">
                  <a:pos x="159" y="11"/>
                </a:cxn>
                <a:cxn ang="0">
                  <a:pos x="159" y="13"/>
                </a:cxn>
                <a:cxn ang="0">
                  <a:pos x="158" y="5"/>
                </a:cxn>
                <a:cxn ang="0">
                  <a:pos x="161" y="0"/>
                </a:cxn>
                <a:cxn ang="0">
                  <a:pos x="148" y="0"/>
                </a:cxn>
              </a:cxnLst>
              <a:rect l="0" t="0" r="r" b="b"/>
              <a:pathLst>
                <a:path w="162" h="61">
                  <a:moveTo>
                    <a:pt x="148" y="0"/>
                  </a:moveTo>
                  <a:lnTo>
                    <a:pt x="127" y="0"/>
                  </a:lnTo>
                  <a:lnTo>
                    <a:pt x="88" y="0"/>
                  </a:lnTo>
                  <a:lnTo>
                    <a:pt x="58" y="0"/>
                  </a:lnTo>
                  <a:lnTo>
                    <a:pt x="55" y="7"/>
                  </a:lnTo>
                  <a:lnTo>
                    <a:pt x="51" y="8"/>
                  </a:lnTo>
                  <a:lnTo>
                    <a:pt x="47" y="12"/>
                  </a:lnTo>
                  <a:lnTo>
                    <a:pt x="43" y="11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1" y="15"/>
                  </a:lnTo>
                  <a:lnTo>
                    <a:pt x="28" y="19"/>
                  </a:lnTo>
                  <a:lnTo>
                    <a:pt x="19" y="23"/>
                  </a:lnTo>
                  <a:lnTo>
                    <a:pt x="12" y="25"/>
                  </a:lnTo>
                  <a:lnTo>
                    <a:pt x="6" y="30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2" y="35"/>
                  </a:lnTo>
                  <a:lnTo>
                    <a:pt x="35" y="31"/>
                  </a:lnTo>
                  <a:lnTo>
                    <a:pt x="59" y="33"/>
                  </a:lnTo>
                  <a:lnTo>
                    <a:pt x="59" y="34"/>
                  </a:lnTo>
                  <a:lnTo>
                    <a:pt x="61" y="33"/>
                  </a:lnTo>
                  <a:lnTo>
                    <a:pt x="63" y="36"/>
                  </a:lnTo>
                  <a:lnTo>
                    <a:pt x="62" y="40"/>
                  </a:lnTo>
                  <a:lnTo>
                    <a:pt x="82" y="40"/>
                  </a:lnTo>
                  <a:lnTo>
                    <a:pt x="97" y="60"/>
                  </a:lnTo>
                  <a:lnTo>
                    <a:pt x="104" y="59"/>
                  </a:lnTo>
                  <a:lnTo>
                    <a:pt x="111" y="56"/>
                  </a:lnTo>
                  <a:lnTo>
                    <a:pt x="121" y="47"/>
                  </a:lnTo>
                  <a:lnTo>
                    <a:pt x="128" y="43"/>
                  </a:lnTo>
                  <a:lnTo>
                    <a:pt x="135" y="43"/>
                  </a:lnTo>
                  <a:lnTo>
                    <a:pt x="141" y="40"/>
                  </a:lnTo>
                  <a:lnTo>
                    <a:pt x="142" y="36"/>
                  </a:lnTo>
                  <a:lnTo>
                    <a:pt x="138" y="36"/>
                  </a:lnTo>
                  <a:lnTo>
                    <a:pt x="142" y="31"/>
                  </a:lnTo>
                  <a:lnTo>
                    <a:pt x="138" y="26"/>
                  </a:lnTo>
                  <a:lnTo>
                    <a:pt x="144" y="25"/>
                  </a:lnTo>
                  <a:lnTo>
                    <a:pt x="146" y="29"/>
                  </a:lnTo>
                  <a:lnTo>
                    <a:pt x="150" y="28"/>
                  </a:lnTo>
                  <a:lnTo>
                    <a:pt x="158" y="23"/>
                  </a:lnTo>
                  <a:lnTo>
                    <a:pt x="158" y="16"/>
                  </a:lnTo>
                  <a:lnTo>
                    <a:pt x="153" y="21"/>
                  </a:lnTo>
                  <a:lnTo>
                    <a:pt x="153" y="16"/>
                  </a:lnTo>
                  <a:lnTo>
                    <a:pt x="145" y="17"/>
                  </a:lnTo>
                  <a:lnTo>
                    <a:pt x="143" y="16"/>
                  </a:lnTo>
                  <a:lnTo>
                    <a:pt x="144" y="14"/>
                  </a:lnTo>
                  <a:lnTo>
                    <a:pt x="146" y="9"/>
                  </a:lnTo>
                  <a:lnTo>
                    <a:pt x="146" y="14"/>
                  </a:lnTo>
                  <a:lnTo>
                    <a:pt x="156" y="10"/>
                  </a:lnTo>
                  <a:lnTo>
                    <a:pt x="159" y="11"/>
                  </a:lnTo>
                  <a:lnTo>
                    <a:pt x="159" y="13"/>
                  </a:lnTo>
                  <a:lnTo>
                    <a:pt x="158" y="5"/>
                  </a:lnTo>
                  <a:lnTo>
                    <a:pt x="161" y="0"/>
                  </a:lnTo>
                  <a:lnTo>
                    <a:pt x="14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1178" y="1749"/>
              <a:ext cx="137" cy="54"/>
            </a:xfrm>
            <a:custGeom>
              <a:avLst/>
              <a:gdLst/>
              <a:ahLst/>
              <a:cxnLst>
                <a:cxn ang="0">
                  <a:pos x="122" y="53"/>
                </a:cxn>
                <a:cxn ang="0">
                  <a:pos x="102" y="53"/>
                </a:cxn>
                <a:cxn ang="0">
                  <a:pos x="64" y="53"/>
                </a:cxn>
                <a:cxn ang="0">
                  <a:pos x="0" y="53"/>
                </a:cxn>
                <a:cxn ang="0">
                  <a:pos x="9" y="51"/>
                </a:cxn>
                <a:cxn ang="0">
                  <a:pos x="15" y="48"/>
                </a:cxn>
                <a:cxn ang="0">
                  <a:pos x="20" y="44"/>
                </a:cxn>
                <a:cxn ang="0">
                  <a:pos x="35" y="36"/>
                </a:cxn>
                <a:cxn ang="0">
                  <a:pos x="34" y="40"/>
                </a:cxn>
                <a:cxn ang="0">
                  <a:pos x="35" y="41"/>
                </a:cxn>
                <a:cxn ang="0">
                  <a:pos x="39" y="43"/>
                </a:cxn>
                <a:cxn ang="0">
                  <a:pos x="44" y="40"/>
                </a:cxn>
                <a:cxn ang="0">
                  <a:pos x="46" y="42"/>
                </a:cxn>
                <a:cxn ang="0">
                  <a:pos x="52" y="40"/>
                </a:cxn>
                <a:cxn ang="0">
                  <a:pos x="53" y="39"/>
                </a:cxn>
                <a:cxn ang="0">
                  <a:pos x="60" y="39"/>
                </a:cxn>
                <a:cxn ang="0">
                  <a:pos x="64" y="36"/>
                </a:cxn>
                <a:cxn ang="0">
                  <a:pos x="65" y="35"/>
                </a:cxn>
                <a:cxn ang="0">
                  <a:pos x="65" y="33"/>
                </a:cxn>
                <a:cxn ang="0">
                  <a:pos x="77" y="22"/>
                </a:cxn>
                <a:cxn ang="0">
                  <a:pos x="82" y="17"/>
                </a:cxn>
                <a:cxn ang="0">
                  <a:pos x="87" y="20"/>
                </a:cxn>
                <a:cxn ang="0">
                  <a:pos x="94" y="12"/>
                </a:cxn>
                <a:cxn ang="0">
                  <a:pos x="96" y="13"/>
                </a:cxn>
                <a:cxn ang="0">
                  <a:pos x="106" y="6"/>
                </a:cxn>
                <a:cxn ang="0">
                  <a:pos x="109" y="0"/>
                </a:cxn>
                <a:cxn ang="0">
                  <a:pos x="116" y="6"/>
                </a:cxn>
                <a:cxn ang="0">
                  <a:pos x="119" y="2"/>
                </a:cxn>
                <a:cxn ang="0">
                  <a:pos x="123" y="4"/>
                </a:cxn>
                <a:cxn ang="0">
                  <a:pos x="121" y="6"/>
                </a:cxn>
                <a:cxn ang="0">
                  <a:pos x="122" y="7"/>
                </a:cxn>
                <a:cxn ang="0">
                  <a:pos x="127" y="9"/>
                </a:cxn>
                <a:cxn ang="0">
                  <a:pos x="127" y="13"/>
                </a:cxn>
                <a:cxn ang="0">
                  <a:pos x="127" y="13"/>
                </a:cxn>
                <a:cxn ang="0">
                  <a:pos x="121" y="18"/>
                </a:cxn>
                <a:cxn ang="0">
                  <a:pos x="121" y="20"/>
                </a:cxn>
                <a:cxn ang="0">
                  <a:pos x="135" y="28"/>
                </a:cxn>
                <a:cxn ang="0">
                  <a:pos x="132" y="35"/>
                </a:cxn>
                <a:cxn ang="0">
                  <a:pos x="133" y="40"/>
                </a:cxn>
                <a:cxn ang="0">
                  <a:pos x="130" y="42"/>
                </a:cxn>
                <a:cxn ang="0">
                  <a:pos x="132" y="45"/>
                </a:cxn>
                <a:cxn ang="0">
                  <a:pos x="127" y="46"/>
                </a:cxn>
                <a:cxn ang="0">
                  <a:pos x="127" y="47"/>
                </a:cxn>
                <a:cxn ang="0">
                  <a:pos x="136" y="49"/>
                </a:cxn>
                <a:cxn ang="0">
                  <a:pos x="135" y="53"/>
                </a:cxn>
                <a:cxn ang="0">
                  <a:pos x="122" y="53"/>
                </a:cxn>
              </a:cxnLst>
              <a:rect l="0" t="0" r="r" b="b"/>
              <a:pathLst>
                <a:path w="137" h="54">
                  <a:moveTo>
                    <a:pt x="122" y="53"/>
                  </a:moveTo>
                  <a:lnTo>
                    <a:pt x="102" y="53"/>
                  </a:lnTo>
                  <a:lnTo>
                    <a:pt x="64" y="53"/>
                  </a:lnTo>
                  <a:lnTo>
                    <a:pt x="0" y="53"/>
                  </a:lnTo>
                  <a:lnTo>
                    <a:pt x="9" y="51"/>
                  </a:lnTo>
                  <a:lnTo>
                    <a:pt x="15" y="48"/>
                  </a:lnTo>
                  <a:lnTo>
                    <a:pt x="20" y="44"/>
                  </a:lnTo>
                  <a:lnTo>
                    <a:pt x="35" y="36"/>
                  </a:lnTo>
                  <a:lnTo>
                    <a:pt x="34" y="40"/>
                  </a:lnTo>
                  <a:lnTo>
                    <a:pt x="35" y="41"/>
                  </a:lnTo>
                  <a:lnTo>
                    <a:pt x="39" y="43"/>
                  </a:lnTo>
                  <a:lnTo>
                    <a:pt x="44" y="40"/>
                  </a:lnTo>
                  <a:lnTo>
                    <a:pt x="46" y="42"/>
                  </a:lnTo>
                  <a:lnTo>
                    <a:pt x="52" y="40"/>
                  </a:lnTo>
                  <a:lnTo>
                    <a:pt x="53" y="39"/>
                  </a:lnTo>
                  <a:lnTo>
                    <a:pt x="60" y="39"/>
                  </a:lnTo>
                  <a:lnTo>
                    <a:pt x="64" y="36"/>
                  </a:lnTo>
                  <a:lnTo>
                    <a:pt x="65" y="35"/>
                  </a:lnTo>
                  <a:lnTo>
                    <a:pt x="65" y="33"/>
                  </a:lnTo>
                  <a:lnTo>
                    <a:pt x="77" y="22"/>
                  </a:lnTo>
                  <a:lnTo>
                    <a:pt x="82" y="17"/>
                  </a:lnTo>
                  <a:lnTo>
                    <a:pt x="87" y="20"/>
                  </a:lnTo>
                  <a:lnTo>
                    <a:pt x="94" y="12"/>
                  </a:lnTo>
                  <a:lnTo>
                    <a:pt x="96" y="13"/>
                  </a:lnTo>
                  <a:lnTo>
                    <a:pt x="106" y="6"/>
                  </a:lnTo>
                  <a:lnTo>
                    <a:pt x="109" y="0"/>
                  </a:lnTo>
                  <a:lnTo>
                    <a:pt x="116" y="6"/>
                  </a:lnTo>
                  <a:lnTo>
                    <a:pt x="119" y="2"/>
                  </a:lnTo>
                  <a:lnTo>
                    <a:pt x="123" y="4"/>
                  </a:lnTo>
                  <a:lnTo>
                    <a:pt x="121" y="6"/>
                  </a:lnTo>
                  <a:lnTo>
                    <a:pt x="122" y="7"/>
                  </a:lnTo>
                  <a:lnTo>
                    <a:pt x="127" y="9"/>
                  </a:lnTo>
                  <a:lnTo>
                    <a:pt x="127" y="13"/>
                  </a:lnTo>
                  <a:lnTo>
                    <a:pt x="127" y="13"/>
                  </a:lnTo>
                  <a:lnTo>
                    <a:pt x="121" y="18"/>
                  </a:lnTo>
                  <a:lnTo>
                    <a:pt x="121" y="20"/>
                  </a:lnTo>
                  <a:lnTo>
                    <a:pt x="135" y="28"/>
                  </a:lnTo>
                  <a:lnTo>
                    <a:pt x="132" y="35"/>
                  </a:lnTo>
                  <a:lnTo>
                    <a:pt x="133" y="40"/>
                  </a:lnTo>
                  <a:lnTo>
                    <a:pt x="130" y="42"/>
                  </a:lnTo>
                  <a:lnTo>
                    <a:pt x="132" y="45"/>
                  </a:lnTo>
                  <a:lnTo>
                    <a:pt x="127" y="46"/>
                  </a:lnTo>
                  <a:lnTo>
                    <a:pt x="127" y="47"/>
                  </a:lnTo>
                  <a:lnTo>
                    <a:pt x="136" y="49"/>
                  </a:lnTo>
                  <a:lnTo>
                    <a:pt x="135" y="53"/>
                  </a:lnTo>
                  <a:lnTo>
                    <a:pt x="122" y="5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1178" y="1749"/>
              <a:ext cx="141" cy="60"/>
            </a:xfrm>
            <a:custGeom>
              <a:avLst/>
              <a:gdLst/>
              <a:ahLst/>
              <a:cxnLst>
                <a:cxn ang="0">
                  <a:pos x="126" y="59"/>
                </a:cxn>
                <a:cxn ang="0">
                  <a:pos x="105" y="59"/>
                </a:cxn>
                <a:cxn ang="0">
                  <a:pos x="66" y="59"/>
                </a:cxn>
                <a:cxn ang="0">
                  <a:pos x="0" y="59"/>
                </a:cxn>
                <a:cxn ang="0">
                  <a:pos x="10" y="57"/>
                </a:cxn>
                <a:cxn ang="0">
                  <a:pos x="16" y="54"/>
                </a:cxn>
                <a:cxn ang="0">
                  <a:pos x="20" y="49"/>
                </a:cxn>
                <a:cxn ang="0">
                  <a:pos x="36" y="41"/>
                </a:cxn>
                <a:cxn ang="0">
                  <a:pos x="35" y="44"/>
                </a:cxn>
                <a:cxn ang="0">
                  <a:pos x="36" y="46"/>
                </a:cxn>
                <a:cxn ang="0">
                  <a:pos x="40" y="48"/>
                </a:cxn>
                <a:cxn ang="0">
                  <a:pos x="45" y="45"/>
                </a:cxn>
                <a:cxn ang="0">
                  <a:pos x="47" y="47"/>
                </a:cxn>
                <a:cxn ang="0">
                  <a:pos x="53" y="45"/>
                </a:cxn>
                <a:cxn ang="0">
                  <a:pos x="55" y="43"/>
                </a:cxn>
                <a:cxn ang="0">
                  <a:pos x="62" y="43"/>
                </a:cxn>
                <a:cxn ang="0">
                  <a:pos x="66" y="41"/>
                </a:cxn>
                <a:cxn ang="0">
                  <a:pos x="67" y="39"/>
                </a:cxn>
                <a:cxn ang="0">
                  <a:pos x="66" y="37"/>
                </a:cxn>
                <a:cxn ang="0">
                  <a:pos x="79" y="25"/>
                </a:cxn>
                <a:cxn ang="0">
                  <a:pos x="84" y="18"/>
                </a:cxn>
                <a:cxn ang="0">
                  <a:pos x="89" y="22"/>
                </a:cxn>
                <a:cxn ang="0">
                  <a:pos x="97" y="13"/>
                </a:cxn>
                <a:cxn ang="0">
                  <a:pos x="99" y="14"/>
                </a:cxn>
                <a:cxn ang="0">
                  <a:pos x="109" y="6"/>
                </a:cxn>
                <a:cxn ang="0">
                  <a:pos x="113" y="0"/>
                </a:cxn>
                <a:cxn ang="0">
                  <a:pos x="120" y="6"/>
                </a:cxn>
                <a:cxn ang="0">
                  <a:pos x="122" y="3"/>
                </a:cxn>
                <a:cxn ang="0">
                  <a:pos x="127" y="4"/>
                </a:cxn>
                <a:cxn ang="0">
                  <a:pos x="125" y="6"/>
                </a:cxn>
                <a:cxn ang="0">
                  <a:pos x="126" y="8"/>
                </a:cxn>
                <a:cxn ang="0">
                  <a:pos x="130" y="11"/>
                </a:cxn>
                <a:cxn ang="0">
                  <a:pos x="131" y="14"/>
                </a:cxn>
                <a:cxn ang="0">
                  <a:pos x="130" y="15"/>
                </a:cxn>
                <a:cxn ang="0">
                  <a:pos x="125" y="20"/>
                </a:cxn>
                <a:cxn ang="0">
                  <a:pos x="125" y="22"/>
                </a:cxn>
                <a:cxn ang="0">
                  <a:pos x="139" y="32"/>
                </a:cxn>
                <a:cxn ang="0">
                  <a:pos x="136" y="39"/>
                </a:cxn>
                <a:cxn ang="0">
                  <a:pos x="137" y="45"/>
                </a:cxn>
                <a:cxn ang="0">
                  <a:pos x="134" y="47"/>
                </a:cxn>
                <a:cxn ang="0">
                  <a:pos x="136" y="50"/>
                </a:cxn>
                <a:cxn ang="0">
                  <a:pos x="130" y="51"/>
                </a:cxn>
                <a:cxn ang="0">
                  <a:pos x="130" y="52"/>
                </a:cxn>
                <a:cxn ang="0">
                  <a:pos x="140" y="55"/>
                </a:cxn>
                <a:cxn ang="0">
                  <a:pos x="139" y="59"/>
                </a:cxn>
                <a:cxn ang="0">
                  <a:pos x="126" y="59"/>
                </a:cxn>
              </a:cxnLst>
              <a:rect l="0" t="0" r="r" b="b"/>
              <a:pathLst>
                <a:path w="141" h="60">
                  <a:moveTo>
                    <a:pt x="126" y="59"/>
                  </a:moveTo>
                  <a:lnTo>
                    <a:pt x="105" y="59"/>
                  </a:lnTo>
                  <a:lnTo>
                    <a:pt x="66" y="59"/>
                  </a:lnTo>
                  <a:lnTo>
                    <a:pt x="0" y="59"/>
                  </a:lnTo>
                  <a:lnTo>
                    <a:pt x="10" y="57"/>
                  </a:lnTo>
                  <a:lnTo>
                    <a:pt x="16" y="54"/>
                  </a:lnTo>
                  <a:lnTo>
                    <a:pt x="20" y="49"/>
                  </a:lnTo>
                  <a:lnTo>
                    <a:pt x="36" y="41"/>
                  </a:lnTo>
                  <a:lnTo>
                    <a:pt x="35" y="44"/>
                  </a:lnTo>
                  <a:lnTo>
                    <a:pt x="36" y="46"/>
                  </a:lnTo>
                  <a:lnTo>
                    <a:pt x="40" y="48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53" y="45"/>
                  </a:lnTo>
                  <a:lnTo>
                    <a:pt x="55" y="43"/>
                  </a:lnTo>
                  <a:lnTo>
                    <a:pt x="62" y="43"/>
                  </a:lnTo>
                  <a:lnTo>
                    <a:pt x="66" y="41"/>
                  </a:lnTo>
                  <a:lnTo>
                    <a:pt x="67" y="39"/>
                  </a:lnTo>
                  <a:lnTo>
                    <a:pt x="66" y="37"/>
                  </a:lnTo>
                  <a:lnTo>
                    <a:pt x="79" y="25"/>
                  </a:lnTo>
                  <a:lnTo>
                    <a:pt x="84" y="18"/>
                  </a:lnTo>
                  <a:lnTo>
                    <a:pt x="89" y="22"/>
                  </a:lnTo>
                  <a:lnTo>
                    <a:pt x="97" y="13"/>
                  </a:lnTo>
                  <a:lnTo>
                    <a:pt x="99" y="14"/>
                  </a:lnTo>
                  <a:lnTo>
                    <a:pt x="109" y="6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2" y="3"/>
                  </a:lnTo>
                  <a:lnTo>
                    <a:pt x="127" y="4"/>
                  </a:lnTo>
                  <a:lnTo>
                    <a:pt x="125" y="6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1" y="14"/>
                  </a:lnTo>
                  <a:lnTo>
                    <a:pt x="130" y="15"/>
                  </a:lnTo>
                  <a:lnTo>
                    <a:pt x="125" y="20"/>
                  </a:lnTo>
                  <a:lnTo>
                    <a:pt x="125" y="22"/>
                  </a:lnTo>
                  <a:lnTo>
                    <a:pt x="139" y="32"/>
                  </a:lnTo>
                  <a:lnTo>
                    <a:pt x="136" y="39"/>
                  </a:lnTo>
                  <a:lnTo>
                    <a:pt x="137" y="45"/>
                  </a:lnTo>
                  <a:lnTo>
                    <a:pt x="134" y="47"/>
                  </a:lnTo>
                  <a:lnTo>
                    <a:pt x="136" y="50"/>
                  </a:lnTo>
                  <a:lnTo>
                    <a:pt x="130" y="51"/>
                  </a:lnTo>
                  <a:lnTo>
                    <a:pt x="130" y="52"/>
                  </a:lnTo>
                  <a:lnTo>
                    <a:pt x="140" y="55"/>
                  </a:lnTo>
                  <a:lnTo>
                    <a:pt x="139" y="59"/>
                  </a:lnTo>
                  <a:lnTo>
                    <a:pt x="126" y="5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1269" y="1742"/>
              <a:ext cx="69" cy="3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36" y="0"/>
                </a:cxn>
                <a:cxn ang="0">
                  <a:pos x="3" y="0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11" y="5"/>
                </a:cxn>
                <a:cxn ang="0">
                  <a:pos x="15" y="2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20" y="2"/>
                </a:cxn>
                <a:cxn ang="0">
                  <a:pos x="25" y="1"/>
                </a:cxn>
                <a:cxn ang="0">
                  <a:pos x="29" y="2"/>
                </a:cxn>
                <a:cxn ang="0">
                  <a:pos x="29" y="8"/>
                </a:cxn>
                <a:cxn ang="0">
                  <a:pos x="34" y="9"/>
                </a:cxn>
                <a:cxn ang="0">
                  <a:pos x="32" y="11"/>
                </a:cxn>
                <a:cxn ang="0">
                  <a:pos x="33" y="12"/>
                </a:cxn>
                <a:cxn ang="0">
                  <a:pos x="37" y="15"/>
                </a:cxn>
                <a:cxn ang="0">
                  <a:pos x="39" y="14"/>
                </a:cxn>
                <a:cxn ang="0">
                  <a:pos x="40" y="15"/>
                </a:cxn>
                <a:cxn ang="0">
                  <a:pos x="38" y="18"/>
                </a:cxn>
                <a:cxn ang="0">
                  <a:pos x="37" y="18"/>
                </a:cxn>
                <a:cxn ang="0">
                  <a:pos x="33" y="24"/>
                </a:cxn>
                <a:cxn ang="0">
                  <a:pos x="46" y="30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6" y="24"/>
                </a:cxn>
                <a:cxn ang="0">
                  <a:pos x="49" y="10"/>
                </a:cxn>
                <a:cxn ang="0">
                  <a:pos x="59" y="4"/>
                </a:cxn>
                <a:cxn ang="0">
                  <a:pos x="61" y="3"/>
                </a:cxn>
                <a:cxn ang="0">
                  <a:pos x="60" y="6"/>
                </a:cxn>
                <a:cxn ang="0">
                  <a:pos x="56" y="9"/>
                </a:cxn>
                <a:cxn ang="0">
                  <a:pos x="55" y="12"/>
                </a:cxn>
                <a:cxn ang="0">
                  <a:pos x="52" y="15"/>
                </a:cxn>
                <a:cxn ang="0">
                  <a:pos x="53" y="16"/>
                </a:cxn>
                <a:cxn ang="0">
                  <a:pos x="52" y="20"/>
                </a:cxn>
                <a:cxn ang="0">
                  <a:pos x="49" y="23"/>
                </a:cxn>
                <a:cxn ang="0">
                  <a:pos x="51" y="27"/>
                </a:cxn>
                <a:cxn ang="0">
                  <a:pos x="54" y="28"/>
                </a:cxn>
                <a:cxn ang="0">
                  <a:pos x="55" y="33"/>
                </a:cxn>
                <a:cxn ang="0">
                  <a:pos x="62" y="31"/>
                </a:cxn>
                <a:cxn ang="0">
                  <a:pos x="64" y="29"/>
                </a:cxn>
                <a:cxn ang="0">
                  <a:pos x="68" y="24"/>
                </a:cxn>
                <a:cxn ang="0">
                  <a:pos x="57" y="24"/>
                </a:cxn>
                <a:cxn ang="0">
                  <a:pos x="64" y="0"/>
                </a:cxn>
              </a:cxnLst>
              <a:rect l="0" t="0" r="r" b="b"/>
              <a:pathLst>
                <a:path w="69" h="34">
                  <a:moveTo>
                    <a:pt x="64" y="0"/>
                  </a:moveTo>
                  <a:lnTo>
                    <a:pt x="36" y="0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29" y="2"/>
                  </a:lnTo>
                  <a:lnTo>
                    <a:pt x="29" y="8"/>
                  </a:lnTo>
                  <a:lnTo>
                    <a:pt x="34" y="9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7" y="15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3" y="24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9" y="10"/>
                  </a:lnTo>
                  <a:lnTo>
                    <a:pt x="59" y="4"/>
                  </a:lnTo>
                  <a:lnTo>
                    <a:pt x="61" y="3"/>
                  </a:lnTo>
                  <a:lnTo>
                    <a:pt x="60" y="6"/>
                  </a:lnTo>
                  <a:lnTo>
                    <a:pt x="56" y="9"/>
                  </a:lnTo>
                  <a:lnTo>
                    <a:pt x="55" y="12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2" y="20"/>
                  </a:lnTo>
                  <a:lnTo>
                    <a:pt x="49" y="23"/>
                  </a:lnTo>
                  <a:lnTo>
                    <a:pt x="51" y="27"/>
                  </a:lnTo>
                  <a:lnTo>
                    <a:pt x="54" y="28"/>
                  </a:lnTo>
                  <a:lnTo>
                    <a:pt x="55" y="33"/>
                  </a:lnTo>
                  <a:lnTo>
                    <a:pt x="62" y="31"/>
                  </a:lnTo>
                  <a:lnTo>
                    <a:pt x="64" y="29"/>
                  </a:lnTo>
                  <a:lnTo>
                    <a:pt x="68" y="24"/>
                  </a:lnTo>
                  <a:lnTo>
                    <a:pt x="57" y="24"/>
                  </a:lnTo>
                  <a:lnTo>
                    <a:pt x="6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269" y="1742"/>
              <a:ext cx="74" cy="39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9" y="0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2" y="3"/>
                </a:cxn>
                <a:cxn ang="0">
                  <a:pos x="26" y="1"/>
                </a:cxn>
                <a:cxn ang="0">
                  <a:pos x="32" y="3"/>
                </a:cxn>
                <a:cxn ang="0">
                  <a:pos x="32" y="9"/>
                </a:cxn>
                <a:cxn ang="0">
                  <a:pos x="36" y="11"/>
                </a:cxn>
                <a:cxn ang="0">
                  <a:pos x="34" y="12"/>
                </a:cxn>
                <a:cxn ang="0">
                  <a:pos x="35" y="14"/>
                </a:cxn>
                <a:cxn ang="0">
                  <a:pos x="40" y="17"/>
                </a:cxn>
                <a:cxn ang="0">
                  <a:pos x="42" y="16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40" y="21"/>
                </a:cxn>
                <a:cxn ang="0">
                  <a:pos x="35" y="27"/>
                </a:cxn>
                <a:cxn ang="0">
                  <a:pos x="49" y="34"/>
                </a:cxn>
                <a:cxn ang="0">
                  <a:pos x="49" y="30"/>
                </a:cxn>
                <a:cxn ang="0">
                  <a:pos x="47" y="27"/>
                </a:cxn>
                <a:cxn ang="0">
                  <a:pos x="49" y="27"/>
                </a:cxn>
                <a:cxn ang="0">
                  <a:pos x="53" y="11"/>
                </a:cxn>
                <a:cxn ang="0">
                  <a:pos x="63" y="4"/>
                </a:cxn>
                <a:cxn ang="0">
                  <a:pos x="65" y="4"/>
                </a:cxn>
                <a:cxn ang="0">
                  <a:pos x="64" y="7"/>
                </a:cxn>
                <a:cxn ang="0">
                  <a:pos x="60" y="11"/>
                </a:cxn>
                <a:cxn ang="0">
                  <a:pos x="59" y="14"/>
                </a:cxn>
                <a:cxn ang="0">
                  <a:pos x="55" y="17"/>
                </a:cxn>
                <a:cxn ang="0">
                  <a:pos x="57" y="19"/>
                </a:cxn>
                <a:cxn ang="0">
                  <a:pos x="56" y="23"/>
                </a:cxn>
                <a:cxn ang="0">
                  <a:pos x="53" y="27"/>
                </a:cxn>
                <a:cxn ang="0">
                  <a:pos x="55" y="31"/>
                </a:cxn>
                <a:cxn ang="0">
                  <a:pos x="58" y="32"/>
                </a:cxn>
                <a:cxn ang="0">
                  <a:pos x="59" y="38"/>
                </a:cxn>
                <a:cxn ang="0">
                  <a:pos x="67" y="36"/>
                </a:cxn>
                <a:cxn ang="0">
                  <a:pos x="69" y="34"/>
                </a:cxn>
                <a:cxn ang="0">
                  <a:pos x="73" y="27"/>
                </a:cxn>
                <a:cxn ang="0">
                  <a:pos x="62" y="27"/>
                </a:cxn>
                <a:cxn ang="0">
                  <a:pos x="69" y="0"/>
                </a:cxn>
              </a:cxnLst>
              <a:rect l="0" t="0" r="r" b="b"/>
              <a:pathLst>
                <a:path w="74" h="39">
                  <a:moveTo>
                    <a:pt x="69" y="0"/>
                  </a:moveTo>
                  <a:lnTo>
                    <a:pt x="39" y="0"/>
                  </a:lnTo>
                  <a:lnTo>
                    <a:pt x="4" y="0"/>
                  </a:lnTo>
                  <a:lnTo>
                    <a:pt x="0" y="11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6" y="1"/>
                  </a:lnTo>
                  <a:lnTo>
                    <a:pt x="32" y="3"/>
                  </a:lnTo>
                  <a:lnTo>
                    <a:pt x="32" y="9"/>
                  </a:lnTo>
                  <a:lnTo>
                    <a:pt x="36" y="11"/>
                  </a:lnTo>
                  <a:lnTo>
                    <a:pt x="34" y="12"/>
                  </a:lnTo>
                  <a:lnTo>
                    <a:pt x="35" y="14"/>
                  </a:lnTo>
                  <a:lnTo>
                    <a:pt x="40" y="17"/>
                  </a:lnTo>
                  <a:lnTo>
                    <a:pt x="42" y="16"/>
                  </a:lnTo>
                  <a:lnTo>
                    <a:pt x="43" y="18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35" y="27"/>
                  </a:lnTo>
                  <a:lnTo>
                    <a:pt x="49" y="34"/>
                  </a:lnTo>
                  <a:lnTo>
                    <a:pt x="49" y="30"/>
                  </a:lnTo>
                  <a:lnTo>
                    <a:pt x="47" y="27"/>
                  </a:lnTo>
                  <a:lnTo>
                    <a:pt x="49" y="27"/>
                  </a:lnTo>
                  <a:lnTo>
                    <a:pt x="53" y="11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4" y="7"/>
                  </a:lnTo>
                  <a:lnTo>
                    <a:pt x="60" y="11"/>
                  </a:lnTo>
                  <a:lnTo>
                    <a:pt x="59" y="14"/>
                  </a:lnTo>
                  <a:lnTo>
                    <a:pt x="55" y="17"/>
                  </a:lnTo>
                  <a:lnTo>
                    <a:pt x="57" y="19"/>
                  </a:lnTo>
                  <a:lnTo>
                    <a:pt x="56" y="23"/>
                  </a:lnTo>
                  <a:lnTo>
                    <a:pt x="53" y="27"/>
                  </a:lnTo>
                  <a:lnTo>
                    <a:pt x="55" y="31"/>
                  </a:lnTo>
                  <a:lnTo>
                    <a:pt x="58" y="32"/>
                  </a:lnTo>
                  <a:lnTo>
                    <a:pt x="59" y="38"/>
                  </a:lnTo>
                  <a:lnTo>
                    <a:pt x="67" y="36"/>
                  </a:lnTo>
                  <a:lnTo>
                    <a:pt x="69" y="34"/>
                  </a:lnTo>
                  <a:lnTo>
                    <a:pt x="73" y="27"/>
                  </a:lnTo>
                  <a:lnTo>
                    <a:pt x="62" y="27"/>
                  </a:lnTo>
                  <a:lnTo>
                    <a:pt x="69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254" y="1688"/>
              <a:ext cx="110" cy="50"/>
            </a:xfrm>
            <a:custGeom>
              <a:avLst/>
              <a:gdLst/>
              <a:ahLst/>
              <a:cxnLst>
                <a:cxn ang="0">
                  <a:pos x="89" y="6"/>
                </a:cxn>
                <a:cxn ang="0">
                  <a:pos x="81" y="6"/>
                </a:cxn>
                <a:cxn ang="0">
                  <a:pos x="55" y="6"/>
                </a:cxn>
                <a:cxn ang="0">
                  <a:pos x="29" y="6"/>
                </a:cxn>
                <a:cxn ang="0">
                  <a:pos x="31" y="0"/>
                </a:cxn>
                <a:cxn ang="0">
                  <a:pos x="16" y="6"/>
                </a:cxn>
                <a:cxn ang="0">
                  <a:pos x="0" y="49"/>
                </a:cxn>
                <a:cxn ang="0">
                  <a:pos x="51" y="49"/>
                </a:cxn>
                <a:cxn ang="0">
                  <a:pos x="80" y="49"/>
                </a:cxn>
                <a:cxn ang="0">
                  <a:pos x="83" y="47"/>
                </a:cxn>
                <a:cxn ang="0">
                  <a:pos x="87" y="48"/>
                </a:cxn>
                <a:cxn ang="0">
                  <a:pos x="91" y="47"/>
                </a:cxn>
                <a:cxn ang="0">
                  <a:pos x="100" y="41"/>
                </a:cxn>
                <a:cxn ang="0">
                  <a:pos x="96" y="36"/>
                </a:cxn>
                <a:cxn ang="0">
                  <a:pos x="97" y="33"/>
                </a:cxn>
                <a:cxn ang="0">
                  <a:pos x="95" y="33"/>
                </a:cxn>
                <a:cxn ang="0">
                  <a:pos x="96" y="29"/>
                </a:cxn>
                <a:cxn ang="0">
                  <a:pos x="100" y="27"/>
                </a:cxn>
                <a:cxn ang="0">
                  <a:pos x="99" y="25"/>
                </a:cxn>
                <a:cxn ang="0">
                  <a:pos x="106" y="19"/>
                </a:cxn>
                <a:cxn ang="0">
                  <a:pos x="109" y="18"/>
                </a:cxn>
                <a:cxn ang="0">
                  <a:pos x="105" y="15"/>
                </a:cxn>
                <a:cxn ang="0">
                  <a:pos x="106" y="9"/>
                </a:cxn>
                <a:cxn ang="0">
                  <a:pos x="101" y="6"/>
                </a:cxn>
                <a:cxn ang="0">
                  <a:pos x="89" y="6"/>
                </a:cxn>
              </a:cxnLst>
              <a:rect l="0" t="0" r="r" b="b"/>
              <a:pathLst>
                <a:path w="110" h="50">
                  <a:moveTo>
                    <a:pt x="89" y="6"/>
                  </a:moveTo>
                  <a:lnTo>
                    <a:pt x="81" y="6"/>
                  </a:lnTo>
                  <a:lnTo>
                    <a:pt x="55" y="6"/>
                  </a:lnTo>
                  <a:lnTo>
                    <a:pt x="29" y="6"/>
                  </a:lnTo>
                  <a:lnTo>
                    <a:pt x="31" y="0"/>
                  </a:lnTo>
                  <a:lnTo>
                    <a:pt x="16" y="6"/>
                  </a:lnTo>
                  <a:lnTo>
                    <a:pt x="0" y="49"/>
                  </a:lnTo>
                  <a:lnTo>
                    <a:pt x="51" y="49"/>
                  </a:lnTo>
                  <a:lnTo>
                    <a:pt x="80" y="49"/>
                  </a:lnTo>
                  <a:lnTo>
                    <a:pt x="83" y="47"/>
                  </a:lnTo>
                  <a:lnTo>
                    <a:pt x="87" y="48"/>
                  </a:lnTo>
                  <a:lnTo>
                    <a:pt x="91" y="47"/>
                  </a:lnTo>
                  <a:lnTo>
                    <a:pt x="100" y="41"/>
                  </a:lnTo>
                  <a:lnTo>
                    <a:pt x="96" y="36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6" y="29"/>
                  </a:lnTo>
                  <a:lnTo>
                    <a:pt x="100" y="27"/>
                  </a:lnTo>
                  <a:lnTo>
                    <a:pt x="99" y="25"/>
                  </a:lnTo>
                  <a:lnTo>
                    <a:pt x="106" y="19"/>
                  </a:lnTo>
                  <a:lnTo>
                    <a:pt x="109" y="18"/>
                  </a:lnTo>
                  <a:lnTo>
                    <a:pt x="105" y="15"/>
                  </a:lnTo>
                  <a:lnTo>
                    <a:pt x="106" y="9"/>
                  </a:lnTo>
                  <a:lnTo>
                    <a:pt x="101" y="6"/>
                  </a:lnTo>
                  <a:lnTo>
                    <a:pt x="89" y="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1254" y="1688"/>
              <a:ext cx="115" cy="55"/>
            </a:xfrm>
            <a:custGeom>
              <a:avLst/>
              <a:gdLst/>
              <a:ahLst/>
              <a:cxnLst>
                <a:cxn ang="0">
                  <a:pos x="93" y="6"/>
                </a:cxn>
                <a:cxn ang="0">
                  <a:pos x="85" y="6"/>
                </a:cxn>
                <a:cxn ang="0">
                  <a:pos x="57" y="6"/>
                </a:cxn>
                <a:cxn ang="0">
                  <a:pos x="30" y="6"/>
                </a:cxn>
                <a:cxn ang="0">
                  <a:pos x="32" y="0"/>
                </a:cxn>
                <a:cxn ang="0">
                  <a:pos x="17" y="6"/>
                </a:cxn>
                <a:cxn ang="0">
                  <a:pos x="0" y="54"/>
                </a:cxn>
                <a:cxn ang="0">
                  <a:pos x="53" y="54"/>
                </a:cxn>
                <a:cxn ang="0">
                  <a:pos x="84" y="54"/>
                </a:cxn>
                <a:cxn ang="0">
                  <a:pos x="86" y="51"/>
                </a:cxn>
                <a:cxn ang="0">
                  <a:pos x="91" y="53"/>
                </a:cxn>
                <a:cxn ang="0">
                  <a:pos x="95" y="51"/>
                </a:cxn>
                <a:cxn ang="0">
                  <a:pos x="105" y="45"/>
                </a:cxn>
                <a:cxn ang="0">
                  <a:pos x="101" y="40"/>
                </a:cxn>
                <a:cxn ang="0">
                  <a:pos x="102" y="36"/>
                </a:cxn>
                <a:cxn ang="0">
                  <a:pos x="100" y="36"/>
                </a:cxn>
                <a:cxn ang="0">
                  <a:pos x="101" y="32"/>
                </a:cxn>
                <a:cxn ang="0">
                  <a:pos x="104" y="30"/>
                </a:cxn>
                <a:cxn ang="0">
                  <a:pos x="103" y="27"/>
                </a:cxn>
                <a:cxn ang="0">
                  <a:pos x="110" y="21"/>
                </a:cxn>
                <a:cxn ang="0">
                  <a:pos x="114" y="19"/>
                </a:cxn>
                <a:cxn ang="0">
                  <a:pos x="110" y="17"/>
                </a:cxn>
                <a:cxn ang="0">
                  <a:pos x="110" y="10"/>
                </a:cxn>
                <a:cxn ang="0">
                  <a:pos x="106" y="6"/>
                </a:cxn>
                <a:cxn ang="0">
                  <a:pos x="93" y="6"/>
                </a:cxn>
              </a:cxnLst>
              <a:rect l="0" t="0" r="r" b="b"/>
              <a:pathLst>
                <a:path w="115" h="55">
                  <a:moveTo>
                    <a:pt x="93" y="6"/>
                  </a:moveTo>
                  <a:lnTo>
                    <a:pt x="85" y="6"/>
                  </a:lnTo>
                  <a:lnTo>
                    <a:pt x="57" y="6"/>
                  </a:lnTo>
                  <a:lnTo>
                    <a:pt x="30" y="6"/>
                  </a:lnTo>
                  <a:lnTo>
                    <a:pt x="32" y="0"/>
                  </a:lnTo>
                  <a:lnTo>
                    <a:pt x="17" y="6"/>
                  </a:lnTo>
                  <a:lnTo>
                    <a:pt x="0" y="54"/>
                  </a:lnTo>
                  <a:lnTo>
                    <a:pt x="53" y="54"/>
                  </a:lnTo>
                  <a:lnTo>
                    <a:pt x="84" y="54"/>
                  </a:lnTo>
                  <a:lnTo>
                    <a:pt x="86" y="51"/>
                  </a:lnTo>
                  <a:lnTo>
                    <a:pt x="91" y="53"/>
                  </a:lnTo>
                  <a:lnTo>
                    <a:pt x="95" y="51"/>
                  </a:lnTo>
                  <a:lnTo>
                    <a:pt x="105" y="45"/>
                  </a:lnTo>
                  <a:lnTo>
                    <a:pt x="101" y="40"/>
                  </a:lnTo>
                  <a:lnTo>
                    <a:pt x="102" y="36"/>
                  </a:lnTo>
                  <a:lnTo>
                    <a:pt x="100" y="36"/>
                  </a:lnTo>
                  <a:lnTo>
                    <a:pt x="101" y="32"/>
                  </a:lnTo>
                  <a:lnTo>
                    <a:pt x="104" y="30"/>
                  </a:lnTo>
                  <a:lnTo>
                    <a:pt x="103" y="27"/>
                  </a:lnTo>
                  <a:lnTo>
                    <a:pt x="110" y="21"/>
                  </a:lnTo>
                  <a:lnTo>
                    <a:pt x="114" y="19"/>
                  </a:lnTo>
                  <a:lnTo>
                    <a:pt x="110" y="17"/>
                  </a:lnTo>
                  <a:lnTo>
                    <a:pt x="110" y="10"/>
                  </a:lnTo>
                  <a:lnTo>
                    <a:pt x="106" y="6"/>
                  </a:lnTo>
                  <a:lnTo>
                    <a:pt x="93" y="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1285" y="1632"/>
              <a:ext cx="126" cy="85"/>
            </a:xfrm>
            <a:custGeom>
              <a:avLst/>
              <a:gdLst/>
              <a:ahLst/>
              <a:cxnLst>
                <a:cxn ang="0">
                  <a:pos x="71" y="58"/>
                </a:cxn>
                <a:cxn ang="0">
                  <a:pos x="51" y="58"/>
                </a:cxn>
                <a:cxn ang="0">
                  <a:pos x="25" y="58"/>
                </a:cxn>
                <a:cxn ang="0">
                  <a:pos x="0" y="58"/>
                </a:cxn>
                <a:cxn ang="0">
                  <a:pos x="2" y="53"/>
                </a:cxn>
                <a:cxn ang="0">
                  <a:pos x="21" y="42"/>
                </a:cxn>
                <a:cxn ang="0">
                  <a:pos x="21" y="34"/>
                </a:cxn>
                <a:cxn ang="0">
                  <a:pos x="38" y="30"/>
                </a:cxn>
                <a:cxn ang="0">
                  <a:pos x="45" y="34"/>
                </a:cxn>
                <a:cxn ang="0">
                  <a:pos x="55" y="32"/>
                </a:cxn>
                <a:cxn ang="0">
                  <a:pos x="70" y="28"/>
                </a:cxn>
                <a:cxn ang="0">
                  <a:pos x="71" y="23"/>
                </a:cxn>
                <a:cxn ang="0">
                  <a:pos x="70" y="21"/>
                </a:cxn>
                <a:cxn ang="0">
                  <a:pos x="74" y="19"/>
                </a:cxn>
                <a:cxn ang="0">
                  <a:pos x="71" y="16"/>
                </a:cxn>
                <a:cxn ang="0">
                  <a:pos x="81" y="12"/>
                </a:cxn>
                <a:cxn ang="0">
                  <a:pos x="86" y="6"/>
                </a:cxn>
                <a:cxn ang="0">
                  <a:pos x="99" y="0"/>
                </a:cxn>
                <a:cxn ang="0">
                  <a:pos x="125" y="0"/>
                </a:cxn>
                <a:cxn ang="0">
                  <a:pos x="122" y="7"/>
                </a:cxn>
                <a:cxn ang="0">
                  <a:pos x="122" y="10"/>
                </a:cxn>
                <a:cxn ang="0">
                  <a:pos x="117" y="18"/>
                </a:cxn>
                <a:cxn ang="0">
                  <a:pos x="116" y="24"/>
                </a:cxn>
                <a:cxn ang="0">
                  <a:pos x="115" y="26"/>
                </a:cxn>
                <a:cxn ang="0">
                  <a:pos x="117" y="28"/>
                </a:cxn>
                <a:cxn ang="0">
                  <a:pos x="112" y="44"/>
                </a:cxn>
                <a:cxn ang="0">
                  <a:pos x="102" y="58"/>
                </a:cxn>
                <a:cxn ang="0">
                  <a:pos x="96" y="72"/>
                </a:cxn>
                <a:cxn ang="0">
                  <a:pos x="97" y="74"/>
                </a:cxn>
                <a:cxn ang="0">
                  <a:pos x="92" y="76"/>
                </a:cxn>
                <a:cxn ang="0">
                  <a:pos x="93" y="77"/>
                </a:cxn>
                <a:cxn ang="0">
                  <a:pos x="86" y="84"/>
                </a:cxn>
                <a:cxn ang="0">
                  <a:pos x="89" y="78"/>
                </a:cxn>
                <a:cxn ang="0">
                  <a:pos x="79" y="71"/>
                </a:cxn>
                <a:cxn ang="0">
                  <a:pos x="75" y="68"/>
                </a:cxn>
                <a:cxn ang="0">
                  <a:pos x="76" y="62"/>
                </a:cxn>
                <a:cxn ang="0">
                  <a:pos x="71" y="58"/>
                </a:cxn>
              </a:cxnLst>
              <a:rect l="0" t="0" r="r" b="b"/>
              <a:pathLst>
                <a:path w="126" h="85">
                  <a:moveTo>
                    <a:pt x="71" y="58"/>
                  </a:moveTo>
                  <a:lnTo>
                    <a:pt x="51" y="58"/>
                  </a:lnTo>
                  <a:lnTo>
                    <a:pt x="25" y="58"/>
                  </a:lnTo>
                  <a:lnTo>
                    <a:pt x="0" y="58"/>
                  </a:lnTo>
                  <a:lnTo>
                    <a:pt x="2" y="53"/>
                  </a:lnTo>
                  <a:lnTo>
                    <a:pt x="21" y="42"/>
                  </a:lnTo>
                  <a:lnTo>
                    <a:pt x="21" y="34"/>
                  </a:lnTo>
                  <a:lnTo>
                    <a:pt x="38" y="30"/>
                  </a:lnTo>
                  <a:lnTo>
                    <a:pt x="45" y="34"/>
                  </a:lnTo>
                  <a:lnTo>
                    <a:pt x="55" y="32"/>
                  </a:lnTo>
                  <a:lnTo>
                    <a:pt x="70" y="28"/>
                  </a:lnTo>
                  <a:lnTo>
                    <a:pt x="71" y="23"/>
                  </a:lnTo>
                  <a:lnTo>
                    <a:pt x="70" y="21"/>
                  </a:lnTo>
                  <a:lnTo>
                    <a:pt x="74" y="19"/>
                  </a:lnTo>
                  <a:lnTo>
                    <a:pt x="71" y="16"/>
                  </a:lnTo>
                  <a:lnTo>
                    <a:pt x="81" y="12"/>
                  </a:lnTo>
                  <a:lnTo>
                    <a:pt x="86" y="6"/>
                  </a:lnTo>
                  <a:lnTo>
                    <a:pt x="99" y="0"/>
                  </a:lnTo>
                  <a:lnTo>
                    <a:pt x="125" y="0"/>
                  </a:lnTo>
                  <a:lnTo>
                    <a:pt x="122" y="7"/>
                  </a:lnTo>
                  <a:lnTo>
                    <a:pt x="122" y="10"/>
                  </a:lnTo>
                  <a:lnTo>
                    <a:pt x="117" y="18"/>
                  </a:lnTo>
                  <a:lnTo>
                    <a:pt x="116" y="24"/>
                  </a:lnTo>
                  <a:lnTo>
                    <a:pt x="115" y="26"/>
                  </a:lnTo>
                  <a:lnTo>
                    <a:pt x="117" y="28"/>
                  </a:lnTo>
                  <a:lnTo>
                    <a:pt x="112" y="44"/>
                  </a:lnTo>
                  <a:lnTo>
                    <a:pt x="102" y="58"/>
                  </a:lnTo>
                  <a:lnTo>
                    <a:pt x="96" y="72"/>
                  </a:lnTo>
                  <a:lnTo>
                    <a:pt x="97" y="74"/>
                  </a:lnTo>
                  <a:lnTo>
                    <a:pt x="92" y="76"/>
                  </a:lnTo>
                  <a:lnTo>
                    <a:pt x="93" y="77"/>
                  </a:lnTo>
                  <a:lnTo>
                    <a:pt x="86" y="84"/>
                  </a:lnTo>
                  <a:lnTo>
                    <a:pt x="89" y="78"/>
                  </a:lnTo>
                  <a:lnTo>
                    <a:pt x="79" y="71"/>
                  </a:lnTo>
                  <a:lnTo>
                    <a:pt x="75" y="68"/>
                  </a:lnTo>
                  <a:lnTo>
                    <a:pt x="76" y="62"/>
                  </a:lnTo>
                  <a:lnTo>
                    <a:pt x="71" y="5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1285" y="1632"/>
              <a:ext cx="132" cy="91"/>
            </a:xfrm>
            <a:custGeom>
              <a:avLst/>
              <a:gdLst/>
              <a:ahLst/>
              <a:cxnLst>
                <a:cxn ang="0">
                  <a:pos x="75" y="63"/>
                </a:cxn>
                <a:cxn ang="0">
                  <a:pos x="54" y="63"/>
                </a:cxn>
                <a:cxn ang="0">
                  <a:pos x="26" y="63"/>
                </a:cxn>
                <a:cxn ang="0">
                  <a:pos x="0" y="63"/>
                </a:cxn>
                <a:cxn ang="0">
                  <a:pos x="2" y="56"/>
                </a:cxn>
                <a:cxn ang="0">
                  <a:pos x="22" y="45"/>
                </a:cxn>
                <a:cxn ang="0">
                  <a:pos x="22" y="36"/>
                </a:cxn>
                <a:cxn ang="0">
                  <a:pos x="40" y="33"/>
                </a:cxn>
                <a:cxn ang="0">
                  <a:pos x="47" y="36"/>
                </a:cxn>
                <a:cxn ang="0">
                  <a:pos x="58" y="34"/>
                </a:cxn>
                <a:cxn ang="0">
                  <a:pos x="73" y="30"/>
                </a:cxn>
                <a:cxn ang="0">
                  <a:pos x="75" y="25"/>
                </a:cxn>
                <a:cxn ang="0">
                  <a:pos x="74" y="23"/>
                </a:cxn>
                <a:cxn ang="0">
                  <a:pos x="77" y="20"/>
                </a:cxn>
                <a:cxn ang="0">
                  <a:pos x="75" y="18"/>
                </a:cxn>
                <a:cxn ang="0">
                  <a:pos x="84" y="12"/>
                </a:cxn>
                <a:cxn ang="0">
                  <a:pos x="90" y="6"/>
                </a:cxn>
                <a:cxn ang="0">
                  <a:pos x="104" y="0"/>
                </a:cxn>
                <a:cxn ang="0">
                  <a:pos x="131" y="0"/>
                </a:cxn>
                <a:cxn ang="0">
                  <a:pos x="128" y="7"/>
                </a:cxn>
                <a:cxn ang="0">
                  <a:pos x="128" y="11"/>
                </a:cxn>
                <a:cxn ang="0">
                  <a:pos x="123" y="19"/>
                </a:cxn>
                <a:cxn ang="0">
                  <a:pos x="121" y="26"/>
                </a:cxn>
                <a:cxn ang="0">
                  <a:pos x="120" y="27"/>
                </a:cxn>
                <a:cxn ang="0">
                  <a:pos x="123" y="30"/>
                </a:cxn>
                <a:cxn ang="0">
                  <a:pos x="117" y="47"/>
                </a:cxn>
                <a:cxn ang="0">
                  <a:pos x="107" y="62"/>
                </a:cxn>
                <a:cxn ang="0">
                  <a:pos x="101" y="77"/>
                </a:cxn>
                <a:cxn ang="0">
                  <a:pos x="102" y="79"/>
                </a:cxn>
                <a:cxn ang="0">
                  <a:pos x="97" y="81"/>
                </a:cxn>
                <a:cxn ang="0">
                  <a:pos x="98" y="83"/>
                </a:cxn>
                <a:cxn ang="0">
                  <a:pos x="90" y="90"/>
                </a:cxn>
                <a:cxn ang="0">
                  <a:pos x="93" y="84"/>
                </a:cxn>
                <a:cxn ang="0">
                  <a:pos x="83" y="76"/>
                </a:cxn>
                <a:cxn ang="0">
                  <a:pos x="78" y="73"/>
                </a:cxn>
                <a:cxn ang="0">
                  <a:pos x="79" y="66"/>
                </a:cxn>
                <a:cxn ang="0">
                  <a:pos x="75" y="63"/>
                </a:cxn>
              </a:cxnLst>
              <a:rect l="0" t="0" r="r" b="b"/>
              <a:pathLst>
                <a:path w="132" h="91">
                  <a:moveTo>
                    <a:pt x="75" y="63"/>
                  </a:moveTo>
                  <a:lnTo>
                    <a:pt x="54" y="63"/>
                  </a:lnTo>
                  <a:lnTo>
                    <a:pt x="26" y="63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22" y="45"/>
                  </a:lnTo>
                  <a:lnTo>
                    <a:pt x="22" y="36"/>
                  </a:lnTo>
                  <a:lnTo>
                    <a:pt x="40" y="33"/>
                  </a:lnTo>
                  <a:lnTo>
                    <a:pt x="47" y="36"/>
                  </a:lnTo>
                  <a:lnTo>
                    <a:pt x="58" y="34"/>
                  </a:lnTo>
                  <a:lnTo>
                    <a:pt x="73" y="30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7" y="20"/>
                  </a:lnTo>
                  <a:lnTo>
                    <a:pt x="75" y="18"/>
                  </a:lnTo>
                  <a:lnTo>
                    <a:pt x="84" y="12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131" y="0"/>
                  </a:lnTo>
                  <a:lnTo>
                    <a:pt x="128" y="7"/>
                  </a:lnTo>
                  <a:lnTo>
                    <a:pt x="128" y="11"/>
                  </a:lnTo>
                  <a:lnTo>
                    <a:pt x="123" y="19"/>
                  </a:lnTo>
                  <a:lnTo>
                    <a:pt x="121" y="26"/>
                  </a:lnTo>
                  <a:lnTo>
                    <a:pt x="120" y="27"/>
                  </a:lnTo>
                  <a:lnTo>
                    <a:pt x="123" y="30"/>
                  </a:lnTo>
                  <a:lnTo>
                    <a:pt x="117" y="47"/>
                  </a:lnTo>
                  <a:lnTo>
                    <a:pt x="107" y="62"/>
                  </a:lnTo>
                  <a:lnTo>
                    <a:pt x="101" y="77"/>
                  </a:lnTo>
                  <a:lnTo>
                    <a:pt x="102" y="79"/>
                  </a:lnTo>
                  <a:lnTo>
                    <a:pt x="97" y="81"/>
                  </a:lnTo>
                  <a:lnTo>
                    <a:pt x="98" y="83"/>
                  </a:lnTo>
                  <a:lnTo>
                    <a:pt x="90" y="90"/>
                  </a:lnTo>
                  <a:lnTo>
                    <a:pt x="93" y="84"/>
                  </a:lnTo>
                  <a:lnTo>
                    <a:pt x="83" y="76"/>
                  </a:lnTo>
                  <a:lnTo>
                    <a:pt x="78" y="73"/>
                  </a:lnTo>
                  <a:lnTo>
                    <a:pt x="79" y="66"/>
                  </a:lnTo>
                  <a:lnTo>
                    <a:pt x="75" y="6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1331" y="1273"/>
              <a:ext cx="401" cy="354"/>
            </a:xfrm>
            <a:custGeom>
              <a:avLst/>
              <a:gdLst/>
              <a:ahLst/>
              <a:cxnLst>
                <a:cxn ang="0">
                  <a:pos x="324" y="208"/>
                </a:cxn>
                <a:cxn ang="0">
                  <a:pos x="293" y="199"/>
                </a:cxn>
                <a:cxn ang="0">
                  <a:pos x="300" y="187"/>
                </a:cxn>
                <a:cxn ang="0">
                  <a:pos x="287" y="206"/>
                </a:cxn>
                <a:cxn ang="0">
                  <a:pos x="279" y="212"/>
                </a:cxn>
                <a:cxn ang="0">
                  <a:pos x="258" y="207"/>
                </a:cxn>
                <a:cxn ang="0">
                  <a:pos x="256" y="200"/>
                </a:cxn>
                <a:cxn ang="0">
                  <a:pos x="259" y="187"/>
                </a:cxn>
                <a:cxn ang="0">
                  <a:pos x="249" y="195"/>
                </a:cxn>
                <a:cxn ang="0">
                  <a:pos x="247" y="176"/>
                </a:cxn>
                <a:cxn ang="0">
                  <a:pos x="259" y="159"/>
                </a:cxn>
                <a:cxn ang="0">
                  <a:pos x="266" y="153"/>
                </a:cxn>
                <a:cxn ang="0">
                  <a:pos x="274" y="145"/>
                </a:cxn>
                <a:cxn ang="0">
                  <a:pos x="307" y="153"/>
                </a:cxn>
                <a:cxn ang="0">
                  <a:pos x="330" y="140"/>
                </a:cxn>
                <a:cxn ang="0">
                  <a:pos x="326" y="128"/>
                </a:cxn>
                <a:cxn ang="0">
                  <a:pos x="328" y="119"/>
                </a:cxn>
                <a:cxn ang="0">
                  <a:pos x="338" y="102"/>
                </a:cxn>
                <a:cxn ang="0">
                  <a:pos x="337" y="89"/>
                </a:cxn>
                <a:cxn ang="0">
                  <a:pos x="345" y="77"/>
                </a:cxn>
                <a:cxn ang="0">
                  <a:pos x="338" y="69"/>
                </a:cxn>
                <a:cxn ang="0">
                  <a:pos x="341" y="59"/>
                </a:cxn>
                <a:cxn ang="0">
                  <a:pos x="354" y="44"/>
                </a:cxn>
                <a:cxn ang="0">
                  <a:pos x="327" y="66"/>
                </a:cxn>
                <a:cxn ang="0">
                  <a:pos x="316" y="71"/>
                </a:cxn>
                <a:cxn ang="0">
                  <a:pos x="304" y="79"/>
                </a:cxn>
                <a:cxn ang="0">
                  <a:pos x="276" y="86"/>
                </a:cxn>
                <a:cxn ang="0">
                  <a:pos x="252" y="74"/>
                </a:cxn>
                <a:cxn ang="0">
                  <a:pos x="271" y="66"/>
                </a:cxn>
                <a:cxn ang="0">
                  <a:pos x="269" y="51"/>
                </a:cxn>
                <a:cxn ang="0">
                  <a:pos x="285" y="30"/>
                </a:cxn>
                <a:cxn ang="0">
                  <a:pos x="264" y="28"/>
                </a:cxn>
                <a:cxn ang="0">
                  <a:pos x="258" y="18"/>
                </a:cxn>
                <a:cxn ang="0">
                  <a:pos x="251" y="12"/>
                </a:cxn>
                <a:cxn ang="0">
                  <a:pos x="223" y="6"/>
                </a:cxn>
                <a:cxn ang="0">
                  <a:pos x="210" y="5"/>
                </a:cxn>
                <a:cxn ang="0">
                  <a:pos x="167" y="16"/>
                </a:cxn>
                <a:cxn ang="0">
                  <a:pos x="156" y="32"/>
                </a:cxn>
                <a:cxn ang="0">
                  <a:pos x="156" y="42"/>
                </a:cxn>
                <a:cxn ang="0">
                  <a:pos x="156" y="52"/>
                </a:cxn>
                <a:cxn ang="0">
                  <a:pos x="145" y="64"/>
                </a:cxn>
                <a:cxn ang="0">
                  <a:pos x="134" y="109"/>
                </a:cxn>
                <a:cxn ang="0">
                  <a:pos x="126" y="126"/>
                </a:cxn>
                <a:cxn ang="0">
                  <a:pos x="61" y="192"/>
                </a:cxn>
                <a:cxn ang="0">
                  <a:pos x="67" y="205"/>
                </a:cxn>
                <a:cxn ang="0">
                  <a:pos x="45" y="223"/>
                </a:cxn>
                <a:cxn ang="0">
                  <a:pos x="35" y="221"/>
                </a:cxn>
                <a:cxn ang="0">
                  <a:pos x="1" y="305"/>
                </a:cxn>
                <a:cxn ang="0">
                  <a:pos x="26" y="333"/>
                </a:cxn>
                <a:cxn ang="0">
                  <a:pos x="57" y="340"/>
                </a:cxn>
                <a:cxn ang="0">
                  <a:pos x="99" y="353"/>
                </a:cxn>
                <a:cxn ang="0">
                  <a:pos x="139" y="339"/>
                </a:cxn>
                <a:cxn ang="0">
                  <a:pos x="172" y="305"/>
                </a:cxn>
                <a:cxn ang="0">
                  <a:pos x="202" y="290"/>
                </a:cxn>
                <a:cxn ang="0">
                  <a:pos x="233" y="286"/>
                </a:cxn>
                <a:cxn ang="0">
                  <a:pos x="263" y="269"/>
                </a:cxn>
                <a:cxn ang="0">
                  <a:pos x="164" y="296"/>
                </a:cxn>
                <a:cxn ang="0">
                  <a:pos x="176" y="283"/>
                </a:cxn>
                <a:cxn ang="0">
                  <a:pos x="231" y="248"/>
                </a:cxn>
                <a:cxn ang="0">
                  <a:pos x="316" y="247"/>
                </a:cxn>
                <a:cxn ang="0">
                  <a:pos x="354" y="238"/>
                </a:cxn>
                <a:cxn ang="0">
                  <a:pos x="397" y="208"/>
                </a:cxn>
              </a:cxnLst>
              <a:rect l="0" t="0" r="r" b="b"/>
              <a:pathLst>
                <a:path w="401" h="354">
                  <a:moveTo>
                    <a:pt x="397" y="208"/>
                  </a:moveTo>
                  <a:lnTo>
                    <a:pt x="382" y="208"/>
                  </a:lnTo>
                  <a:lnTo>
                    <a:pt x="367" y="208"/>
                  </a:lnTo>
                  <a:lnTo>
                    <a:pt x="351" y="208"/>
                  </a:lnTo>
                  <a:lnTo>
                    <a:pt x="338" y="208"/>
                  </a:lnTo>
                  <a:lnTo>
                    <a:pt x="324" y="208"/>
                  </a:lnTo>
                  <a:lnTo>
                    <a:pt x="308" y="208"/>
                  </a:lnTo>
                  <a:lnTo>
                    <a:pt x="294" y="208"/>
                  </a:lnTo>
                  <a:lnTo>
                    <a:pt x="293" y="207"/>
                  </a:lnTo>
                  <a:lnTo>
                    <a:pt x="296" y="207"/>
                  </a:lnTo>
                  <a:lnTo>
                    <a:pt x="296" y="201"/>
                  </a:lnTo>
                  <a:lnTo>
                    <a:pt x="293" y="199"/>
                  </a:lnTo>
                  <a:lnTo>
                    <a:pt x="298" y="196"/>
                  </a:lnTo>
                  <a:lnTo>
                    <a:pt x="305" y="195"/>
                  </a:lnTo>
                  <a:lnTo>
                    <a:pt x="302" y="193"/>
                  </a:lnTo>
                  <a:lnTo>
                    <a:pt x="305" y="188"/>
                  </a:lnTo>
                  <a:lnTo>
                    <a:pt x="302" y="187"/>
                  </a:lnTo>
                  <a:lnTo>
                    <a:pt x="300" y="187"/>
                  </a:lnTo>
                  <a:lnTo>
                    <a:pt x="298" y="191"/>
                  </a:lnTo>
                  <a:lnTo>
                    <a:pt x="294" y="191"/>
                  </a:lnTo>
                  <a:lnTo>
                    <a:pt x="291" y="197"/>
                  </a:lnTo>
                  <a:lnTo>
                    <a:pt x="292" y="200"/>
                  </a:lnTo>
                  <a:lnTo>
                    <a:pt x="289" y="205"/>
                  </a:lnTo>
                  <a:lnTo>
                    <a:pt x="287" y="206"/>
                  </a:lnTo>
                  <a:lnTo>
                    <a:pt x="285" y="209"/>
                  </a:lnTo>
                  <a:lnTo>
                    <a:pt x="283" y="211"/>
                  </a:lnTo>
                  <a:lnTo>
                    <a:pt x="284" y="214"/>
                  </a:lnTo>
                  <a:lnTo>
                    <a:pt x="278" y="217"/>
                  </a:lnTo>
                  <a:lnTo>
                    <a:pt x="276" y="214"/>
                  </a:lnTo>
                  <a:lnTo>
                    <a:pt x="279" y="212"/>
                  </a:lnTo>
                  <a:lnTo>
                    <a:pt x="273" y="205"/>
                  </a:lnTo>
                  <a:lnTo>
                    <a:pt x="268" y="204"/>
                  </a:lnTo>
                  <a:lnTo>
                    <a:pt x="266" y="207"/>
                  </a:lnTo>
                  <a:lnTo>
                    <a:pt x="263" y="207"/>
                  </a:lnTo>
                  <a:lnTo>
                    <a:pt x="261" y="207"/>
                  </a:lnTo>
                  <a:lnTo>
                    <a:pt x="258" y="207"/>
                  </a:lnTo>
                  <a:lnTo>
                    <a:pt x="259" y="204"/>
                  </a:lnTo>
                  <a:lnTo>
                    <a:pt x="256" y="202"/>
                  </a:lnTo>
                  <a:lnTo>
                    <a:pt x="254" y="206"/>
                  </a:lnTo>
                  <a:lnTo>
                    <a:pt x="252" y="204"/>
                  </a:lnTo>
                  <a:lnTo>
                    <a:pt x="252" y="202"/>
                  </a:lnTo>
                  <a:lnTo>
                    <a:pt x="256" y="200"/>
                  </a:lnTo>
                  <a:lnTo>
                    <a:pt x="257" y="194"/>
                  </a:lnTo>
                  <a:lnTo>
                    <a:pt x="259" y="193"/>
                  </a:lnTo>
                  <a:lnTo>
                    <a:pt x="259" y="192"/>
                  </a:lnTo>
                  <a:lnTo>
                    <a:pt x="261" y="191"/>
                  </a:lnTo>
                  <a:lnTo>
                    <a:pt x="260" y="188"/>
                  </a:lnTo>
                  <a:lnTo>
                    <a:pt x="259" y="187"/>
                  </a:lnTo>
                  <a:lnTo>
                    <a:pt x="258" y="190"/>
                  </a:lnTo>
                  <a:lnTo>
                    <a:pt x="255" y="190"/>
                  </a:lnTo>
                  <a:lnTo>
                    <a:pt x="253" y="194"/>
                  </a:lnTo>
                  <a:lnTo>
                    <a:pt x="250" y="195"/>
                  </a:lnTo>
                  <a:lnTo>
                    <a:pt x="250" y="193"/>
                  </a:lnTo>
                  <a:lnTo>
                    <a:pt x="249" y="195"/>
                  </a:lnTo>
                  <a:lnTo>
                    <a:pt x="246" y="194"/>
                  </a:lnTo>
                  <a:lnTo>
                    <a:pt x="249" y="190"/>
                  </a:lnTo>
                  <a:lnTo>
                    <a:pt x="254" y="181"/>
                  </a:lnTo>
                  <a:lnTo>
                    <a:pt x="252" y="180"/>
                  </a:lnTo>
                  <a:lnTo>
                    <a:pt x="252" y="178"/>
                  </a:lnTo>
                  <a:lnTo>
                    <a:pt x="247" y="176"/>
                  </a:lnTo>
                  <a:lnTo>
                    <a:pt x="250" y="173"/>
                  </a:lnTo>
                  <a:lnTo>
                    <a:pt x="246" y="167"/>
                  </a:lnTo>
                  <a:lnTo>
                    <a:pt x="253" y="164"/>
                  </a:lnTo>
                  <a:lnTo>
                    <a:pt x="252" y="161"/>
                  </a:lnTo>
                  <a:lnTo>
                    <a:pt x="254" y="158"/>
                  </a:lnTo>
                  <a:lnTo>
                    <a:pt x="259" y="159"/>
                  </a:lnTo>
                  <a:lnTo>
                    <a:pt x="264" y="155"/>
                  </a:lnTo>
                  <a:lnTo>
                    <a:pt x="261" y="155"/>
                  </a:lnTo>
                  <a:lnTo>
                    <a:pt x="261" y="147"/>
                  </a:lnTo>
                  <a:lnTo>
                    <a:pt x="264" y="147"/>
                  </a:lnTo>
                  <a:lnTo>
                    <a:pt x="263" y="148"/>
                  </a:lnTo>
                  <a:lnTo>
                    <a:pt x="266" y="153"/>
                  </a:lnTo>
                  <a:lnTo>
                    <a:pt x="269" y="153"/>
                  </a:lnTo>
                  <a:lnTo>
                    <a:pt x="272" y="153"/>
                  </a:lnTo>
                  <a:lnTo>
                    <a:pt x="271" y="149"/>
                  </a:lnTo>
                  <a:lnTo>
                    <a:pt x="272" y="149"/>
                  </a:lnTo>
                  <a:lnTo>
                    <a:pt x="272" y="146"/>
                  </a:lnTo>
                  <a:lnTo>
                    <a:pt x="274" y="145"/>
                  </a:lnTo>
                  <a:lnTo>
                    <a:pt x="272" y="142"/>
                  </a:lnTo>
                  <a:lnTo>
                    <a:pt x="274" y="142"/>
                  </a:lnTo>
                  <a:lnTo>
                    <a:pt x="279" y="148"/>
                  </a:lnTo>
                  <a:lnTo>
                    <a:pt x="285" y="151"/>
                  </a:lnTo>
                  <a:lnTo>
                    <a:pt x="286" y="154"/>
                  </a:lnTo>
                  <a:lnTo>
                    <a:pt x="307" y="153"/>
                  </a:lnTo>
                  <a:lnTo>
                    <a:pt x="315" y="157"/>
                  </a:lnTo>
                  <a:lnTo>
                    <a:pt x="322" y="149"/>
                  </a:lnTo>
                  <a:lnTo>
                    <a:pt x="321" y="147"/>
                  </a:lnTo>
                  <a:lnTo>
                    <a:pt x="323" y="145"/>
                  </a:lnTo>
                  <a:lnTo>
                    <a:pt x="331" y="142"/>
                  </a:lnTo>
                  <a:lnTo>
                    <a:pt x="330" y="140"/>
                  </a:lnTo>
                  <a:lnTo>
                    <a:pt x="332" y="138"/>
                  </a:lnTo>
                  <a:lnTo>
                    <a:pt x="328" y="137"/>
                  </a:lnTo>
                  <a:lnTo>
                    <a:pt x="326" y="132"/>
                  </a:lnTo>
                  <a:lnTo>
                    <a:pt x="327" y="130"/>
                  </a:lnTo>
                  <a:lnTo>
                    <a:pt x="331" y="128"/>
                  </a:lnTo>
                  <a:lnTo>
                    <a:pt x="326" y="128"/>
                  </a:lnTo>
                  <a:lnTo>
                    <a:pt x="326" y="126"/>
                  </a:lnTo>
                  <a:lnTo>
                    <a:pt x="322" y="127"/>
                  </a:lnTo>
                  <a:lnTo>
                    <a:pt x="326" y="125"/>
                  </a:lnTo>
                  <a:lnTo>
                    <a:pt x="323" y="124"/>
                  </a:lnTo>
                  <a:lnTo>
                    <a:pt x="323" y="120"/>
                  </a:lnTo>
                  <a:lnTo>
                    <a:pt x="328" y="119"/>
                  </a:lnTo>
                  <a:lnTo>
                    <a:pt x="326" y="115"/>
                  </a:lnTo>
                  <a:lnTo>
                    <a:pt x="332" y="112"/>
                  </a:lnTo>
                  <a:lnTo>
                    <a:pt x="334" y="108"/>
                  </a:lnTo>
                  <a:lnTo>
                    <a:pt x="337" y="105"/>
                  </a:lnTo>
                  <a:lnTo>
                    <a:pt x="334" y="105"/>
                  </a:lnTo>
                  <a:lnTo>
                    <a:pt x="338" y="102"/>
                  </a:lnTo>
                  <a:lnTo>
                    <a:pt x="339" y="98"/>
                  </a:lnTo>
                  <a:lnTo>
                    <a:pt x="343" y="95"/>
                  </a:lnTo>
                  <a:lnTo>
                    <a:pt x="341" y="96"/>
                  </a:lnTo>
                  <a:lnTo>
                    <a:pt x="339" y="94"/>
                  </a:lnTo>
                  <a:lnTo>
                    <a:pt x="337" y="94"/>
                  </a:lnTo>
                  <a:lnTo>
                    <a:pt x="337" y="89"/>
                  </a:lnTo>
                  <a:lnTo>
                    <a:pt x="334" y="88"/>
                  </a:lnTo>
                  <a:lnTo>
                    <a:pt x="341" y="83"/>
                  </a:lnTo>
                  <a:lnTo>
                    <a:pt x="346" y="80"/>
                  </a:lnTo>
                  <a:lnTo>
                    <a:pt x="346" y="78"/>
                  </a:lnTo>
                  <a:lnTo>
                    <a:pt x="343" y="78"/>
                  </a:lnTo>
                  <a:lnTo>
                    <a:pt x="345" y="77"/>
                  </a:lnTo>
                  <a:lnTo>
                    <a:pt x="355" y="75"/>
                  </a:lnTo>
                  <a:lnTo>
                    <a:pt x="352" y="72"/>
                  </a:lnTo>
                  <a:lnTo>
                    <a:pt x="344" y="75"/>
                  </a:lnTo>
                  <a:lnTo>
                    <a:pt x="342" y="72"/>
                  </a:lnTo>
                  <a:lnTo>
                    <a:pt x="334" y="71"/>
                  </a:lnTo>
                  <a:lnTo>
                    <a:pt x="338" y="69"/>
                  </a:lnTo>
                  <a:lnTo>
                    <a:pt x="344" y="70"/>
                  </a:lnTo>
                  <a:lnTo>
                    <a:pt x="341" y="66"/>
                  </a:lnTo>
                  <a:lnTo>
                    <a:pt x="344" y="62"/>
                  </a:lnTo>
                  <a:lnTo>
                    <a:pt x="348" y="61"/>
                  </a:lnTo>
                  <a:lnTo>
                    <a:pt x="341" y="62"/>
                  </a:lnTo>
                  <a:lnTo>
                    <a:pt x="341" y="59"/>
                  </a:lnTo>
                  <a:lnTo>
                    <a:pt x="343" y="54"/>
                  </a:lnTo>
                  <a:lnTo>
                    <a:pt x="347" y="52"/>
                  </a:lnTo>
                  <a:lnTo>
                    <a:pt x="344" y="50"/>
                  </a:lnTo>
                  <a:lnTo>
                    <a:pt x="349" y="49"/>
                  </a:lnTo>
                  <a:lnTo>
                    <a:pt x="348" y="45"/>
                  </a:lnTo>
                  <a:lnTo>
                    <a:pt x="354" y="44"/>
                  </a:lnTo>
                  <a:lnTo>
                    <a:pt x="348" y="44"/>
                  </a:lnTo>
                  <a:lnTo>
                    <a:pt x="332" y="55"/>
                  </a:lnTo>
                  <a:lnTo>
                    <a:pt x="335" y="60"/>
                  </a:lnTo>
                  <a:lnTo>
                    <a:pt x="328" y="64"/>
                  </a:lnTo>
                  <a:lnTo>
                    <a:pt x="326" y="64"/>
                  </a:lnTo>
                  <a:lnTo>
                    <a:pt x="327" y="66"/>
                  </a:lnTo>
                  <a:lnTo>
                    <a:pt x="325" y="69"/>
                  </a:lnTo>
                  <a:lnTo>
                    <a:pt x="322" y="69"/>
                  </a:lnTo>
                  <a:lnTo>
                    <a:pt x="321" y="70"/>
                  </a:lnTo>
                  <a:lnTo>
                    <a:pt x="322" y="71"/>
                  </a:lnTo>
                  <a:lnTo>
                    <a:pt x="318" y="72"/>
                  </a:lnTo>
                  <a:lnTo>
                    <a:pt x="316" y="71"/>
                  </a:lnTo>
                  <a:lnTo>
                    <a:pt x="319" y="75"/>
                  </a:lnTo>
                  <a:lnTo>
                    <a:pt x="313" y="80"/>
                  </a:lnTo>
                  <a:lnTo>
                    <a:pt x="315" y="77"/>
                  </a:lnTo>
                  <a:lnTo>
                    <a:pt x="315" y="75"/>
                  </a:lnTo>
                  <a:lnTo>
                    <a:pt x="311" y="72"/>
                  </a:lnTo>
                  <a:lnTo>
                    <a:pt x="304" y="79"/>
                  </a:lnTo>
                  <a:lnTo>
                    <a:pt x="288" y="84"/>
                  </a:lnTo>
                  <a:lnTo>
                    <a:pt x="285" y="86"/>
                  </a:lnTo>
                  <a:lnTo>
                    <a:pt x="286" y="79"/>
                  </a:lnTo>
                  <a:lnTo>
                    <a:pt x="283" y="82"/>
                  </a:lnTo>
                  <a:lnTo>
                    <a:pt x="286" y="77"/>
                  </a:lnTo>
                  <a:lnTo>
                    <a:pt x="276" y="86"/>
                  </a:lnTo>
                  <a:lnTo>
                    <a:pt x="276" y="85"/>
                  </a:lnTo>
                  <a:lnTo>
                    <a:pt x="280" y="80"/>
                  </a:lnTo>
                  <a:lnTo>
                    <a:pt x="281" y="71"/>
                  </a:lnTo>
                  <a:lnTo>
                    <a:pt x="268" y="72"/>
                  </a:lnTo>
                  <a:lnTo>
                    <a:pt x="259" y="76"/>
                  </a:lnTo>
                  <a:lnTo>
                    <a:pt x="252" y="74"/>
                  </a:lnTo>
                  <a:lnTo>
                    <a:pt x="259" y="73"/>
                  </a:lnTo>
                  <a:lnTo>
                    <a:pt x="259" y="69"/>
                  </a:lnTo>
                  <a:lnTo>
                    <a:pt x="261" y="69"/>
                  </a:lnTo>
                  <a:lnTo>
                    <a:pt x="262" y="72"/>
                  </a:lnTo>
                  <a:lnTo>
                    <a:pt x="271" y="69"/>
                  </a:lnTo>
                  <a:lnTo>
                    <a:pt x="271" y="66"/>
                  </a:lnTo>
                  <a:lnTo>
                    <a:pt x="268" y="65"/>
                  </a:lnTo>
                  <a:lnTo>
                    <a:pt x="274" y="63"/>
                  </a:lnTo>
                  <a:lnTo>
                    <a:pt x="267" y="63"/>
                  </a:lnTo>
                  <a:lnTo>
                    <a:pt x="274" y="58"/>
                  </a:lnTo>
                  <a:lnTo>
                    <a:pt x="275" y="53"/>
                  </a:lnTo>
                  <a:lnTo>
                    <a:pt x="269" y="51"/>
                  </a:lnTo>
                  <a:lnTo>
                    <a:pt x="272" y="50"/>
                  </a:lnTo>
                  <a:lnTo>
                    <a:pt x="279" y="48"/>
                  </a:lnTo>
                  <a:lnTo>
                    <a:pt x="277" y="42"/>
                  </a:lnTo>
                  <a:lnTo>
                    <a:pt x="279" y="37"/>
                  </a:lnTo>
                  <a:lnTo>
                    <a:pt x="286" y="33"/>
                  </a:lnTo>
                  <a:lnTo>
                    <a:pt x="285" y="30"/>
                  </a:lnTo>
                  <a:lnTo>
                    <a:pt x="282" y="30"/>
                  </a:lnTo>
                  <a:lnTo>
                    <a:pt x="282" y="31"/>
                  </a:lnTo>
                  <a:lnTo>
                    <a:pt x="275" y="33"/>
                  </a:lnTo>
                  <a:lnTo>
                    <a:pt x="274" y="29"/>
                  </a:lnTo>
                  <a:lnTo>
                    <a:pt x="265" y="31"/>
                  </a:lnTo>
                  <a:lnTo>
                    <a:pt x="264" y="28"/>
                  </a:lnTo>
                  <a:lnTo>
                    <a:pt x="256" y="28"/>
                  </a:lnTo>
                  <a:lnTo>
                    <a:pt x="258" y="26"/>
                  </a:lnTo>
                  <a:lnTo>
                    <a:pt x="255" y="24"/>
                  </a:lnTo>
                  <a:lnTo>
                    <a:pt x="255" y="22"/>
                  </a:lnTo>
                  <a:lnTo>
                    <a:pt x="261" y="19"/>
                  </a:lnTo>
                  <a:lnTo>
                    <a:pt x="258" y="18"/>
                  </a:lnTo>
                  <a:lnTo>
                    <a:pt x="252" y="20"/>
                  </a:lnTo>
                  <a:lnTo>
                    <a:pt x="252" y="19"/>
                  </a:lnTo>
                  <a:lnTo>
                    <a:pt x="254" y="18"/>
                  </a:lnTo>
                  <a:lnTo>
                    <a:pt x="252" y="16"/>
                  </a:lnTo>
                  <a:lnTo>
                    <a:pt x="254" y="13"/>
                  </a:lnTo>
                  <a:lnTo>
                    <a:pt x="251" y="12"/>
                  </a:lnTo>
                  <a:lnTo>
                    <a:pt x="248" y="15"/>
                  </a:lnTo>
                  <a:lnTo>
                    <a:pt x="245" y="15"/>
                  </a:lnTo>
                  <a:lnTo>
                    <a:pt x="251" y="11"/>
                  </a:lnTo>
                  <a:lnTo>
                    <a:pt x="252" y="9"/>
                  </a:lnTo>
                  <a:lnTo>
                    <a:pt x="238" y="3"/>
                  </a:lnTo>
                  <a:lnTo>
                    <a:pt x="223" y="6"/>
                  </a:lnTo>
                  <a:lnTo>
                    <a:pt x="221" y="8"/>
                  </a:lnTo>
                  <a:lnTo>
                    <a:pt x="216" y="9"/>
                  </a:lnTo>
                  <a:lnTo>
                    <a:pt x="217" y="7"/>
                  </a:lnTo>
                  <a:lnTo>
                    <a:pt x="217" y="6"/>
                  </a:lnTo>
                  <a:lnTo>
                    <a:pt x="209" y="7"/>
                  </a:lnTo>
                  <a:lnTo>
                    <a:pt x="210" y="5"/>
                  </a:lnTo>
                  <a:lnTo>
                    <a:pt x="201" y="3"/>
                  </a:lnTo>
                  <a:lnTo>
                    <a:pt x="184" y="2"/>
                  </a:lnTo>
                  <a:lnTo>
                    <a:pt x="185" y="0"/>
                  </a:lnTo>
                  <a:lnTo>
                    <a:pt x="170" y="7"/>
                  </a:lnTo>
                  <a:lnTo>
                    <a:pt x="168" y="12"/>
                  </a:lnTo>
                  <a:lnTo>
                    <a:pt x="167" y="16"/>
                  </a:lnTo>
                  <a:lnTo>
                    <a:pt x="172" y="18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68" y="23"/>
                  </a:lnTo>
                  <a:lnTo>
                    <a:pt x="166" y="25"/>
                  </a:lnTo>
                  <a:lnTo>
                    <a:pt x="156" y="32"/>
                  </a:lnTo>
                  <a:lnTo>
                    <a:pt x="155" y="34"/>
                  </a:lnTo>
                  <a:lnTo>
                    <a:pt x="156" y="36"/>
                  </a:lnTo>
                  <a:lnTo>
                    <a:pt x="165" y="36"/>
                  </a:lnTo>
                  <a:lnTo>
                    <a:pt x="159" y="37"/>
                  </a:lnTo>
                  <a:lnTo>
                    <a:pt x="160" y="38"/>
                  </a:lnTo>
                  <a:lnTo>
                    <a:pt x="156" y="42"/>
                  </a:lnTo>
                  <a:lnTo>
                    <a:pt x="159" y="47"/>
                  </a:lnTo>
                  <a:lnTo>
                    <a:pt x="157" y="49"/>
                  </a:lnTo>
                  <a:lnTo>
                    <a:pt x="154" y="49"/>
                  </a:lnTo>
                  <a:lnTo>
                    <a:pt x="153" y="50"/>
                  </a:lnTo>
                  <a:lnTo>
                    <a:pt x="162" y="50"/>
                  </a:lnTo>
                  <a:lnTo>
                    <a:pt x="156" y="52"/>
                  </a:lnTo>
                  <a:lnTo>
                    <a:pt x="154" y="56"/>
                  </a:lnTo>
                  <a:lnTo>
                    <a:pt x="159" y="58"/>
                  </a:lnTo>
                  <a:lnTo>
                    <a:pt x="153" y="58"/>
                  </a:lnTo>
                  <a:lnTo>
                    <a:pt x="149" y="58"/>
                  </a:lnTo>
                  <a:lnTo>
                    <a:pt x="146" y="59"/>
                  </a:lnTo>
                  <a:lnTo>
                    <a:pt x="145" y="64"/>
                  </a:lnTo>
                  <a:lnTo>
                    <a:pt x="128" y="68"/>
                  </a:lnTo>
                  <a:lnTo>
                    <a:pt x="125" y="72"/>
                  </a:lnTo>
                  <a:lnTo>
                    <a:pt x="124" y="73"/>
                  </a:lnTo>
                  <a:lnTo>
                    <a:pt x="131" y="82"/>
                  </a:lnTo>
                  <a:lnTo>
                    <a:pt x="137" y="83"/>
                  </a:lnTo>
                  <a:lnTo>
                    <a:pt x="134" y="109"/>
                  </a:lnTo>
                  <a:lnTo>
                    <a:pt x="129" y="122"/>
                  </a:lnTo>
                  <a:lnTo>
                    <a:pt x="135" y="118"/>
                  </a:lnTo>
                  <a:lnTo>
                    <a:pt x="135" y="124"/>
                  </a:lnTo>
                  <a:lnTo>
                    <a:pt x="136" y="124"/>
                  </a:lnTo>
                  <a:lnTo>
                    <a:pt x="132" y="126"/>
                  </a:lnTo>
                  <a:lnTo>
                    <a:pt x="126" y="126"/>
                  </a:lnTo>
                  <a:lnTo>
                    <a:pt x="106" y="140"/>
                  </a:lnTo>
                  <a:lnTo>
                    <a:pt x="100" y="144"/>
                  </a:lnTo>
                  <a:lnTo>
                    <a:pt x="65" y="157"/>
                  </a:lnTo>
                  <a:lnTo>
                    <a:pt x="69" y="160"/>
                  </a:lnTo>
                  <a:lnTo>
                    <a:pt x="70" y="170"/>
                  </a:lnTo>
                  <a:lnTo>
                    <a:pt x="61" y="192"/>
                  </a:lnTo>
                  <a:lnTo>
                    <a:pt x="63" y="192"/>
                  </a:lnTo>
                  <a:lnTo>
                    <a:pt x="60" y="194"/>
                  </a:lnTo>
                  <a:lnTo>
                    <a:pt x="60" y="198"/>
                  </a:lnTo>
                  <a:lnTo>
                    <a:pt x="63" y="203"/>
                  </a:lnTo>
                  <a:lnTo>
                    <a:pt x="70" y="203"/>
                  </a:lnTo>
                  <a:lnTo>
                    <a:pt x="67" y="205"/>
                  </a:lnTo>
                  <a:lnTo>
                    <a:pt x="63" y="204"/>
                  </a:lnTo>
                  <a:lnTo>
                    <a:pt x="52" y="212"/>
                  </a:lnTo>
                  <a:lnTo>
                    <a:pt x="49" y="212"/>
                  </a:lnTo>
                  <a:lnTo>
                    <a:pt x="52" y="218"/>
                  </a:lnTo>
                  <a:lnTo>
                    <a:pt x="49" y="222"/>
                  </a:lnTo>
                  <a:lnTo>
                    <a:pt x="45" y="223"/>
                  </a:lnTo>
                  <a:lnTo>
                    <a:pt x="44" y="224"/>
                  </a:lnTo>
                  <a:lnTo>
                    <a:pt x="45" y="220"/>
                  </a:lnTo>
                  <a:lnTo>
                    <a:pt x="43" y="216"/>
                  </a:lnTo>
                  <a:lnTo>
                    <a:pt x="38" y="217"/>
                  </a:lnTo>
                  <a:lnTo>
                    <a:pt x="36" y="220"/>
                  </a:lnTo>
                  <a:lnTo>
                    <a:pt x="35" y="221"/>
                  </a:lnTo>
                  <a:lnTo>
                    <a:pt x="31" y="231"/>
                  </a:lnTo>
                  <a:lnTo>
                    <a:pt x="22" y="250"/>
                  </a:lnTo>
                  <a:lnTo>
                    <a:pt x="13" y="270"/>
                  </a:lnTo>
                  <a:lnTo>
                    <a:pt x="6" y="288"/>
                  </a:lnTo>
                  <a:lnTo>
                    <a:pt x="0" y="302"/>
                  </a:lnTo>
                  <a:lnTo>
                    <a:pt x="1" y="305"/>
                  </a:lnTo>
                  <a:lnTo>
                    <a:pt x="0" y="309"/>
                  </a:lnTo>
                  <a:lnTo>
                    <a:pt x="2" y="315"/>
                  </a:lnTo>
                  <a:lnTo>
                    <a:pt x="3" y="321"/>
                  </a:lnTo>
                  <a:lnTo>
                    <a:pt x="5" y="324"/>
                  </a:lnTo>
                  <a:lnTo>
                    <a:pt x="23" y="328"/>
                  </a:lnTo>
                  <a:lnTo>
                    <a:pt x="26" y="333"/>
                  </a:lnTo>
                  <a:lnTo>
                    <a:pt x="33" y="334"/>
                  </a:lnTo>
                  <a:lnTo>
                    <a:pt x="34" y="340"/>
                  </a:lnTo>
                  <a:lnTo>
                    <a:pt x="38" y="343"/>
                  </a:lnTo>
                  <a:lnTo>
                    <a:pt x="43" y="341"/>
                  </a:lnTo>
                  <a:lnTo>
                    <a:pt x="46" y="343"/>
                  </a:lnTo>
                  <a:lnTo>
                    <a:pt x="57" y="340"/>
                  </a:lnTo>
                  <a:lnTo>
                    <a:pt x="67" y="339"/>
                  </a:lnTo>
                  <a:lnTo>
                    <a:pt x="71" y="341"/>
                  </a:lnTo>
                  <a:lnTo>
                    <a:pt x="67" y="345"/>
                  </a:lnTo>
                  <a:lnTo>
                    <a:pt x="70" y="348"/>
                  </a:lnTo>
                  <a:lnTo>
                    <a:pt x="61" y="353"/>
                  </a:lnTo>
                  <a:lnTo>
                    <a:pt x="99" y="353"/>
                  </a:lnTo>
                  <a:lnTo>
                    <a:pt x="114" y="353"/>
                  </a:lnTo>
                  <a:lnTo>
                    <a:pt x="120" y="347"/>
                  </a:lnTo>
                  <a:lnTo>
                    <a:pt x="124" y="347"/>
                  </a:lnTo>
                  <a:lnTo>
                    <a:pt x="133" y="346"/>
                  </a:lnTo>
                  <a:lnTo>
                    <a:pt x="134" y="343"/>
                  </a:lnTo>
                  <a:lnTo>
                    <a:pt x="139" y="339"/>
                  </a:lnTo>
                  <a:lnTo>
                    <a:pt x="143" y="329"/>
                  </a:lnTo>
                  <a:lnTo>
                    <a:pt x="150" y="321"/>
                  </a:lnTo>
                  <a:lnTo>
                    <a:pt x="154" y="314"/>
                  </a:lnTo>
                  <a:lnTo>
                    <a:pt x="166" y="303"/>
                  </a:lnTo>
                  <a:lnTo>
                    <a:pt x="170" y="302"/>
                  </a:lnTo>
                  <a:lnTo>
                    <a:pt x="172" y="305"/>
                  </a:lnTo>
                  <a:lnTo>
                    <a:pt x="182" y="302"/>
                  </a:lnTo>
                  <a:lnTo>
                    <a:pt x="186" y="299"/>
                  </a:lnTo>
                  <a:lnTo>
                    <a:pt x="189" y="291"/>
                  </a:lnTo>
                  <a:lnTo>
                    <a:pt x="192" y="291"/>
                  </a:lnTo>
                  <a:lnTo>
                    <a:pt x="193" y="290"/>
                  </a:lnTo>
                  <a:lnTo>
                    <a:pt x="202" y="290"/>
                  </a:lnTo>
                  <a:lnTo>
                    <a:pt x="204" y="294"/>
                  </a:lnTo>
                  <a:lnTo>
                    <a:pt x="211" y="292"/>
                  </a:lnTo>
                  <a:lnTo>
                    <a:pt x="214" y="290"/>
                  </a:lnTo>
                  <a:lnTo>
                    <a:pt x="224" y="289"/>
                  </a:lnTo>
                  <a:lnTo>
                    <a:pt x="231" y="291"/>
                  </a:lnTo>
                  <a:lnTo>
                    <a:pt x="233" y="286"/>
                  </a:lnTo>
                  <a:lnTo>
                    <a:pt x="243" y="289"/>
                  </a:lnTo>
                  <a:lnTo>
                    <a:pt x="261" y="278"/>
                  </a:lnTo>
                  <a:lnTo>
                    <a:pt x="263" y="275"/>
                  </a:lnTo>
                  <a:lnTo>
                    <a:pt x="262" y="273"/>
                  </a:lnTo>
                  <a:lnTo>
                    <a:pt x="265" y="273"/>
                  </a:lnTo>
                  <a:lnTo>
                    <a:pt x="263" y="269"/>
                  </a:lnTo>
                  <a:lnTo>
                    <a:pt x="254" y="264"/>
                  </a:lnTo>
                  <a:lnTo>
                    <a:pt x="245" y="263"/>
                  </a:lnTo>
                  <a:lnTo>
                    <a:pt x="228" y="265"/>
                  </a:lnTo>
                  <a:lnTo>
                    <a:pt x="185" y="282"/>
                  </a:lnTo>
                  <a:lnTo>
                    <a:pt x="170" y="290"/>
                  </a:lnTo>
                  <a:lnTo>
                    <a:pt x="164" y="296"/>
                  </a:lnTo>
                  <a:lnTo>
                    <a:pt x="144" y="311"/>
                  </a:lnTo>
                  <a:lnTo>
                    <a:pt x="136" y="314"/>
                  </a:lnTo>
                  <a:lnTo>
                    <a:pt x="156" y="301"/>
                  </a:lnTo>
                  <a:lnTo>
                    <a:pt x="167" y="290"/>
                  </a:lnTo>
                  <a:lnTo>
                    <a:pt x="169" y="286"/>
                  </a:lnTo>
                  <a:lnTo>
                    <a:pt x="176" y="283"/>
                  </a:lnTo>
                  <a:lnTo>
                    <a:pt x="189" y="273"/>
                  </a:lnTo>
                  <a:lnTo>
                    <a:pt x="199" y="265"/>
                  </a:lnTo>
                  <a:lnTo>
                    <a:pt x="205" y="263"/>
                  </a:lnTo>
                  <a:lnTo>
                    <a:pt x="218" y="261"/>
                  </a:lnTo>
                  <a:lnTo>
                    <a:pt x="225" y="253"/>
                  </a:lnTo>
                  <a:lnTo>
                    <a:pt x="231" y="248"/>
                  </a:lnTo>
                  <a:lnTo>
                    <a:pt x="234" y="247"/>
                  </a:lnTo>
                  <a:lnTo>
                    <a:pt x="238" y="247"/>
                  </a:lnTo>
                  <a:lnTo>
                    <a:pt x="241" y="244"/>
                  </a:lnTo>
                  <a:lnTo>
                    <a:pt x="271" y="241"/>
                  </a:lnTo>
                  <a:lnTo>
                    <a:pt x="312" y="244"/>
                  </a:lnTo>
                  <a:lnTo>
                    <a:pt x="316" y="247"/>
                  </a:lnTo>
                  <a:lnTo>
                    <a:pt x="337" y="243"/>
                  </a:lnTo>
                  <a:lnTo>
                    <a:pt x="341" y="240"/>
                  </a:lnTo>
                  <a:lnTo>
                    <a:pt x="339" y="242"/>
                  </a:lnTo>
                  <a:lnTo>
                    <a:pt x="342" y="244"/>
                  </a:lnTo>
                  <a:lnTo>
                    <a:pt x="350" y="240"/>
                  </a:lnTo>
                  <a:lnTo>
                    <a:pt x="354" y="238"/>
                  </a:lnTo>
                  <a:lnTo>
                    <a:pt x="366" y="227"/>
                  </a:lnTo>
                  <a:lnTo>
                    <a:pt x="368" y="227"/>
                  </a:lnTo>
                  <a:lnTo>
                    <a:pt x="376" y="222"/>
                  </a:lnTo>
                  <a:lnTo>
                    <a:pt x="397" y="220"/>
                  </a:lnTo>
                  <a:lnTo>
                    <a:pt x="400" y="208"/>
                  </a:lnTo>
                  <a:lnTo>
                    <a:pt x="397" y="20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1331" y="1273"/>
              <a:ext cx="407" cy="360"/>
            </a:xfrm>
            <a:custGeom>
              <a:avLst/>
              <a:gdLst/>
              <a:ahLst/>
              <a:cxnLst>
                <a:cxn ang="0">
                  <a:pos x="329" y="212"/>
                </a:cxn>
                <a:cxn ang="0">
                  <a:pos x="297" y="202"/>
                </a:cxn>
                <a:cxn ang="0">
                  <a:pos x="304" y="191"/>
                </a:cxn>
                <a:cxn ang="0">
                  <a:pos x="292" y="209"/>
                </a:cxn>
                <a:cxn ang="0">
                  <a:pos x="284" y="215"/>
                </a:cxn>
                <a:cxn ang="0">
                  <a:pos x="262" y="210"/>
                </a:cxn>
                <a:cxn ang="0">
                  <a:pos x="260" y="204"/>
                </a:cxn>
                <a:cxn ang="0">
                  <a:pos x="262" y="191"/>
                </a:cxn>
                <a:cxn ang="0">
                  <a:pos x="253" y="199"/>
                </a:cxn>
                <a:cxn ang="0">
                  <a:pos x="251" y="179"/>
                </a:cxn>
                <a:cxn ang="0">
                  <a:pos x="262" y="161"/>
                </a:cxn>
                <a:cxn ang="0">
                  <a:pos x="270" y="155"/>
                </a:cxn>
                <a:cxn ang="0">
                  <a:pos x="278" y="147"/>
                </a:cxn>
                <a:cxn ang="0">
                  <a:pos x="311" y="156"/>
                </a:cxn>
                <a:cxn ang="0">
                  <a:pos x="335" y="143"/>
                </a:cxn>
                <a:cxn ang="0">
                  <a:pos x="331" y="130"/>
                </a:cxn>
                <a:cxn ang="0">
                  <a:pos x="333" y="121"/>
                </a:cxn>
                <a:cxn ang="0">
                  <a:pos x="343" y="104"/>
                </a:cxn>
                <a:cxn ang="0">
                  <a:pos x="342" y="90"/>
                </a:cxn>
                <a:cxn ang="0">
                  <a:pos x="350" y="78"/>
                </a:cxn>
                <a:cxn ang="0">
                  <a:pos x="343" y="70"/>
                </a:cxn>
                <a:cxn ang="0">
                  <a:pos x="346" y="60"/>
                </a:cxn>
                <a:cxn ang="0">
                  <a:pos x="359" y="45"/>
                </a:cxn>
                <a:cxn ang="0">
                  <a:pos x="332" y="67"/>
                </a:cxn>
                <a:cxn ang="0">
                  <a:pos x="321" y="72"/>
                </a:cxn>
                <a:cxn ang="0">
                  <a:pos x="308" y="81"/>
                </a:cxn>
                <a:cxn ang="0">
                  <a:pos x="280" y="88"/>
                </a:cxn>
                <a:cxn ang="0">
                  <a:pos x="256" y="75"/>
                </a:cxn>
                <a:cxn ang="0">
                  <a:pos x="275" y="67"/>
                </a:cxn>
                <a:cxn ang="0">
                  <a:pos x="273" y="52"/>
                </a:cxn>
                <a:cxn ang="0">
                  <a:pos x="289" y="30"/>
                </a:cxn>
                <a:cxn ang="0">
                  <a:pos x="268" y="28"/>
                </a:cxn>
                <a:cxn ang="0">
                  <a:pos x="262" y="19"/>
                </a:cxn>
                <a:cxn ang="0">
                  <a:pos x="254" y="12"/>
                </a:cxn>
                <a:cxn ang="0">
                  <a:pos x="226" y="6"/>
                </a:cxn>
                <a:cxn ang="0">
                  <a:pos x="213" y="5"/>
                </a:cxn>
                <a:cxn ang="0">
                  <a:pos x="169" y="16"/>
                </a:cxn>
                <a:cxn ang="0">
                  <a:pos x="159" y="33"/>
                </a:cxn>
                <a:cxn ang="0">
                  <a:pos x="159" y="43"/>
                </a:cxn>
                <a:cxn ang="0">
                  <a:pos x="159" y="53"/>
                </a:cxn>
                <a:cxn ang="0">
                  <a:pos x="147" y="66"/>
                </a:cxn>
                <a:cxn ang="0">
                  <a:pos x="136" y="111"/>
                </a:cxn>
                <a:cxn ang="0">
                  <a:pos x="128" y="128"/>
                </a:cxn>
                <a:cxn ang="0">
                  <a:pos x="62" y="195"/>
                </a:cxn>
                <a:cxn ang="0">
                  <a:pos x="68" y="208"/>
                </a:cxn>
                <a:cxn ang="0">
                  <a:pos x="46" y="227"/>
                </a:cxn>
                <a:cxn ang="0">
                  <a:pos x="35" y="225"/>
                </a:cxn>
                <a:cxn ang="0">
                  <a:pos x="1" y="310"/>
                </a:cxn>
                <a:cxn ang="0">
                  <a:pos x="27" y="339"/>
                </a:cxn>
                <a:cxn ang="0">
                  <a:pos x="58" y="346"/>
                </a:cxn>
                <a:cxn ang="0">
                  <a:pos x="100" y="359"/>
                </a:cxn>
                <a:cxn ang="0">
                  <a:pos x="141" y="345"/>
                </a:cxn>
                <a:cxn ang="0">
                  <a:pos x="175" y="310"/>
                </a:cxn>
                <a:cxn ang="0">
                  <a:pos x="205" y="295"/>
                </a:cxn>
                <a:cxn ang="0">
                  <a:pos x="237" y="291"/>
                </a:cxn>
                <a:cxn ang="0">
                  <a:pos x="267" y="274"/>
                </a:cxn>
                <a:cxn ang="0">
                  <a:pos x="167" y="301"/>
                </a:cxn>
                <a:cxn ang="0">
                  <a:pos x="178" y="288"/>
                </a:cxn>
                <a:cxn ang="0">
                  <a:pos x="235" y="252"/>
                </a:cxn>
                <a:cxn ang="0">
                  <a:pos x="321" y="251"/>
                </a:cxn>
                <a:cxn ang="0">
                  <a:pos x="359" y="242"/>
                </a:cxn>
                <a:cxn ang="0">
                  <a:pos x="402" y="212"/>
                </a:cxn>
              </a:cxnLst>
              <a:rect l="0" t="0" r="r" b="b"/>
              <a:pathLst>
                <a:path w="407" h="360">
                  <a:moveTo>
                    <a:pt x="402" y="212"/>
                  </a:moveTo>
                  <a:lnTo>
                    <a:pt x="387" y="212"/>
                  </a:lnTo>
                  <a:lnTo>
                    <a:pt x="372" y="212"/>
                  </a:lnTo>
                  <a:lnTo>
                    <a:pt x="356" y="212"/>
                  </a:lnTo>
                  <a:lnTo>
                    <a:pt x="343" y="212"/>
                  </a:lnTo>
                  <a:lnTo>
                    <a:pt x="329" y="212"/>
                  </a:lnTo>
                  <a:lnTo>
                    <a:pt x="313" y="212"/>
                  </a:lnTo>
                  <a:lnTo>
                    <a:pt x="299" y="212"/>
                  </a:lnTo>
                  <a:lnTo>
                    <a:pt x="298" y="211"/>
                  </a:lnTo>
                  <a:lnTo>
                    <a:pt x="301" y="211"/>
                  </a:lnTo>
                  <a:lnTo>
                    <a:pt x="301" y="205"/>
                  </a:lnTo>
                  <a:lnTo>
                    <a:pt x="297" y="202"/>
                  </a:lnTo>
                  <a:lnTo>
                    <a:pt x="302" y="199"/>
                  </a:lnTo>
                  <a:lnTo>
                    <a:pt x="309" y="199"/>
                  </a:lnTo>
                  <a:lnTo>
                    <a:pt x="307" y="196"/>
                  </a:lnTo>
                  <a:lnTo>
                    <a:pt x="309" y="191"/>
                  </a:lnTo>
                  <a:lnTo>
                    <a:pt x="307" y="190"/>
                  </a:lnTo>
                  <a:lnTo>
                    <a:pt x="304" y="191"/>
                  </a:lnTo>
                  <a:lnTo>
                    <a:pt x="302" y="194"/>
                  </a:lnTo>
                  <a:lnTo>
                    <a:pt x="299" y="194"/>
                  </a:lnTo>
                  <a:lnTo>
                    <a:pt x="295" y="200"/>
                  </a:lnTo>
                  <a:lnTo>
                    <a:pt x="296" y="204"/>
                  </a:lnTo>
                  <a:lnTo>
                    <a:pt x="293" y="208"/>
                  </a:lnTo>
                  <a:lnTo>
                    <a:pt x="292" y="209"/>
                  </a:lnTo>
                  <a:lnTo>
                    <a:pt x="289" y="213"/>
                  </a:lnTo>
                  <a:lnTo>
                    <a:pt x="287" y="215"/>
                  </a:lnTo>
                  <a:lnTo>
                    <a:pt x="288" y="217"/>
                  </a:lnTo>
                  <a:lnTo>
                    <a:pt x="282" y="221"/>
                  </a:lnTo>
                  <a:lnTo>
                    <a:pt x="280" y="217"/>
                  </a:lnTo>
                  <a:lnTo>
                    <a:pt x="284" y="215"/>
                  </a:lnTo>
                  <a:lnTo>
                    <a:pt x="277" y="208"/>
                  </a:lnTo>
                  <a:lnTo>
                    <a:pt x="272" y="207"/>
                  </a:lnTo>
                  <a:lnTo>
                    <a:pt x="269" y="211"/>
                  </a:lnTo>
                  <a:lnTo>
                    <a:pt x="267" y="210"/>
                  </a:lnTo>
                  <a:lnTo>
                    <a:pt x="265" y="211"/>
                  </a:lnTo>
                  <a:lnTo>
                    <a:pt x="262" y="210"/>
                  </a:lnTo>
                  <a:lnTo>
                    <a:pt x="262" y="207"/>
                  </a:lnTo>
                  <a:lnTo>
                    <a:pt x="260" y="206"/>
                  </a:lnTo>
                  <a:lnTo>
                    <a:pt x="258" y="209"/>
                  </a:lnTo>
                  <a:lnTo>
                    <a:pt x="256" y="207"/>
                  </a:lnTo>
                  <a:lnTo>
                    <a:pt x="256" y="206"/>
                  </a:lnTo>
                  <a:lnTo>
                    <a:pt x="260" y="204"/>
                  </a:lnTo>
                  <a:lnTo>
                    <a:pt x="261" y="198"/>
                  </a:lnTo>
                  <a:lnTo>
                    <a:pt x="262" y="197"/>
                  </a:lnTo>
                  <a:lnTo>
                    <a:pt x="262" y="195"/>
                  </a:lnTo>
                  <a:lnTo>
                    <a:pt x="265" y="194"/>
                  </a:lnTo>
                  <a:lnTo>
                    <a:pt x="264" y="191"/>
                  </a:lnTo>
                  <a:lnTo>
                    <a:pt x="262" y="191"/>
                  </a:lnTo>
                  <a:lnTo>
                    <a:pt x="262" y="193"/>
                  </a:lnTo>
                  <a:lnTo>
                    <a:pt x="259" y="193"/>
                  </a:lnTo>
                  <a:lnTo>
                    <a:pt x="257" y="198"/>
                  </a:lnTo>
                  <a:lnTo>
                    <a:pt x="254" y="199"/>
                  </a:lnTo>
                  <a:lnTo>
                    <a:pt x="254" y="197"/>
                  </a:lnTo>
                  <a:lnTo>
                    <a:pt x="253" y="199"/>
                  </a:lnTo>
                  <a:lnTo>
                    <a:pt x="250" y="198"/>
                  </a:lnTo>
                  <a:lnTo>
                    <a:pt x="253" y="193"/>
                  </a:lnTo>
                  <a:lnTo>
                    <a:pt x="258" y="184"/>
                  </a:lnTo>
                  <a:lnTo>
                    <a:pt x="256" y="183"/>
                  </a:lnTo>
                  <a:lnTo>
                    <a:pt x="256" y="181"/>
                  </a:lnTo>
                  <a:lnTo>
                    <a:pt x="251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57" y="167"/>
                  </a:lnTo>
                  <a:lnTo>
                    <a:pt x="256" y="164"/>
                  </a:lnTo>
                  <a:lnTo>
                    <a:pt x="258" y="160"/>
                  </a:lnTo>
                  <a:lnTo>
                    <a:pt x="262" y="161"/>
                  </a:lnTo>
                  <a:lnTo>
                    <a:pt x="268" y="158"/>
                  </a:lnTo>
                  <a:lnTo>
                    <a:pt x="265" y="158"/>
                  </a:lnTo>
                  <a:lnTo>
                    <a:pt x="265" y="150"/>
                  </a:lnTo>
                  <a:lnTo>
                    <a:pt x="268" y="150"/>
                  </a:lnTo>
                  <a:lnTo>
                    <a:pt x="267" y="151"/>
                  </a:lnTo>
                  <a:lnTo>
                    <a:pt x="270" y="155"/>
                  </a:lnTo>
                  <a:lnTo>
                    <a:pt x="273" y="156"/>
                  </a:lnTo>
                  <a:lnTo>
                    <a:pt x="276" y="155"/>
                  </a:lnTo>
                  <a:lnTo>
                    <a:pt x="275" y="152"/>
                  </a:lnTo>
                  <a:lnTo>
                    <a:pt x="277" y="152"/>
                  </a:lnTo>
                  <a:lnTo>
                    <a:pt x="276" y="149"/>
                  </a:lnTo>
                  <a:lnTo>
                    <a:pt x="278" y="147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83" y="151"/>
                  </a:lnTo>
                  <a:lnTo>
                    <a:pt x="289" y="153"/>
                  </a:lnTo>
                  <a:lnTo>
                    <a:pt x="290" y="157"/>
                  </a:lnTo>
                  <a:lnTo>
                    <a:pt x="311" y="156"/>
                  </a:lnTo>
                  <a:lnTo>
                    <a:pt x="320" y="160"/>
                  </a:lnTo>
                  <a:lnTo>
                    <a:pt x="327" y="152"/>
                  </a:lnTo>
                  <a:lnTo>
                    <a:pt x="326" y="150"/>
                  </a:lnTo>
                  <a:lnTo>
                    <a:pt x="328" y="147"/>
                  </a:lnTo>
                  <a:lnTo>
                    <a:pt x="336" y="144"/>
                  </a:lnTo>
                  <a:lnTo>
                    <a:pt x="335" y="143"/>
                  </a:lnTo>
                  <a:lnTo>
                    <a:pt x="337" y="140"/>
                  </a:lnTo>
                  <a:lnTo>
                    <a:pt x="332" y="139"/>
                  </a:lnTo>
                  <a:lnTo>
                    <a:pt x="331" y="134"/>
                  </a:lnTo>
                  <a:lnTo>
                    <a:pt x="332" y="132"/>
                  </a:lnTo>
                  <a:lnTo>
                    <a:pt x="336" y="130"/>
                  </a:lnTo>
                  <a:lnTo>
                    <a:pt x="331" y="130"/>
                  </a:lnTo>
                  <a:lnTo>
                    <a:pt x="331" y="129"/>
                  </a:lnTo>
                  <a:lnTo>
                    <a:pt x="327" y="129"/>
                  </a:lnTo>
                  <a:lnTo>
                    <a:pt x="331" y="127"/>
                  </a:lnTo>
                  <a:lnTo>
                    <a:pt x="328" y="126"/>
                  </a:lnTo>
                  <a:lnTo>
                    <a:pt x="328" y="122"/>
                  </a:lnTo>
                  <a:lnTo>
                    <a:pt x="333" y="121"/>
                  </a:lnTo>
                  <a:lnTo>
                    <a:pt x="331" y="117"/>
                  </a:lnTo>
                  <a:lnTo>
                    <a:pt x="337" y="113"/>
                  </a:lnTo>
                  <a:lnTo>
                    <a:pt x="339" y="110"/>
                  </a:lnTo>
                  <a:lnTo>
                    <a:pt x="342" y="106"/>
                  </a:lnTo>
                  <a:lnTo>
                    <a:pt x="340" y="106"/>
                  </a:lnTo>
                  <a:lnTo>
                    <a:pt x="343" y="104"/>
                  </a:lnTo>
                  <a:lnTo>
                    <a:pt x="344" y="99"/>
                  </a:lnTo>
                  <a:lnTo>
                    <a:pt x="348" y="97"/>
                  </a:lnTo>
                  <a:lnTo>
                    <a:pt x="347" y="98"/>
                  </a:lnTo>
                  <a:lnTo>
                    <a:pt x="344" y="96"/>
                  </a:lnTo>
                  <a:lnTo>
                    <a:pt x="342" y="96"/>
                  </a:lnTo>
                  <a:lnTo>
                    <a:pt x="342" y="90"/>
                  </a:lnTo>
                  <a:lnTo>
                    <a:pt x="339" y="90"/>
                  </a:lnTo>
                  <a:lnTo>
                    <a:pt x="346" y="84"/>
                  </a:lnTo>
                  <a:lnTo>
                    <a:pt x="351" y="82"/>
                  </a:lnTo>
                  <a:lnTo>
                    <a:pt x="351" y="80"/>
                  </a:lnTo>
                  <a:lnTo>
                    <a:pt x="348" y="80"/>
                  </a:lnTo>
                  <a:lnTo>
                    <a:pt x="350" y="78"/>
                  </a:lnTo>
                  <a:lnTo>
                    <a:pt x="360" y="76"/>
                  </a:lnTo>
                  <a:lnTo>
                    <a:pt x="357" y="74"/>
                  </a:lnTo>
                  <a:lnTo>
                    <a:pt x="349" y="76"/>
                  </a:lnTo>
                  <a:lnTo>
                    <a:pt x="347" y="74"/>
                  </a:lnTo>
                  <a:lnTo>
                    <a:pt x="340" y="73"/>
                  </a:lnTo>
                  <a:lnTo>
                    <a:pt x="343" y="70"/>
                  </a:lnTo>
                  <a:lnTo>
                    <a:pt x="349" y="71"/>
                  </a:lnTo>
                  <a:lnTo>
                    <a:pt x="347" y="67"/>
                  </a:lnTo>
                  <a:lnTo>
                    <a:pt x="349" y="63"/>
                  </a:lnTo>
                  <a:lnTo>
                    <a:pt x="353" y="62"/>
                  </a:lnTo>
                  <a:lnTo>
                    <a:pt x="347" y="63"/>
                  </a:lnTo>
                  <a:lnTo>
                    <a:pt x="346" y="60"/>
                  </a:lnTo>
                  <a:lnTo>
                    <a:pt x="348" y="55"/>
                  </a:lnTo>
                  <a:lnTo>
                    <a:pt x="352" y="53"/>
                  </a:lnTo>
                  <a:lnTo>
                    <a:pt x="349" y="51"/>
                  </a:lnTo>
                  <a:lnTo>
                    <a:pt x="355" y="50"/>
                  </a:lnTo>
                  <a:lnTo>
                    <a:pt x="353" y="46"/>
                  </a:lnTo>
                  <a:lnTo>
                    <a:pt x="359" y="45"/>
                  </a:lnTo>
                  <a:lnTo>
                    <a:pt x="354" y="45"/>
                  </a:lnTo>
                  <a:lnTo>
                    <a:pt x="337" y="56"/>
                  </a:lnTo>
                  <a:lnTo>
                    <a:pt x="340" y="61"/>
                  </a:lnTo>
                  <a:lnTo>
                    <a:pt x="332" y="66"/>
                  </a:lnTo>
                  <a:lnTo>
                    <a:pt x="331" y="65"/>
                  </a:lnTo>
                  <a:lnTo>
                    <a:pt x="332" y="67"/>
                  </a:lnTo>
                  <a:lnTo>
                    <a:pt x="330" y="70"/>
                  </a:lnTo>
                  <a:lnTo>
                    <a:pt x="327" y="70"/>
                  </a:lnTo>
                  <a:lnTo>
                    <a:pt x="326" y="71"/>
                  </a:lnTo>
                  <a:lnTo>
                    <a:pt x="327" y="72"/>
                  </a:lnTo>
                  <a:lnTo>
                    <a:pt x="323" y="74"/>
                  </a:lnTo>
                  <a:lnTo>
                    <a:pt x="321" y="72"/>
                  </a:lnTo>
                  <a:lnTo>
                    <a:pt x="324" y="76"/>
                  </a:lnTo>
                  <a:lnTo>
                    <a:pt x="317" y="82"/>
                  </a:lnTo>
                  <a:lnTo>
                    <a:pt x="320" y="78"/>
                  </a:lnTo>
                  <a:lnTo>
                    <a:pt x="320" y="76"/>
                  </a:lnTo>
                  <a:lnTo>
                    <a:pt x="316" y="74"/>
                  </a:lnTo>
                  <a:lnTo>
                    <a:pt x="308" y="81"/>
                  </a:lnTo>
                  <a:lnTo>
                    <a:pt x="293" y="85"/>
                  </a:lnTo>
                  <a:lnTo>
                    <a:pt x="289" y="88"/>
                  </a:lnTo>
                  <a:lnTo>
                    <a:pt x="291" y="81"/>
                  </a:lnTo>
                  <a:lnTo>
                    <a:pt x="287" y="83"/>
                  </a:lnTo>
                  <a:lnTo>
                    <a:pt x="291" y="78"/>
                  </a:lnTo>
                  <a:lnTo>
                    <a:pt x="280" y="88"/>
                  </a:lnTo>
                  <a:lnTo>
                    <a:pt x="280" y="87"/>
                  </a:lnTo>
                  <a:lnTo>
                    <a:pt x="285" y="82"/>
                  </a:lnTo>
                  <a:lnTo>
                    <a:pt x="285" y="73"/>
                  </a:lnTo>
                  <a:lnTo>
                    <a:pt x="272" y="74"/>
                  </a:lnTo>
                  <a:lnTo>
                    <a:pt x="262" y="77"/>
                  </a:lnTo>
                  <a:lnTo>
                    <a:pt x="256" y="75"/>
                  </a:lnTo>
                  <a:lnTo>
                    <a:pt x="262" y="74"/>
                  </a:lnTo>
                  <a:lnTo>
                    <a:pt x="262" y="70"/>
                  </a:lnTo>
                  <a:lnTo>
                    <a:pt x="265" y="70"/>
                  </a:lnTo>
                  <a:lnTo>
                    <a:pt x="266" y="74"/>
                  </a:lnTo>
                  <a:lnTo>
                    <a:pt x="275" y="70"/>
                  </a:lnTo>
                  <a:lnTo>
                    <a:pt x="275" y="67"/>
                  </a:lnTo>
                  <a:lnTo>
                    <a:pt x="272" y="66"/>
                  </a:lnTo>
                  <a:lnTo>
                    <a:pt x="278" y="64"/>
                  </a:lnTo>
                  <a:lnTo>
                    <a:pt x="271" y="64"/>
                  </a:lnTo>
                  <a:lnTo>
                    <a:pt x="278" y="59"/>
                  </a:lnTo>
                  <a:lnTo>
                    <a:pt x="279" y="54"/>
                  </a:lnTo>
                  <a:lnTo>
                    <a:pt x="273" y="52"/>
                  </a:lnTo>
                  <a:lnTo>
                    <a:pt x="277" y="51"/>
                  </a:lnTo>
                  <a:lnTo>
                    <a:pt x="283" y="49"/>
                  </a:lnTo>
                  <a:lnTo>
                    <a:pt x="281" y="43"/>
                  </a:lnTo>
                  <a:lnTo>
                    <a:pt x="284" y="37"/>
                  </a:lnTo>
                  <a:lnTo>
                    <a:pt x="290" y="34"/>
                  </a:lnTo>
                  <a:lnTo>
                    <a:pt x="289" y="30"/>
                  </a:lnTo>
                  <a:lnTo>
                    <a:pt x="286" y="30"/>
                  </a:lnTo>
                  <a:lnTo>
                    <a:pt x="286" y="32"/>
                  </a:lnTo>
                  <a:lnTo>
                    <a:pt x="279" y="34"/>
                  </a:lnTo>
                  <a:lnTo>
                    <a:pt x="278" y="29"/>
                  </a:lnTo>
                  <a:lnTo>
                    <a:pt x="269" y="31"/>
                  </a:lnTo>
                  <a:lnTo>
                    <a:pt x="268" y="28"/>
                  </a:lnTo>
                  <a:lnTo>
                    <a:pt x="260" y="28"/>
                  </a:lnTo>
                  <a:lnTo>
                    <a:pt x="262" y="27"/>
                  </a:lnTo>
                  <a:lnTo>
                    <a:pt x="259" y="25"/>
                  </a:lnTo>
                  <a:lnTo>
                    <a:pt x="259" y="22"/>
                  </a:lnTo>
                  <a:lnTo>
                    <a:pt x="265" y="20"/>
                  </a:lnTo>
                  <a:lnTo>
                    <a:pt x="262" y="19"/>
                  </a:lnTo>
                  <a:lnTo>
                    <a:pt x="255" y="20"/>
                  </a:lnTo>
                  <a:lnTo>
                    <a:pt x="255" y="20"/>
                  </a:lnTo>
                  <a:lnTo>
                    <a:pt x="258" y="19"/>
                  </a:lnTo>
                  <a:lnTo>
                    <a:pt x="256" y="16"/>
                  </a:lnTo>
                  <a:lnTo>
                    <a:pt x="258" y="13"/>
                  </a:lnTo>
                  <a:lnTo>
                    <a:pt x="254" y="12"/>
                  </a:lnTo>
                  <a:lnTo>
                    <a:pt x="252" y="15"/>
                  </a:lnTo>
                  <a:lnTo>
                    <a:pt x="249" y="15"/>
                  </a:lnTo>
                  <a:lnTo>
                    <a:pt x="254" y="12"/>
                  </a:lnTo>
                  <a:lnTo>
                    <a:pt x="255" y="9"/>
                  </a:lnTo>
                  <a:lnTo>
                    <a:pt x="241" y="3"/>
                  </a:lnTo>
                  <a:lnTo>
                    <a:pt x="226" y="6"/>
                  </a:lnTo>
                  <a:lnTo>
                    <a:pt x="224" y="8"/>
                  </a:lnTo>
                  <a:lnTo>
                    <a:pt x="219" y="9"/>
                  </a:lnTo>
                  <a:lnTo>
                    <a:pt x="220" y="7"/>
                  </a:lnTo>
                  <a:lnTo>
                    <a:pt x="220" y="6"/>
                  </a:lnTo>
                  <a:lnTo>
                    <a:pt x="212" y="7"/>
                  </a:lnTo>
                  <a:lnTo>
                    <a:pt x="213" y="5"/>
                  </a:lnTo>
                  <a:lnTo>
                    <a:pt x="204" y="3"/>
                  </a:lnTo>
                  <a:lnTo>
                    <a:pt x="187" y="2"/>
                  </a:lnTo>
                  <a:lnTo>
                    <a:pt x="188" y="0"/>
                  </a:lnTo>
                  <a:lnTo>
                    <a:pt x="173" y="7"/>
                  </a:lnTo>
                  <a:lnTo>
                    <a:pt x="170" y="12"/>
                  </a:lnTo>
                  <a:lnTo>
                    <a:pt x="169" y="16"/>
                  </a:lnTo>
                  <a:lnTo>
                    <a:pt x="175" y="19"/>
                  </a:lnTo>
                  <a:lnTo>
                    <a:pt x="179" y="17"/>
                  </a:lnTo>
                  <a:lnTo>
                    <a:pt x="177" y="20"/>
                  </a:lnTo>
                  <a:lnTo>
                    <a:pt x="170" y="23"/>
                  </a:lnTo>
                  <a:lnTo>
                    <a:pt x="168" y="26"/>
                  </a:lnTo>
                  <a:lnTo>
                    <a:pt x="159" y="33"/>
                  </a:lnTo>
                  <a:lnTo>
                    <a:pt x="158" y="35"/>
                  </a:lnTo>
                  <a:lnTo>
                    <a:pt x="159" y="36"/>
                  </a:lnTo>
                  <a:lnTo>
                    <a:pt x="168" y="36"/>
                  </a:lnTo>
                  <a:lnTo>
                    <a:pt x="161" y="37"/>
                  </a:lnTo>
                  <a:lnTo>
                    <a:pt x="162" y="39"/>
                  </a:lnTo>
                  <a:lnTo>
                    <a:pt x="159" y="43"/>
                  </a:lnTo>
                  <a:lnTo>
                    <a:pt x="161" y="48"/>
                  </a:lnTo>
                  <a:lnTo>
                    <a:pt x="160" y="50"/>
                  </a:lnTo>
                  <a:lnTo>
                    <a:pt x="156" y="50"/>
                  </a:lnTo>
                  <a:lnTo>
                    <a:pt x="155" y="51"/>
                  </a:lnTo>
                  <a:lnTo>
                    <a:pt x="164" y="51"/>
                  </a:lnTo>
                  <a:lnTo>
                    <a:pt x="159" y="53"/>
                  </a:lnTo>
                  <a:lnTo>
                    <a:pt x="156" y="57"/>
                  </a:lnTo>
                  <a:lnTo>
                    <a:pt x="161" y="59"/>
                  </a:lnTo>
                  <a:lnTo>
                    <a:pt x="155" y="59"/>
                  </a:lnTo>
                  <a:lnTo>
                    <a:pt x="152" y="59"/>
                  </a:lnTo>
                  <a:lnTo>
                    <a:pt x="148" y="60"/>
                  </a:lnTo>
                  <a:lnTo>
                    <a:pt x="147" y="66"/>
                  </a:lnTo>
                  <a:lnTo>
                    <a:pt x="129" y="69"/>
                  </a:lnTo>
                  <a:lnTo>
                    <a:pt x="127" y="74"/>
                  </a:lnTo>
                  <a:lnTo>
                    <a:pt x="126" y="74"/>
                  </a:lnTo>
                  <a:lnTo>
                    <a:pt x="133" y="83"/>
                  </a:lnTo>
                  <a:lnTo>
                    <a:pt x="139" y="84"/>
                  </a:lnTo>
                  <a:lnTo>
                    <a:pt x="136" y="111"/>
                  </a:lnTo>
                  <a:lnTo>
                    <a:pt x="131" y="124"/>
                  </a:lnTo>
                  <a:lnTo>
                    <a:pt x="137" y="120"/>
                  </a:lnTo>
                  <a:lnTo>
                    <a:pt x="137" y="126"/>
                  </a:lnTo>
                  <a:lnTo>
                    <a:pt x="138" y="126"/>
                  </a:lnTo>
                  <a:lnTo>
                    <a:pt x="134" y="128"/>
                  </a:lnTo>
                  <a:lnTo>
                    <a:pt x="128" y="128"/>
                  </a:lnTo>
                  <a:lnTo>
                    <a:pt x="107" y="143"/>
                  </a:lnTo>
                  <a:lnTo>
                    <a:pt x="101" y="146"/>
                  </a:lnTo>
                  <a:lnTo>
                    <a:pt x="66" y="160"/>
                  </a:lnTo>
                  <a:lnTo>
                    <a:pt x="70" y="162"/>
                  </a:lnTo>
                  <a:lnTo>
                    <a:pt x="71" y="173"/>
                  </a:lnTo>
                  <a:lnTo>
                    <a:pt x="62" y="195"/>
                  </a:lnTo>
                  <a:lnTo>
                    <a:pt x="64" y="195"/>
                  </a:lnTo>
                  <a:lnTo>
                    <a:pt x="61" y="198"/>
                  </a:lnTo>
                  <a:lnTo>
                    <a:pt x="61" y="201"/>
                  </a:lnTo>
                  <a:lnTo>
                    <a:pt x="64" y="207"/>
                  </a:lnTo>
                  <a:lnTo>
                    <a:pt x="71" y="207"/>
                  </a:lnTo>
                  <a:lnTo>
                    <a:pt x="68" y="208"/>
                  </a:lnTo>
                  <a:lnTo>
                    <a:pt x="64" y="207"/>
                  </a:lnTo>
                  <a:lnTo>
                    <a:pt x="53" y="215"/>
                  </a:lnTo>
                  <a:lnTo>
                    <a:pt x="50" y="215"/>
                  </a:lnTo>
                  <a:lnTo>
                    <a:pt x="52" y="222"/>
                  </a:lnTo>
                  <a:lnTo>
                    <a:pt x="50" y="226"/>
                  </a:lnTo>
                  <a:lnTo>
                    <a:pt x="46" y="227"/>
                  </a:lnTo>
                  <a:lnTo>
                    <a:pt x="44" y="228"/>
                  </a:lnTo>
                  <a:lnTo>
                    <a:pt x="45" y="223"/>
                  </a:lnTo>
                  <a:lnTo>
                    <a:pt x="43" y="220"/>
                  </a:lnTo>
                  <a:lnTo>
                    <a:pt x="38" y="221"/>
                  </a:lnTo>
                  <a:lnTo>
                    <a:pt x="36" y="223"/>
                  </a:lnTo>
                  <a:lnTo>
                    <a:pt x="35" y="225"/>
                  </a:lnTo>
                  <a:lnTo>
                    <a:pt x="31" y="235"/>
                  </a:lnTo>
                  <a:lnTo>
                    <a:pt x="22" y="254"/>
                  </a:lnTo>
                  <a:lnTo>
                    <a:pt x="13" y="275"/>
                  </a:lnTo>
                  <a:lnTo>
                    <a:pt x="6" y="293"/>
                  </a:lnTo>
                  <a:lnTo>
                    <a:pt x="0" y="307"/>
                  </a:lnTo>
                  <a:lnTo>
                    <a:pt x="1" y="310"/>
                  </a:lnTo>
                  <a:lnTo>
                    <a:pt x="0" y="314"/>
                  </a:lnTo>
                  <a:lnTo>
                    <a:pt x="2" y="320"/>
                  </a:lnTo>
                  <a:lnTo>
                    <a:pt x="3" y="326"/>
                  </a:lnTo>
                  <a:lnTo>
                    <a:pt x="5" y="330"/>
                  </a:lnTo>
                  <a:lnTo>
                    <a:pt x="23" y="333"/>
                  </a:lnTo>
                  <a:lnTo>
                    <a:pt x="27" y="339"/>
                  </a:lnTo>
                  <a:lnTo>
                    <a:pt x="34" y="339"/>
                  </a:lnTo>
                  <a:lnTo>
                    <a:pt x="35" y="346"/>
                  </a:lnTo>
                  <a:lnTo>
                    <a:pt x="38" y="348"/>
                  </a:lnTo>
                  <a:lnTo>
                    <a:pt x="43" y="347"/>
                  </a:lnTo>
                  <a:lnTo>
                    <a:pt x="47" y="349"/>
                  </a:lnTo>
                  <a:lnTo>
                    <a:pt x="58" y="346"/>
                  </a:lnTo>
                  <a:lnTo>
                    <a:pt x="68" y="345"/>
                  </a:lnTo>
                  <a:lnTo>
                    <a:pt x="72" y="347"/>
                  </a:lnTo>
                  <a:lnTo>
                    <a:pt x="68" y="351"/>
                  </a:lnTo>
                  <a:lnTo>
                    <a:pt x="71" y="354"/>
                  </a:lnTo>
                  <a:lnTo>
                    <a:pt x="62" y="359"/>
                  </a:lnTo>
                  <a:lnTo>
                    <a:pt x="100" y="359"/>
                  </a:lnTo>
                  <a:lnTo>
                    <a:pt x="116" y="359"/>
                  </a:lnTo>
                  <a:lnTo>
                    <a:pt x="121" y="353"/>
                  </a:lnTo>
                  <a:lnTo>
                    <a:pt x="126" y="353"/>
                  </a:lnTo>
                  <a:lnTo>
                    <a:pt x="135" y="352"/>
                  </a:lnTo>
                  <a:lnTo>
                    <a:pt x="136" y="348"/>
                  </a:lnTo>
                  <a:lnTo>
                    <a:pt x="141" y="345"/>
                  </a:lnTo>
                  <a:lnTo>
                    <a:pt x="145" y="335"/>
                  </a:lnTo>
                  <a:lnTo>
                    <a:pt x="152" y="326"/>
                  </a:lnTo>
                  <a:lnTo>
                    <a:pt x="156" y="319"/>
                  </a:lnTo>
                  <a:lnTo>
                    <a:pt x="168" y="308"/>
                  </a:lnTo>
                  <a:lnTo>
                    <a:pt x="173" y="308"/>
                  </a:lnTo>
                  <a:lnTo>
                    <a:pt x="175" y="310"/>
                  </a:lnTo>
                  <a:lnTo>
                    <a:pt x="184" y="308"/>
                  </a:lnTo>
                  <a:lnTo>
                    <a:pt x="189" y="304"/>
                  </a:lnTo>
                  <a:lnTo>
                    <a:pt x="191" y="296"/>
                  </a:lnTo>
                  <a:lnTo>
                    <a:pt x="195" y="296"/>
                  </a:lnTo>
                  <a:lnTo>
                    <a:pt x="196" y="295"/>
                  </a:lnTo>
                  <a:lnTo>
                    <a:pt x="205" y="295"/>
                  </a:lnTo>
                  <a:lnTo>
                    <a:pt x="207" y="299"/>
                  </a:lnTo>
                  <a:lnTo>
                    <a:pt x="215" y="297"/>
                  </a:lnTo>
                  <a:lnTo>
                    <a:pt x="217" y="295"/>
                  </a:lnTo>
                  <a:lnTo>
                    <a:pt x="228" y="294"/>
                  </a:lnTo>
                  <a:lnTo>
                    <a:pt x="235" y="296"/>
                  </a:lnTo>
                  <a:lnTo>
                    <a:pt x="237" y="291"/>
                  </a:lnTo>
                  <a:lnTo>
                    <a:pt x="246" y="293"/>
                  </a:lnTo>
                  <a:lnTo>
                    <a:pt x="265" y="283"/>
                  </a:lnTo>
                  <a:lnTo>
                    <a:pt x="267" y="279"/>
                  </a:lnTo>
                  <a:lnTo>
                    <a:pt x="266" y="277"/>
                  </a:lnTo>
                  <a:lnTo>
                    <a:pt x="269" y="277"/>
                  </a:lnTo>
                  <a:lnTo>
                    <a:pt x="267" y="274"/>
                  </a:lnTo>
                  <a:lnTo>
                    <a:pt x="258" y="269"/>
                  </a:lnTo>
                  <a:lnTo>
                    <a:pt x="249" y="268"/>
                  </a:lnTo>
                  <a:lnTo>
                    <a:pt x="231" y="269"/>
                  </a:lnTo>
                  <a:lnTo>
                    <a:pt x="188" y="286"/>
                  </a:lnTo>
                  <a:lnTo>
                    <a:pt x="173" y="295"/>
                  </a:lnTo>
                  <a:lnTo>
                    <a:pt x="167" y="301"/>
                  </a:lnTo>
                  <a:lnTo>
                    <a:pt x="146" y="316"/>
                  </a:lnTo>
                  <a:lnTo>
                    <a:pt x="138" y="319"/>
                  </a:lnTo>
                  <a:lnTo>
                    <a:pt x="159" y="306"/>
                  </a:lnTo>
                  <a:lnTo>
                    <a:pt x="169" y="295"/>
                  </a:lnTo>
                  <a:lnTo>
                    <a:pt x="171" y="291"/>
                  </a:lnTo>
                  <a:lnTo>
                    <a:pt x="178" y="288"/>
                  </a:lnTo>
                  <a:lnTo>
                    <a:pt x="191" y="277"/>
                  </a:lnTo>
                  <a:lnTo>
                    <a:pt x="202" y="269"/>
                  </a:lnTo>
                  <a:lnTo>
                    <a:pt x="208" y="268"/>
                  </a:lnTo>
                  <a:lnTo>
                    <a:pt x="222" y="266"/>
                  </a:lnTo>
                  <a:lnTo>
                    <a:pt x="229" y="257"/>
                  </a:lnTo>
                  <a:lnTo>
                    <a:pt x="235" y="252"/>
                  </a:lnTo>
                  <a:lnTo>
                    <a:pt x="238" y="251"/>
                  </a:lnTo>
                  <a:lnTo>
                    <a:pt x="241" y="251"/>
                  </a:lnTo>
                  <a:lnTo>
                    <a:pt x="245" y="248"/>
                  </a:lnTo>
                  <a:lnTo>
                    <a:pt x="275" y="246"/>
                  </a:lnTo>
                  <a:lnTo>
                    <a:pt x="316" y="248"/>
                  </a:lnTo>
                  <a:lnTo>
                    <a:pt x="321" y="251"/>
                  </a:lnTo>
                  <a:lnTo>
                    <a:pt x="342" y="247"/>
                  </a:lnTo>
                  <a:lnTo>
                    <a:pt x="347" y="244"/>
                  </a:lnTo>
                  <a:lnTo>
                    <a:pt x="344" y="246"/>
                  </a:lnTo>
                  <a:lnTo>
                    <a:pt x="347" y="248"/>
                  </a:lnTo>
                  <a:lnTo>
                    <a:pt x="355" y="244"/>
                  </a:lnTo>
                  <a:lnTo>
                    <a:pt x="359" y="242"/>
                  </a:lnTo>
                  <a:lnTo>
                    <a:pt x="371" y="231"/>
                  </a:lnTo>
                  <a:lnTo>
                    <a:pt x="373" y="231"/>
                  </a:lnTo>
                  <a:lnTo>
                    <a:pt x="381" y="226"/>
                  </a:lnTo>
                  <a:lnTo>
                    <a:pt x="402" y="223"/>
                  </a:lnTo>
                  <a:lnTo>
                    <a:pt x="406" y="212"/>
                  </a:lnTo>
                  <a:lnTo>
                    <a:pt x="402" y="21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1414" y="1626"/>
              <a:ext cx="39" cy="49"/>
            </a:xfrm>
            <a:custGeom>
              <a:avLst/>
              <a:gdLst/>
              <a:ahLst/>
              <a:cxnLst>
                <a:cxn ang="0">
                  <a:pos x="29" y="42"/>
                </a:cxn>
                <a:cxn ang="0">
                  <a:pos x="28" y="35"/>
                </a:cxn>
                <a:cxn ang="0">
                  <a:pos x="32" y="18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17" y="18"/>
                </a:cxn>
                <a:cxn ang="0">
                  <a:pos x="14" y="24"/>
                </a:cxn>
                <a:cxn ang="0">
                  <a:pos x="7" y="33"/>
                </a:cxn>
                <a:cxn ang="0">
                  <a:pos x="0" y="46"/>
                </a:cxn>
                <a:cxn ang="0">
                  <a:pos x="1" y="48"/>
                </a:cxn>
                <a:cxn ang="0">
                  <a:pos x="19" y="48"/>
                </a:cxn>
                <a:cxn ang="0">
                  <a:pos x="25" y="45"/>
                </a:cxn>
                <a:cxn ang="0">
                  <a:pos x="27" y="46"/>
                </a:cxn>
                <a:cxn ang="0">
                  <a:pos x="29" y="42"/>
                </a:cxn>
              </a:cxnLst>
              <a:rect l="0" t="0" r="r" b="b"/>
              <a:pathLst>
                <a:path w="39" h="49">
                  <a:moveTo>
                    <a:pt x="29" y="42"/>
                  </a:moveTo>
                  <a:lnTo>
                    <a:pt x="28" y="35"/>
                  </a:lnTo>
                  <a:lnTo>
                    <a:pt x="32" y="18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17" y="18"/>
                  </a:lnTo>
                  <a:lnTo>
                    <a:pt x="14" y="24"/>
                  </a:lnTo>
                  <a:lnTo>
                    <a:pt x="7" y="33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9" y="48"/>
                  </a:lnTo>
                  <a:lnTo>
                    <a:pt x="25" y="45"/>
                  </a:lnTo>
                  <a:lnTo>
                    <a:pt x="27" y="46"/>
                  </a:lnTo>
                  <a:lnTo>
                    <a:pt x="29" y="4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1414" y="1626"/>
              <a:ext cx="44" cy="53"/>
            </a:xfrm>
            <a:custGeom>
              <a:avLst/>
              <a:gdLst/>
              <a:ahLst/>
              <a:cxnLst>
                <a:cxn ang="0">
                  <a:pos x="33" y="45"/>
                </a:cxn>
                <a:cxn ang="0">
                  <a:pos x="31" y="38"/>
                </a:cxn>
                <a:cxn ang="0">
                  <a:pos x="37" y="19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3" y="6"/>
                </a:cxn>
                <a:cxn ang="0">
                  <a:pos x="33" y="7"/>
                </a:cxn>
                <a:cxn ang="0">
                  <a:pos x="30" y="10"/>
                </a:cxn>
                <a:cxn ang="0">
                  <a:pos x="29" y="15"/>
                </a:cxn>
                <a:cxn ang="0">
                  <a:pos x="20" y="19"/>
                </a:cxn>
                <a:cxn ang="0">
                  <a:pos x="16" y="26"/>
                </a:cxn>
                <a:cxn ang="0">
                  <a:pos x="8" y="36"/>
                </a:cxn>
                <a:cxn ang="0">
                  <a:pos x="0" y="49"/>
                </a:cxn>
                <a:cxn ang="0">
                  <a:pos x="1" y="52"/>
                </a:cxn>
                <a:cxn ang="0">
                  <a:pos x="22" y="52"/>
                </a:cxn>
                <a:cxn ang="0">
                  <a:pos x="29" y="49"/>
                </a:cxn>
                <a:cxn ang="0">
                  <a:pos x="30" y="49"/>
                </a:cxn>
                <a:cxn ang="0">
                  <a:pos x="33" y="45"/>
                </a:cxn>
              </a:cxnLst>
              <a:rect l="0" t="0" r="r" b="b"/>
              <a:pathLst>
                <a:path w="44" h="53">
                  <a:moveTo>
                    <a:pt x="33" y="45"/>
                  </a:moveTo>
                  <a:lnTo>
                    <a:pt x="31" y="38"/>
                  </a:lnTo>
                  <a:lnTo>
                    <a:pt x="37" y="19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0" y="10"/>
                  </a:lnTo>
                  <a:lnTo>
                    <a:pt x="29" y="15"/>
                  </a:lnTo>
                  <a:lnTo>
                    <a:pt x="20" y="19"/>
                  </a:lnTo>
                  <a:lnTo>
                    <a:pt x="16" y="26"/>
                  </a:lnTo>
                  <a:lnTo>
                    <a:pt x="8" y="36"/>
                  </a:lnTo>
                  <a:lnTo>
                    <a:pt x="0" y="49"/>
                  </a:lnTo>
                  <a:lnTo>
                    <a:pt x="1" y="52"/>
                  </a:lnTo>
                  <a:lnTo>
                    <a:pt x="22" y="52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3" y="4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1446" y="1581"/>
              <a:ext cx="76" cy="87"/>
            </a:xfrm>
            <a:custGeom>
              <a:avLst/>
              <a:gdLst/>
              <a:ahLst/>
              <a:cxnLst>
                <a:cxn ang="0">
                  <a:pos x="5" y="61"/>
                </a:cxn>
                <a:cxn ang="0">
                  <a:pos x="11" y="43"/>
                </a:cxn>
                <a:cxn ang="0">
                  <a:pos x="19" y="42"/>
                </a:cxn>
                <a:cxn ang="0">
                  <a:pos x="20" y="38"/>
                </a:cxn>
                <a:cxn ang="0">
                  <a:pos x="25" y="35"/>
                </a:cxn>
                <a:cxn ang="0">
                  <a:pos x="29" y="26"/>
                </a:cxn>
                <a:cxn ang="0">
                  <a:pos x="35" y="18"/>
                </a:cxn>
                <a:cxn ang="0">
                  <a:pos x="39" y="11"/>
                </a:cxn>
                <a:cxn ang="0">
                  <a:pos x="50" y="1"/>
                </a:cxn>
                <a:cxn ang="0">
                  <a:pos x="54" y="0"/>
                </a:cxn>
                <a:cxn ang="0">
                  <a:pos x="56" y="3"/>
                </a:cxn>
                <a:cxn ang="0">
                  <a:pos x="56" y="4"/>
                </a:cxn>
                <a:cxn ang="0">
                  <a:pos x="59" y="5"/>
                </a:cxn>
                <a:cxn ang="0">
                  <a:pos x="69" y="1"/>
                </a:cxn>
                <a:cxn ang="0">
                  <a:pos x="75" y="8"/>
                </a:cxn>
                <a:cxn ang="0">
                  <a:pos x="70" y="21"/>
                </a:cxn>
                <a:cxn ang="0">
                  <a:pos x="66" y="34"/>
                </a:cxn>
                <a:cxn ang="0">
                  <a:pos x="69" y="36"/>
                </a:cxn>
                <a:cxn ang="0">
                  <a:pos x="68" y="42"/>
                </a:cxn>
                <a:cxn ang="0">
                  <a:pos x="70" y="44"/>
                </a:cxn>
                <a:cxn ang="0">
                  <a:pos x="73" y="45"/>
                </a:cxn>
                <a:cxn ang="0">
                  <a:pos x="75" y="44"/>
                </a:cxn>
                <a:cxn ang="0">
                  <a:pos x="74" y="48"/>
                </a:cxn>
                <a:cxn ang="0">
                  <a:pos x="73" y="50"/>
                </a:cxn>
                <a:cxn ang="0">
                  <a:pos x="74" y="50"/>
                </a:cxn>
                <a:cxn ang="0">
                  <a:pos x="73" y="53"/>
                </a:cxn>
                <a:cxn ang="0">
                  <a:pos x="59" y="57"/>
                </a:cxn>
                <a:cxn ang="0">
                  <a:pos x="49" y="63"/>
                </a:cxn>
                <a:cxn ang="0">
                  <a:pos x="44" y="61"/>
                </a:cxn>
                <a:cxn ang="0">
                  <a:pos x="45" y="58"/>
                </a:cxn>
                <a:cxn ang="0">
                  <a:pos x="43" y="58"/>
                </a:cxn>
                <a:cxn ang="0">
                  <a:pos x="35" y="68"/>
                </a:cxn>
                <a:cxn ang="0">
                  <a:pos x="32" y="67"/>
                </a:cxn>
                <a:cxn ang="0">
                  <a:pos x="28" y="70"/>
                </a:cxn>
                <a:cxn ang="0">
                  <a:pos x="26" y="69"/>
                </a:cxn>
                <a:cxn ang="0">
                  <a:pos x="23" y="73"/>
                </a:cxn>
                <a:cxn ang="0">
                  <a:pos x="22" y="71"/>
                </a:cxn>
                <a:cxn ang="0">
                  <a:pos x="18" y="71"/>
                </a:cxn>
                <a:cxn ang="0">
                  <a:pos x="7" y="83"/>
                </a:cxn>
                <a:cxn ang="0">
                  <a:pos x="2" y="86"/>
                </a:cxn>
                <a:cxn ang="0">
                  <a:pos x="0" y="79"/>
                </a:cxn>
                <a:cxn ang="0">
                  <a:pos x="5" y="61"/>
                </a:cxn>
              </a:cxnLst>
              <a:rect l="0" t="0" r="r" b="b"/>
              <a:pathLst>
                <a:path w="76" h="87">
                  <a:moveTo>
                    <a:pt x="5" y="61"/>
                  </a:moveTo>
                  <a:lnTo>
                    <a:pt x="11" y="43"/>
                  </a:lnTo>
                  <a:lnTo>
                    <a:pt x="19" y="42"/>
                  </a:lnTo>
                  <a:lnTo>
                    <a:pt x="20" y="38"/>
                  </a:lnTo>
                  <a:lnTo>
                    <a:pt x="25" y="35"/>
                  </a:lnTo>
                  <a:lnTo>
                    <a:pt x="29" y="26"/>
                  </a:lnTo>
                  <a:lnTo>
                    <a:pt x="35" y="18"/>
                  </a:lnTo>
                  <a:lnTo>
                    <a:pt x="39" y="11"/>
                  </a:lnTo>
                  <a:lnTo>
                    <a:pt x="50" y="1"/>
                  </a:lnTo>
                  <a:lnTo>
                    <a:pt x="54" y="0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9" y="5"/>
                  </a:lnTo>
                  <a:lnTo>
                    <a:pt x="69" y="1"/>
                  </a:lnTo>
                  <a:lnTo>
                    <a:pt x="75" y="8"/>
                  </a:lnTo>
                  <a:lnTo>
                    <a:pt x="70" y="21"/>
                  </a:lnTo>
                  <a:lnTo>
                    <a:pt x="66" y="34"/>
                  </a:lnTo>
                  <a:lnTo>
                    <a:pt x="69" y="36"/>
                  </a:lnTo>
                  <a:lnTo>
                    <a:pt x="68" y="42"/>
                  </a:lnTo>
                  <a:lnTo>
                    <a:pt x="70" y="44"/>
                  </a:lnTo>
                  <a:lnTo>
                    <a:pt x="73" y="45"/>
                  </a:lnTo>
                  <a:lnTo>
                    <a:pt x="75" y="44"/>
                  </a:lnTo>
                  <a:lnTo>
                    <a:pt x="74" y="48"/>
                  </a:lnTo>
                  <a:lnTo>
                    <a:pt x="73" y="50"/>
                  </a:lnTo>
                  <a:lnTo>
                    <a:pt x="74" y="50"/>
                  </a:lnTo>
                  <a:lnTo>
                    <a:pt x="73" y="53"/>
                  </a:lnTo>
                  <a:lnTo>
                    <a:pt x="59" y="57"/>
                  </a:lnTo>
                  <a:lnTo>
                    <a:pt x="49" y="63"/>
                  </a:lnTo>
                  <a:lnTo>
                    <a:pt x="44" y="61"/>
                  </a:lnTo>
                  <a:lnTo>
                    <a:pt x="45" y="58"/>
                  </a:lnTo>
                  <a:lnTo>
                    <a:pt x="43" y="58"/>
                  </a:lnTo>
                  <a:lnTo>
                    <a:pt x="35" y="68"/>
                  </a:lnTo>
                  <a:lnTo>
                    <a:pt x="32" y="67"/>
                  </a:lnTo>
                  <a:lnTo>
                    <a:pt x="28" y="70"/>
                  </a:lnTo>
                  <a:lnTo>
                    <a:pt x="26" y="69"/>
                  </a:lnTo>
                  <a:lnTo>
                    <a:pt x="23" y="73"/>
                  </a:lnTo>
                  <a:lnTo>
                    <a:pt x="22" y="71"/>
                  </a:lnTo>
                  <a:lnTo>
                    <a:pt x="18" y="71"/>
                  </a:lnTo>
                  <a:lnTo>
                    <a:pt x="7" y="83"/>
                  </a:lnTo>
                  <a:lnTo>
                    <a:pt x="2" y="86"/>
                  </a:lnTo>
                  <a:lnTo>
                    <a:pt x="0" y="79"/>
                  </a:lnTo>
                  <a:lnTo>
                    <a:pt x="5" y="6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1446" y="1581"/>
              <a:ext cx="81" cy="92"/>
            </a:xfrm>
            <a:custGeom>
              <a:avLst/>
              <a:gdLst/>
              <a:ahLst/>
              <a:cxnLst>
                <a:cxn ang="0">
                  <a:pos x="5" y="64"/>
                </a:cxn>
                <a:cxn ang="0">
                  <a:pos x="11" y="45"/>
                </a:cxn>
                <a:cxn ang="0">
                  <a:pos x="20" y="44"/>
                </a:cxn>
                <a:cxn ang="0">
                  <a:pos x="21" y="41"/>
                </a:cxn>
                <a:cxn ang="0">
                  <a:pos x="26" y="37"/>
                </a:cxn>
                <a:cxn ang="0">
                  <a:pos x="31" y="27"/>
                </a:cxn>
                <a:cxn ang="0">
                  <a:pos x="38" y="19"/>
                </a:cxn>
                <a:cxn ang="0">
                  <a:pos x="41" y="11"/>
                </a:cxn>
                <a:cxn ang="0">
                  <a:pos x="54" y="1"/>
                </a:cxn>
                <a:cxn ang="0">
                  <a:pos x="58" y="0"/>
                </a:cxn>
                <a:cxn ang="0">
                  <a:pos x="60" y="3"/>
                </a:cxn>
                <a:cxn ang="0">
                  <a:pos x="60" y="4"/>
                </a:cxn>
                <a:cxn ang="0">
                  <a:pos x="63" y="5"/>
                </a:cxn>
                <a:cxn ang="0">
                  <a:pos x="74" y="1"/>
                </a:cxn>
                <a:cxn ang="0">
                  <a:pos x="80" y="8"/>
                </a:cxn>
                <a:cxn ang="0">
                  <a:pos x="75" y="22"/>
                </a:cxn>
                <a:cxn ang="0">
                  <a:pos x="70" y="36"/>
                </a:cxn>
                <a:cxn ang="0">
                  <a:pos x="74" y="38"/>
                </a:cxn>
                <a:cxn ang="0">
                  <a:pos x="73" y="44"/>
                </a:cxn>
                <a:cxn ang="0">
                  <a:pos x="75" y="47"/>
                </a:cxn>
                <a:cxn ang="0">
                  <a:pos x="77" y="48"/>
                </a:cxn>
                <a:cxn ang="0">
                  <a:pos x="80" y="47"/>
                </a:cxn>
                <a:cxn ang="0">
                  <a:pos x="79" y="50"/>
                </a:cxn>
                <a:cxn ang="0">
                  <a:pos x="77" y="53"/>
                </a:cxn>
                <a:cxn ang="0">
                  <a:pos x="79" y="53"/>
                </a:cxn>
                <a:cxn ang="0">
                  <a:pos x="78" y="56"/>
                </a:cxn>
                <a:cxn ang="0">
                  <a:pos x="63" y="60"/>
                </a:cxn>
                <a:cxn ang="0">
                  <a:pos x="53" y="66"/>
                </a:cxn>
                <a:cxn ang="0">
                  <a:pos x="47" y="64"/>
                </a:cxn>
                <a:cxn ang="0">
                  <a:pos x="47" y="61"/>
                </a:cxn>
                <a:cxn ang="0">
                  <a:pos x="46" y="61"/>
                </a:cxn>
                <a:cxn ang="0">
                  <a:pos x="37" y="72"/>
                </a:cxn>
                <a:cxn ang="0">
                  <a:pos x="34" y="71"/>
                </a:cxn>
                <a:cxn ang="0">
                  <a:pos x="30" y="74"/>
                </a:cxn>
                <a:cxn ang="0">
                  <a:pos x="27" y="73"/>
                </a:cxn>
                <a:cxn ang="0">
                  <a:pos x="25" y="77"/>
                </a:cxn>
                <a:cxn ang="0">
                  <a:pos x="24" y="75"/>
                </a:cxn>
                <a:cxn ang="0">
                  <a:pos x="19" y="75"/>
                </a:cxn>
                <a:cxn ang="0">
                  <a:pos x="8" y="87"/>
                </a:cxn>
                <a:cxn ang="0">
                  <a:pos x="2" y="91"/>
                </a:cxn>
                <a:cxn ang="0">
                  <a:pos x="0" y="84"/>
                </a:cxn>
                <a:cxn ang="0">
                  <a:pos x="5" y="64"/>
                </a:cxn>
              </a:cxnLst>
              <a:rect l="0" t="0" r="r" b="b"/>
              <a:pathLst>
                <a:path w="81" h="92">
                  <a:moveTo>
                    <a:pt x="5" y="64"/>
                  </a:moveTo>
                  <a:lnTo>
                    <a:pt x="11" y="45"/>
                  </a:lnTo>
                  <a:lnTo>
                    <a:pt x="20" y="44"/>
                  </a:lnTo>
                  <a:lnTo>
                    <a:pt x="21" y="41"/>
                  </a:lnTo>
                  <a:lnTo>
                    <a:pt x="26" y="37"/>
                  </a:lnTo>
                  <a:lnTo>
                    <a:pt x="31" y="27"/>
                  </a:lnTo>
                  <a:lnTo>
                    <a:pt x="38" y="19"/>
                  </a:lnTo>
                  <a:lnTo>
                    <a:pt x="41" y="11"/>
                  </a:lnTo>
                  <a:lnTo>
                    <a:pt x="54" y="1"/>
                  </a:lnTo>
                  <a:lnTo>
                    <a:pt x="58" y="0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3" y="5"/>
                  </a:lnTo>
                  <a:lnTo>
                    <a:pt x="74" y="1"/>
                  </a:lnTo>
                  <a:lnTo>
                    <a:pt x="80" y="8"/>
                  </a:lnTo>
                  <a:lnTo>
                    <a:pt x="75" y="22"/>
                  </a:lnTo>
                  <a:lnTo>
                    <a:pt x="70" y="36"/>
                  </a:lnTo>
                  <a:lnTo>
                    <a:pt x="74" y="38"/>
                  </a:lnTo>
                  <a:lnTo>
                    <a:pt x="73" y="44"/>
                  </a:lnTo>
                  <a:lnTo>
                    <a:pt x="75" y="47"/>
                  </a:lnTo>
                  <a:lnTo>
                    <a:pt x="77" y="48"/>
                  </a:lnTo>
                  <a:lnTo>
                    <a:pt x="80" y="47"/>
                  </a:lnTo>
                  <a:lnTo>
                    <a:pt x="79" y="50"/>
                  </a:lnTo>
                  <a:lnTo>
                    <a:pt x="77" y="53"/>
                  </a:lnTo>
                  <a:lnTo>
                    <a:pt x="79" y="53"/>
                  </a:lnTo>
                  <a:lnTo>
                    <a:pt x="78" y="56"/>
                  </a:lnTo>
                  <a:lnTo>
                    <a:pt x="63" y="60"/>
                  </a:lnTo>
                  <a:lnTo>
                    <a:pt x="53" y="66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37" y="72"/>
                  </a:lnTo>
                  <a:lnTo>
                    <a:pt x="34" y="71"/>
                  </a:lnTo>
                  <a:lnTo>
                    <a:pt x="30" y="74"/>
                  </a:lnTo>
                  <a:lnTo>
                    <a:pt x="27" y="73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19" y="75"/>
                  </a:lnTo>
                  <a:lnTo>
                    <a:pt x="8" y="87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5" y="6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1506" y="1567"/>
              <a:ext cx="79" cy="57"/>
            </a:xfrm>
            <a:custGeom>
              <a:avLst/>
              <a:gdLst/>
              <a:ahLst/>
              <a:cxnLst>
                <a:cxn ang="0">
                  <a:pos x="75" y="38"/>
                </a:cxn>
                <a:cxn ang="0">
                  <a:pos x="78" y="37"/>
                </a:cxn>
                <a:cxn ang="0">
                  <a:pos x="76" y="36"/>
                </a:cxn>
                <a:cxn ang="0">
                  <a:pos x="66" y="33"/>
                </a:cxn>
                <a:cxn ang="0">
                  <a:pos x="64" y="25"/>
                </a:cxn>
                <a:cxn ang="0">
                  <a:pos x="66" y="18"/>
                </a:cxn>
                <a:cxn ang="0">
                  <a:pos x="60" y="18"/>
                </a:cxn>
                <a:cxn ang="0">
                  <a:pos x="66" y="13"/>
                </a:cxn>
                <a:cxn ang="0">
                  <a:pos x="71" y="7"/>
                </a:cxn>
                <a:cxn ang="0">
                  <a:pos x="72" y="5"/>
                </a:cxn>
                <a:cxn ang="0">
                  <a:pos x="68" y="2"/>
                </a:cxn>
                <a:cxn ang="0">
                  <a:pos x="58" y="6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0" y="1"/>
                </a:cxn>
                <a:cxn ang="0">
                  <a:pos x="37" y="2"/>
                </a:cxn>
                <a:cxn ang="0">
                  <a:pos x="31" y="4"/>
                </a:cxn>
                <a:cxn ang="0">
                  <a:pos x="28" y="1"/>
                </a:cxn>
                <a:cxn ang="0">
                  <a:pos x="20" y="1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3" y="9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3" y="17"/>
                </a:cxn>
                <a:cxn ang="0">
                  <a:pos x="13" y="13"/>
                </a:cxn>
                <a:cxn ang="0">
                  <a:pos x="19" y="19"/>
                </a:cxn>
                <a:cxn ang="0">
                  <a:pos x="14" y="32"/>
                </a:cxn>
                <a:cxn ang="0">
                  <a:pos x="10" y="45"/>
                </a:cxn>
                <a:cxn ang="0">
                  <a:pos x="13" y="47"/>
                </a:cxn>
                <a:cxn ang="0">
                  <a:pos x="12" y="53"/>
                </a:cxn>
                <a:cxn ang="0">
                  <a:pos x="14" y="55"/>
                </a:cxn>
                <a:cxn ang="0">
                  <a:pos x="17" y="56"/>
                </a:cxn>
                <a:cxn ang="0">
                  <a:pos x="19" y="55"/>
                </a:cxn>
                <a:cxn ang="0">
                  <a:pos x="25" y="56"/>
                </a:cxn>
                <a:cxn ang="0">
                  <a:pos x="32" y="56"/>
                </a:cxn>
                <a:cxn ang="0">
                  <a:pos x="35" y="55"/>
                </a:cxn>
                <a:cxn ang="0">
                  <a:pos x="37" y="53"/>
                </a:cxn>
                <a:cxn ang="0">
                  <a:pos x="41" y="53"/>
                </a:cxn>
                <a:cxn ang="0">
                  <a:pos x="60" y="45"/>
                </a:cxn>
                <a:cxn ang="0">
                  <a:pos x="64" y="41"/>
                </a:cxn>
                <a:cxn ang="0">
                  <a:pos x="64" y="43"/>
                </a:cxn>
                <a:cxn ang="0">
                  <a:pos x="66" y="42"/>
                </a:cxn>
                <a:cxn ang="0">
                  <a:pos x="69" y="40"/>
                </a:cxn>
                <a:cxn ang="0">
                  <a:pos x="75" y="38"/>
                </a:cxn>
              </a:cxnLst>
              <a:rect l="0" t="0" r="r" b="b"/>
              <a:pathLst>
                <a:path w="79" h="57">
                  <a:moveTo>
                    <a:pt x="75" y="38"/>
                  </a:moveTo>
                  <a:lnTo>
                    <a:pt x="78" y="37"/>
                  </a:lnTo>
                  <a:lnTo>
                    <a:pt x="76" y="36"/>
                  </a:lnTo>
                  <a:lnTo>
                    <a:pt x="66" y="33"/>
                  </a:lnTo>
                  <a:lnTo>
                    <a:pt x="64" y="25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66" y="13"/>
                  </a:lnTo>
                  <a:lnTo>
                    <a:pt x="71" y="7"/>
                  </a:lnTo>
                  <a:lnTo>
                    <a:pt x="72" y="5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0" y="1"/>
                  </a:lnTo>
                  <a:lnTo>
                    <a:pt x="37" y="2"/>
                  </a:lnTo>
                  <a:lnTo>
                    <a:pt x="31" y="4"/>
                  </a:lnTo>
                  <a:lnTo>
                    <a:pt x="28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3" y="9"/>
                  </a:lnTo>
                  <a:lnTo>
                    <a:pt x="9" y="12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13" y="13"/>
                  </a:lnTo>
                  <a:lnTo>
                    <a:pt x="19" y="19"/>
                  </a:lnTo>
                  <a:lnTo>
                    <a:pt x="14" y="32"/>
                  </a:lnTo>
                  <a:lnTo>
                    <a:pt x="10" y="45"/>
                  </a:lnTo>
                  <a:lnTo>
                    <a:pt x="13" y="47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7" y="56"/>
                  </a:lnTo>
                  <a:lnTo>
                    <a:pt x="19" y="55"/>
                  </a:lnTo>
                  <a:lnTo>
                    <a:pt x="25" y="56"/>
                  </a:lnTo>
                  <a:lnTo>
                    <a:pt x="32" y="56"/>
                  </a:lnTo>
                  <a:lnTo>
                    <a:pt x="35" y="55"/>
                  </a:lnTo>
                  <a:lnTo>
                    <a:pt x="37" y="53"/>
                  </a:lnTo>
                  <a:lnTo>
                    <a:pt x="41" y="53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6" y="42"/>
                  </a:lnTo>
                  <a:lnTo>
                    <a:pt x="69" y="40"/>
                  </a:lnTo>
                  <a:lnTo>
                    <a:pt x="75" y="3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1506" y="1567"/>
              <a:ext cx="84" cy="62"/>
            </a:xfrm>
            <a:custGeom>
              <a:avLst/>
              <a:gdLst/>
              <a:ahLst/>
              <a:cxnLst>
                <a:cxn ang="0">
                  <a:pos x="79" y="42"/>
                </a:cxn>
                <a:cxn ang="0">
                  <a:pos x="83" y="41"/>
                </a:cxn>
                <a:cxn ang="0">
                  <a:pos x="81" y="39"/>
                </a:cxn>
                <a:cxn ang="0">
                  <a:pos x="71" y="36"/>
                </a:cxn>
                <a:cxn ang="0">
                  <a:pos x="68" y="27"/>
                </a:cxn>
                <a:cxn ang="0">
                  <a:pos x="71" y="19"/>
                </a:cxn>
                <a:cxn ang="0">
                  <a:pos x="64" y="19"/>
                </a:cxn>
                <a:cxn ang="0">
                  <a:pos x="71" y="14"/>
                </a:cxn>
                <a:cxn ang="0">
                  <a:pos x="75" y="8"/>
                </a:cxn>
                <a:cxn ang="0">
                  <a:pos x="77" y="5"/>
                </a:cxn>
                <a:cxn ang="0">
                  <a:pos x="72" y="3"/>
                </a:cxn>
                <a:cxn ang="0">
                  <a:pos x="62" y="6"/>
                </a:cxn>
                <a:cxn ang="0">
                  <a:pos x="60" y="2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40" y="3"/>
                </a:cxn>
                <a:cxn ang="0">
                  <a:pos x="33" y="4"/>
                </a:cxn>
                <a:cxn ang="0">
                  <a:pos x="30" y="1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7" y="2"/>
                </a:cxn>
                <a:cxn ang="0">
                  <a:pos x="14" y="10"/>
                </a:cxn>
                <a:cxn ang="0">
                  <a:pos x="10" y="13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4" y="19"/>
                </a:cxn>
                <a:cxn ang="0">
                  <a:pos x="14" y="14"/>
                </a:cxn>
                <a:cxn ang="0">
                  <a:pos x="20" y="21"/>
                </a:cxn>
                <a:cxn ang="0">
                  <a:pos x="15" y="35"/>
                </a:cxn>
                <a:cxn ang="0">
                  <a:pos x="11" y="50"/>
                </a:cxn>
                <a:cxn ang="0">
                  <a:pos x="14" y="51"/>
                </a:cxn>
                <a:cxn ang="0">
                  <a:pos x="13" y="57"/>
                </a:cxn>
                <a:cxn ang="0">
                  <a:pos x="15" y="60"/>
                </a:cxn>
                <a:cxn ang="0">
                  <a:pos x="18" y="61"/>
                </a:cxn>
                <a:cxn ang="0">
                  <a:pos x="20" y="60"/>
                </a:cxn>
                <a:cxn ang="0">
                  <a:pos x="26" y="61"/>
                </a:cxn>
                <a:cxn ang="0">
                  <a:pos x="34" y="61"/>
                </a:cxn>
                <a:cxn ang="0">
                  <a:pos x="37" y="60"/>
                </a:cxn>
                <a:cxn ang="0">
                  <a:pos x="39" y="57"/>
                </a:cxn>
                <a:cxn ang="0">
                  <a:pos x="44" y="57"/>
                </a:cxn>
                <a:cxn ang="0">
                  <a:pos x="64" y="49"/>
                </a:cxn>
                <a:cxn ang="0">
                  <a:pos x="68" y="44"/>
                </a:cxn>
                <a:cxn ang="0">
                  <a:pos x="68" y="47"/>
                </a:cxn>
                <a:cxn ang="0">
                  <a:pos x="71" y="46"/>
                </a:cxn>
                <a:cxn ang="0">
                  <a:pos x="73" y="43"/>
                </a:cxn>
                <a:cxn ang="0">
                  <a:pos x="79" y="42"/>
                </a:cxn>
              </a:cxnLst>
              <a:rect l="0" t="0" r="r" b="b"/>
              <a:pathLst>
                <a:path w="84" h="62">
                  <a:moveTo>
                    <a:pt x="79" y="42"/>
                  </a:moveTo>
                  <a:lnTo>
                    <a:pt x="83" y="41"/>
                  </a:lnTo>
                  <a:lnTo>
                    <a:pt x="81" y="39"/>
                  </a:lnTo>
                  <a:lnTo>
                    <a:pt x="71" y="36"/>
                  </a:lnTo>
                  <a:lnTo>
                    <a:pt x="68" y="27"/>
                  </a:lnTo>
                  <a:lnTo>
                    <a:pt x="71" y="19"/>
                  </a:lnTo>
                  <a:lnTo>
                    <a:pt x="64" y="19"/>
                  </a:lnTo>
                  <a:lnTo>
                    <a:pt x="71" y="14"/>
                  </a:lnTo>
                  <a:lnTo>
                    <a:pt x="75" y="8"/>
                  </a:lnTo>
                  <a:lnTo>
                    <a:pt x="77" y="5"/>
                  </a:lnTo>
                  <a:lnTo>
                    <a:pt x="72" y="3"/>
                  </a:lnTo>
                  <a:lnTo>
                    <a:pt x="62" y="6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40" y="3"/>
                  </a:lnTo>
                  <a:lnTo>
                    <a:pt x="33" y="4"/>
                  </a:lnTo>
                  <a:lnTo>
                    <a:pt x="30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4" y="10"/>
                  </a:lnTo>
                  <a:lnTo>
                    <a:pt x="1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4" y="19"/>
                  </a:lnTo>
                  <a:lnTo>
                    <a:pt x="14" y="14"/>
                  </a:lnTo>
                  <a:lnTo>
                    <a:pt x="20" y="21"/>
                  </a:lnTo>
                  <a:lnTo>
                    <a:pt x="15" y="35"/>
                  </a:lnTo>
                  <a:lnTo>
                    <a:pt x="11" y="50"/>
                  </a:lnTo>
                  <a:lnTo>
                    <a:pt x="14" y="51"/>
                  </a:lnTo>
                  <a:lnTo>
                    <a:pt x="13" y="57"/>
                  </a:lnTo>
                  <a:lnTo>
                    <a:pt x="15" y="60"/>
                  </a:lnTo>
                  <a:lnTo>
                    <a:pt x="18" y="61"/>
                  </a:lnTo>
                  <a:lnTo>
                    <a:pt x="20" y="60"/>
                  </a:lnTo>
                  <a:lnTo>
                    <a:pt x="26" y="61"/>
                  </a:lnTo>
                  <a:lnTo>
                    <a:pt x="34" y="61"/>
                  </a:lnTo>
                  <a:lnTo>
                    <a:pt x="37" y="60"/>
                  </a:lnTo>
                  <a:lnTo>
                    <a:pt x="39" y="57"/>
                  </a:lnTo>
                  <a:lnTo>
                    <a:pt x="44" y="57"/>
                  </a:lnTo>
                  <a:lnTo>
                    <a:pt x="64" y="4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1" y="46"/>
                  </a:lnTo>
                  <a:lnTo>
                    <a:pt x="73" y="43"/>
                  </a:lnTo>
                  <a:lnTo>
                    <a:pt x="79" y="4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1535" y="1608"/>
              <a:ext cx="90" cy="51"/>
            </a:xfrm>
            <a:custGeom>
              <a:avLst/>
              <a:gdLst/>
              <a:ahLst/>
              <a:cxnLst>
                <a:cxn ang="0">
                  <a:pos x="86" y="9"/>
                </a:cxn>
                <a:cxn ang="0">
                  <a:pos x="84" y="7"/>
                </a:cxn>
                <a:cxn ang="0">
                  <a:pos x="77" y="7"/>
                </a:cxn>
                <a:cxn ang="0">
                  <a:pos x="78" y="5"/>
                </a:cxn>
                <a:cxn ang="0">
                  <a:pos x="77" y="2"/>
                </a:cxn>
                <a:cxn ang="0">
                  <a:pos x="71" y="7"/>
                </a:cxn>
                <a:cxn ang="0">
                  <a:pos x="64" y="7"/>
                </a:cxn>
                <a:cxn ang="0">
                  <a:pos x="64" y="5"/>
                </a:cxn>
                <a:cxn ang="0">
                  <a:pos x="47" y="2"/>
                </a:cxn>
                <a:cxn ang="0">
                  <a:pos x="48" y="0"/>
                </a:cxn>
                <a:cxn ang="0">
                  <a:pos x="42" y="2"/>
                </a:cxn>
                <a:cxn ang="0">
                  <a:pos x="40" y="4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37" y="11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5" y="15"/>
                </a:cxn>
                <a:cxn ang="0">
                  <a:pos x="38" y="18"/>
                </a:cxn>
                <a:cxn ang="0">
                  <a:pos x="35" y="15"/>
                </a:cxn>
                <a:cxn ang="0">
                  <a:pos x="15" y="24"/>
                </a:cxn>
                <a:cxn ang="0">
                  <a:pos x="14" y="25"/>
                </a:cxn>
                <a:cxn ang="0">
                  <a:pos x="9" y="26"/>
                </a:cxn>
                <a:cxn ang="0">
                  <a:pos x="2" y="31"/>
                </a:cxn>
                <a:cxn ang="0">
                  <a:pos x="8" y="28"/>
                </a:cxn>
                <a:cxn ang="0">
                  <a:pos x="2" y="33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2" y="43"/>
                </a:cxn>
                <a:cxn ang="0">
                  <a:pos x="4" y="49"/>
                </a:cxn>
                <a:cxn ang="0">
                  <a:pos x="8" y="50"/>
                </a:cxn>
                <a:cxn ang="0">
                  <a:pos x="12" y="46"/>
                </a:cxn>
                <a:cxn ang="0">
                  <a:pos x="16" y="46"/>
                </a:cxn>
                <a:cxn ang="0">
                  <a:pos x="31" y="34"/>
                </a:cxn>
                <a:cxn ang="0">
                  <a:pos x="35" y="28"/>
                </a:cxn>
                <a:cxn ang="0">
                  <a:pos x="36" y="30"/>
                </a:cxn>
                <a:cxn ang="0">
                  <a:pos x="40" y="27"/>
                </a:cxn>
                <a:cxn ang="0">
                  <a:pos x="40" y="30"/>
                </a:cxn>
                <a:cxn ang="0">
                  <a:pos x="44" y="30"/>
                </a:cxn>
                <a:cxn ang="0">
                  <a:pos x="45" y="25"/>
                </a:cxn>
                <a:cxn ang="0">
                  <a:pos x="49" y="27"/>
                </a:cxn>
                <a:cxn ang="0">
                  <a:pos x="56" y="25"/>
                </a:cxn>
                <a:cxn ang="0">
                  <a:pos x="79" y="16"/>
                </a:cxn>
                <a:cxn ang="0">
                  <a:pos x="87" y="15"/>
                </a:cxn>
                <a:cxn ang="0">
                  <a:pos x="89" y="14"/>
                </a:cxn>
                <a:cxn ang="0">
                  <a:pos x="88" y="13"/>
                </a:cxn>
                <a:cxn ang="0">
                  <a:pos x="84" y="12"/>
                </a:cxn>
                <a:cxn ang="0">
                  <a:pos x="87" y="10"/>
                </a:cxn>
                <a:cxn ang="0">
                  <a:pos x="86" y="9"/>
                </a:cxn>
              </a:cxnLst>
              <a:rect l="0" t="0" r="r" b="b"/>
              <a:pathLst>
                <a:path w="90" h="51">
                  <a:moveTo>
                    <a:pt x="86" y="9"/>
                  </a:moveTo>
                  <a:lnTo>
                    <a:pt x="84" y="7"/>
                  </a:lnTo>
                  <a:lnTo>
                    <a:pt x="77" y="7"/>
                  </a:lnTo>
                  <a:lnTo>
                    <a:pt x="78" y="5"/>
                  </a:lnTo>
                  <a:lnTo>
                    <a:pt x="77" y="2"/>
                  </a:lnTo>
                  <a:lnTo>
                    <a:pt x="71" y="7"/>
                  </a:lnTo>
                  <a:lnTo>
                    <a:pt x="64" y="7"/>
                  </a:lnTo>
                  <a:lnTo>
                    <a:pt x="64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40" y="4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37" y="11"/>
                  </a:lnTo>
                  <a:lnTo>
                    <a:pt x="53" y="12"/>
                  </a:lnTo>
                  <a:lnTo>
                    <a:pt x="52" y="13"/>
                  </a:lnTo>
                  <a:lnTo>
                    <a:pt x="45" y="15"/>
                  </a:lnTo>
                  <a:lnTo>
                    <a:pt x="38" y="18"/>
                  </a:lnTo>
                  <a:lnTo>
                    <a:pt x="35" y="15"/>
                  </a:lnTo>
                  <a:lnTo>
                    <a:pt x="15" y="24"/>
                  </a:lnTo>
                  <a:lnTo>
                    <a:pt x="14" y="25"/>
                  </a:lnTo>
                  <a:lnTo>
                    <a:pt x="9" y="26"/>
                  </a:lnTo>
                  <a:lnTo>
                    <a:pt x="2" y="31"/>
                  </a:lnTo>
                  <a:lnTo>
                    <a:pt x="8" y="28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4" y="49"/>
                  </a:lnTo>
                  <a:lnTo>
                    <a:pt x="8" y="50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31" y="34"/>
                  </a:lnTo>
                  <a:lnTo>
                    <a:pt x="35" y="28"/>
                  </a:lnTo>
                  <a:lnTo>
                    <a:pt x="36" y="30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5" y="25"/>
                  </a:lnTo>
                  <a:lnTo>
                    <a:pt x="49" y="27"/>
                  </a:lnTo>
                  <a:lnTo>
                    <a:pt x="56" y="25"/>
                  </a:lnTo>
                  <a:lnTo>
                    <a:pt x="79" y="16"/>
                  </a:lnTo>
                  <a:lnTo>
                    <a:pt x="87" y="15"/>
                  </a:lnTo>
                  <a:lnTo>
                    <a:pt x="89" y="14"/>
                  </a:lnTo>
                  <a:lnTo>
                    <a:pt x="88" y="13"/>
                  </a:lnTo>
                  <a:lnTo>
                    <a:pt x="84" y="12"/>
                  </a:lnTo>
                  <a:lnTo>
                    <a:pt x="87" y="10"/>
                  </a:lnTo>
                  <a:lnTo>
                    <a:pt x="86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1535" y="1608"/>
              <a:ext cx="95" cy="56"/>
            </a:xfrm>
            <a:custGeom>
              <a:avLst/>
              <a:gdLst/>
              <a:ahLst/>
              <a:cxnLst>
                <a:cxn ang="0">
                  <a:pos x="91" y="10"/>
                </a:cxn>
                <a:cxn ang="0">
                  <a:pos x="89" y="7"/>
                </a:cxn>
                <a:cxn ang="0">
                  <a:pos x="82" y="8"/>
                </a:cxn>
                <a:cxn ang="0">
                  <a:pos x="83" y="5"/>
                </a:cxn>
                <a:cxn ang="0">
                  <a:pos x="82" y="3"/>
                </a:cxn>
                <a:cxn ang="0">
                  <a:pos x="75" y="7"/>
                </a:cxn>
                <a:cxn ang="0">
                  <a:pos x="68" y="7"/>
                </a:cxn>
                <a:cxn ang="0">
                  <a:pos x="68" y="5"/>
                </a:cxn>
                <a:cxn ang="0">
                  <a:pos x="50" y="2"/>
                </a:cxn>
                <a:cxn ang="0">
                  <a:pos x="50" y="0"/>
                </a:cxn>
                <a:cxn ang="0">
                  <a:pos x="44" y="2"/>
                </a:cxn>
                <a:cxn ang="0">
                  <a:pos x="42" y="5"/>
                </a:cxn>
                <a:cxn ang="0">
                  <a:pos x="32" y="12"/>
                </a:cxn>
                <a:cxn ang="0">
                  <a:pos x="31" y="14"/>
                </a:cxn>
                <a:cxn ang="0">
                  <a:pos x="39" y="13"/>
                </a:cxn>
                <a:cxn ang="0">
                  <a:pos x="56" y="14"/>
                </a:cxn>
                <a:cxn ang="0">
                  <a:pos x="55" y="14"/>
                </a:cxn>
                <a:cxn ang="0">
                  <a:pos x="48" y="16"/>
                </a:cxn>
                <a:cxn ang="0">
                  <a:pos x="40" y="2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15" y="28"/>
                </a:cxn>
                <a:cxn ang="0">
                  <a:pos x="10" y="29"/>
                </a:cxn>
                <a:cxn ang="0">
                  <a:pos x="3" y="34"/>
                </a:cxn>
                <a:cxn ang="0">
                  <a:pos x="9" y="31"/>
                </a:cxn>
                <a:cxn ang="0">
                  <a:pos x="3" y="36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3" y="48"/>
                </a:cxn>
                <a:cxn ang="0">
                  <a:pos x="4" y="54"/>
                </a:cxn>
                <a:cxn ang="0">
                  <a:pos x="9" y="55"/>
                </a:cxn>
                <a:cxn ang="0">
                  <a:pos x="12" y="50"/>
                </a:cxn>
                <a:cxn ang="0">
                  <a:pos x="17" y="50"/>
                </a:cxn>
                <a:cxn ang="0">
                  <a:pos x="33" y="37"/>
                </a:cxn>
                <a:cxn ang="0">
                  <a:pos x="37" y="31"/>
                </a:cxn>
                <a:cxn ang="0">
                  <a:pos x="38" y="33"/>
                </a:cxn>
                <a:cxn ang="0">
                  <a:pos x="42" y="30"/>
                </a:cxn>
                <a:cxn ang="0">
                  <a:pos x="43" y="33"/>
                </a:cxn>
                <a:cxn ang="0">
                  <a:pos x="46" y="33"/>
                </a:cxn>
                <a:cxn ang="0">
                  <a:pos x="48" y="28"/>
                </a:cxn>
                <a:cxn ang="0">
                  <a:pos x="51" y="30"/>
                </a:cxn>
                <a:cxn ang="0">
                  <a:pos x="59" y="27"/>
                </a:cxn>
                <a:cxn ang="0">
                  <a:pos x="84" y="17"/>
                </a:cxn>
                <a:cxn ang="0">
                  <a:pos x="91" y="16"/>
                </a:cxn>
                <a:cxn ang="0">
                  <a:pos x="94" y="15"/>
                </a:cxn>
                <a:cxn ang="0">
                  <a:pos x="93" y="14"/>
                </a:cxn>
                <a:cxn ang="0">
                  <a:pos x="89" y="14"/>
                </a:cxn>
                <a:cxn ang="0">
                  <a:pos x="91" y="11"/>
                </a:cxn>
                <a:cxn ang="0">
                  <a:pos x="91" y="10"/>
                </a:cxn>
              </a:cxnLst>
              <a:rect l="0" t="0" r="r" b="b"/>
              <a:pathLst>
                <a:path w="95" h="56">
                  <a:moveTo>
                    <a:pt x="91" y="10"/>
                  </a:moveTo>
                  <a:lnTo>
                    <a:pt x="89" y="7"/>
                  </a:lnTo>
                  <a:lnTo>
                    <a:pt x="82" y="8"/>
                  </a:lnTo>
                  <a:lnTo>
                    <a:pt x="83" y="5"/>
                  </a:lnTo>
                  <a:lnTo>
                    <a:pt x="82" y="3"/>
                  </a:lnTo>
                  <a:lnTo>
                    <a:pt x="75" y="7"/>
                  </a:lnTo>
                  <a:lnTo>
                    <a:pt x="68" y="7"/>
                  </a:lnTo>
                  <a:lnTo>
                    <a:pt x="68" y="5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4" y="2"/>
                  </a:lnTo>
                  <a:lnTo>
                    <a:pt x="42" y="5"/>
                  </a:lnTo>
                  <a:lnTo>
                    <a:pt x="32" y="12"/>
                  </a:lnTo>
                  <a:lnTo>
                    <a:pt x="31" y="14"/>
                  </a:lnTo>
                  <a:lnTo>
                    <a:pt x="39" y="13"/>
                  </a:lnTo>
                  <a:lnTo>
                    <a:pt x="56" y="14"/>
                  </a:lnTo>
                  <a:lnTo>
                    <a:pt x="55" y="14"/>
                  </a:lnTo>
                  <a:lnTo>
                    <a:pt x="48" y="16"/>
                  </a:lnTo>
                  <a:lnTo>
                    <a:pt x="40" y="20"/>
                  </a:lnTo>
                  <a:lnTo>
                    <a:pt x="37" y="16"/>
                  </a:lnTo>
                  <a:lnTo>
                    <a:pt x="16" y="26"/>
                  </a:lnTo>
                  <a:lnTo>
                    <a:pt x="15" y="28"/>
                  </a:lnTo>
                  <a:lnTo>
                    <a:pt x="10" y="29"/>
                  </a:lnTo>
                  <a:lnTo>
                    <a:pt x="3" y="34"/>
                  </a:lnTo>
                  <a:lnTo>
                    <a:pt x="9" y="31"/>
                  </a:lnTo>
                  <a:lnTo>
                    <a:pt x="3" y="36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4" y="54"/>
                  </a:lnTo>
                  <a:lnTo>
                    <a:pt x="9" y="55"/>
                  </a:lnTo>
                  <a:lnTo>
                    <a:pt x="12" y="50"/>
                  </a:lnTo>
                  <a:lnTo>
                    <a:pt x="17" y="50"/>
                  </a:lnTo>
                  <a:lnTo>
                    <a:pt x="33" y="37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42" y="30"/>
                  </a:lnTo>
                  <a:lnTo>
                    <a:pt x="43" y="33"/>
                  </a:lnTo>
                  <a:lnTo>
                    <a:pt x="46" y="33"/>
                  </a:lnTo>
                  <a:lnTo>
                    <a:pt x="48" y="28"/>
                  </a:lnTo>
                  <a:lnTo>
                    <a:pt x="51" y="30"/>
                  </a:lnTo>
                  <a:lnTo>
                    <a:pt x="59" y="27"/>
                  </a:lnTo>
                  <a:lnTo>
                    <a:pt x="84" y="17"/>
                  </a:lnTo>
                  <a:lnTo>
                    <a:pt x="91" y="16"/>
                  </a:lnTo>
                  <a:lnTo>
                    <a:pt x="94" y="15"/>
                  </a:lnTo>
                  <a:lnTo>
                    <a:pt x="93" y="14"/>
                  </a:lnTo>
                  <a:lnTo>
                    <a:pt x="89" y="14"/>
                  </a:lnTo>
                  <a:lnTo>
                    <a:pt x="91" y="11"/>
                  </a:lnTo>
                  <a:lnTo>
                    <a:pt x="91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1401" y="1632"/>
              <a:ext cx="42" cy="43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11" y="40"/>
                </a:cxn>
                <a:cxn ang="0">
                  <a:pos x="18" y="27"/>
                </a:cxn>
                <a:cxn ang="0">
                  <a:pos x="26" y="18"/>
                </a:cxn>
                <a:cxn ang="0">
                  <a:pos x="29" y="12"/>
                </a:cxn>
                <a:cxn ang="0">
                  <a:pos x="37" y="8"/>
                </a:cxn>
                <a:cxn ang="0">
                  <a:pos x="39" y="4"/>
                </a:cxn>
                <a:cxn ang="0">
                  <a:pos x="41" y="1"/>
                </a:cxn>
                <a:cxn ang="0">
                  <a:pos x="41" y="0"/>
                </a:cxn>
                <a:cxn ang="0">
                  <a:pos x="27" y="0"/>
                </a:cxn>
                <a:cxn ang="0">
                  <a:pos x="13" y="0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6" y="17"/>
                </a:cxn>
                <a:cxn ang="0">
                  <a:pos x="4" y="23"/>
                </a:cxn>
                <a:cxn ang="0">
                  <a:pos x="3" y="25"/>
                </a:cxn>
                <a:cxn ang="0">
                  <a:pos x="6" y="27"/>
                </a:cxn>
                <a:cxn ang="0">
                  <a:pos x="0" y="42"/>
                </a:cxn>
                <a:cxn ang="0">
                  <a:pos x="12" y="42"/>
                </a:cxn>
              </a:cxnLst>
              <a:rect l="0" t="0" r="r" b="b"/>
              <a:pathLst>
                <a:path w="42" h="43">
                  <a:moveTo>
                    <a:pt x="12" y="42"/>
                  </a:moveTo>
                  <a:lnTo>
                    <a:pt x="11" y="40"/>
                  </a:lnTo>
                  <a:lnTo>
                    <a:pt x="18" y="27"/>
                  </a:lnTo>
                  <a:lnTo>
                    <a:pt x="26" y="18"/>
                  </a:lnTo>
                  <a:lnTo>
                    <a:pt x="29" y="12"/>
                  </a:lnTo>
                  <a:lnTo>
                    <a:pt x="37" y="8"/>
                  </a:lnTo>
                  <a:lnTo>
                    <a:pt x="39" y="4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6" y="17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6" y="27"/>
                  </a:lnTo>
                  <a:lnTo>
                    <a:pt x="0" y="42"/>
                  </a:lnTo>
                  <a:lnTo>
                    <a:pt x="12" y="4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1401" y="1632"/>
              <a:ext cx="47" cy="47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3" y="43"/>
                </a:cxn>
                <a:cxn ang="0">
                  <a:pos x="21" y="30"/>
                </a:cxn>
                <a:cxn ang="0">
                  <a:pos x="29" y="20"/>
                </a:cxn>
                <a:cxn ang="0">
                  <a:pos x="32" y="13"/>
                </a:cxn>
                <a:cxn ang="0">
                  <a:pos x="41" y="9"/>
                </a:cxn>
                <a:cxn ang="0">
                  <a:pos x="43" y="4"/>
                </a:cxn>
                <a:cxn ang="0">
                  <a:pos x="46" y="1"/>
                </a:cxn>
                <a:cxn ang="0">
                  <a:pos x="46" y="0"/>
                </a:cxn>
                <a:cxn ang="0">
                  <a:pos x="30" y="0"/>
                </a:cxn>
                <a:cxn ang="0">
                  <a:pos x="14" y="0"/>
                </a:cxn>
                <a:cxn ang="0">
                  <a:pos x="12" y="7"/>
                </a:cxn>
                <a:cxn ang="0">
                  <a:pos x="12" y="10"/>
                </a:cxn>
                <a:cxn ang="0">
                  <a:pos x="6" y="19"/>
                </a:cxn>
                <a:cxn ang="0">
                  <a:pos x="5" y="25"/>
                </a:cxn>
                <a:cxn ang="0">
                  <a:pos x="4" y="27"/>
                </a:cxn>
                <a:cxn ang="0">
                  <a:pos x="6" y="30"/>
                </a:cxn>
                <a:cxn ang="0">
                  <a:pos x="0" y="46"/>
                </a:cxn>
                <a:cxn ang="0">
                  <a:pos x="14" y="46"/>
                </a:cxn>
              </a:cxnLst>
              <a:rect l="0" t="0" r="r" b="b"/>
              <a:pathLst>
                <a:path w="47" h="47">
                  <a:moveTo>
                    <a:pt x="14" y="46"/>
                  </a:moveTo>
                  <a:lnTo>
                    <a:pt x="13" y="43"/>
                  </a:lnTo>
                  <a:lnTo>
                    <a:pt x="21" y="30"/>
                  </a:lnTo>
                  <a:lnTo>
                    <a:pt x="29" y="20"/>
                  </a:lnTo>
                  <a:lnTo>
                    <a:pt x="32" y="13"/>
                  </a:lnTo>
                  <a:lnTo>
                    <a:pt x="41" y="9"/>
                  </a:lnTo>
                  <a:lnTo>
                    <a:pt x="43" y="4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14" y="0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6" y="19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6" y="30"/>
                  </a:lnTo>
                  <a:lnTo>
                    <a:pt x="0" y="46"/>
                  </a:lnTo>
                  <a:lnTo>
                    <a:pt x="14" y="4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1341" y="1707"/>
              <a:ext cx="34" cy="47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" y="39"/>
                </a:cxn>
                <a:cxn ang="0">
                  <a:pos x="9" y="42"/>
                </a:cxn>
                <a:cxn ang="0">
                  <a:pos x="7" y="46"/>
                </a:cxn>
                <a:cxn ang="0">
                  <a:pos x="10" y="44"/>
                </a:cxn>
                <a:cxn ang="0">
                  <a:pos x="21" y="33"/>
                </a:cxn>
                <a:cxn ang="0">
                  <a:pos x="24" y="28"/>
                </a:cxn>
                <a:cxn ang="0">
                  <a:pos x="26" y="27"/>
                </a:cxn>
                <a:cxn ang="0">
                  <a:pos x="29" y="22"/>
                </a:cxn>
                <a:cxn ang="0">
                  <a:pos x="27" y="16"/>
                </a:cxn>
                <a:cxn ang="0">
                  <a:pos x="30" y="13"/>
                </a:cxn>
                <a:cxn ang="0">
                  <a:pos x="33" y="7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14" y="7"/>
                </a:cxn>
                <a:cxn ang="0">
                  <a:pos x="15" y="10"/>
                </a:cxn>
                <a:cxn ang="0">
                  <a:pos x="12" y="11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2" y="19"/>
                </a:cxn>
                <a:cxn ang="0">
                  <a:pos x="16" y="23"/>
                </a:cxn>
                <a:cxn ang="0">
                  <a:pos x="7" y="29"/>
                </a:cxn>
                <a:cxn ang="0">
                  <a:pos x="3" y="31"/>
                </a:cxn>
                <a:cxn ang="0">
                  <a:pos x="0" y="34"/>
                </a:cxn>
                <a:cxn ang="0">
                  <a:pos x="0" y="35"/>
                </a:cxn>
              </a:cxnLst>
              <a:rect l="0" t="0" r="r" b="b"/>
              <a:pathLst>
                <a:path w="34" h="47">
                  <a:moveTo>
                    <a:pt x="0" y="35"/>
                  </a:moveTo>
                  <a:lnTo>
                    <a:pt x="2" y="39"/>
                  </a:lnTo>
                  <a:lnTo>
                    <a:pt x="9" y="42"/>
                  </a:lnTo>
                  <a:lnTo>
                    <a:pt x="7" y="46"/>
                  </a:lnTo>
                  <a:lnTo>
                    <a:pt x="10" y="44"/>
                  </a:lnTo>
                  <a:lnTo>
                    <a:pt x="21" y="33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9" y="22"/>
                  </a:lnTo>
                  <a:lnTo>
                    <a:pt x="27" y="16"/>
                  </a:lnTo>
                  <a:lnTo>
                    <a:pt x="30" y="13"/>
                  </a:lnTo>
                  <a:lnTo>
                    <a:pt x="33" y="7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4" y="7"/>
                  </a:lnTo>
                  <a:lnTo>
                    <a:pt x="15" y="10"/>
                  </a:lnTo>
                  <a:lnTo>
                    <a:pt x="12" y="11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2" y="19"/>
                  </a:lnTo>
                  <a:lnTo>
                    <a:pt x="16" y="23"/>
                  </a:lnTo>
                  <a:lnTo>
                    <a:pt x="7" y="29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0" y="3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1341" y="1707"/>
              <a:ext cx="38" cy="51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3" y="42"/>
                </a:cxn>
                <a:cxn ang="0">
                  <a:pos x="10" y="46"/>
                </a:cxn>
                <a:cxn ang="0">
                  <a:pos x="8" y="50"/>
                </a:cxn>
                <a:cxn ang="0">
                  <a:pos x="11" y="48"/>
                </a:cxn>
                <a:cxn ang="0">
                  <a:pos x="24" y="36"/>
                </a:cxn>
                <a:cxn ang="0">
                  <a:pos x="27" y="31"/>
                </a:cxn>
                <a:cxn ang="0">
                  <a:pos x="29" y="29"/>
                </a:cxn>
                <a:cxn ang="0">
                  <a:pos x="33" y="24"/>
                </a:cxn>
                <a:cxn ang="0">
                  <a:pos x="30" y="18"/>
                </a:cxn>
                <a:cxn ang="0">
                  <a:pos x="33" y="14"/>
                </a:cxn>
                <a:cxn ang="0">
                  <a:pos x="37" y="8"/>
                </a:cxn>
                <a:cxn ang="0">
                  <a:pos x="26" y="0"/>
                </a:cxn>
                <a:cxn ang="0">
                  <a:pos x="23" y="2"/>
                </a:cxn>
                <a:cxn ang="0">
                  <a:pos x="16" y="8"/>
                </a:cxn>
                <a:cxn ang="0">
                  <a:pos x="17" y="11"/>
                </a:cxn>
                <a:cxn ang="0">
                  <a:pos x="13" y="12"/>
                </a:cxn>
                <a:cxn ang="0">
                  <a:pos x="12" y="17"/>
                </a:cxn>
                <a:cxn ang="0">
                  <a:pos x="14" y="17"/>
                </a:cxn>
                <a:cxn ang="0">
                  <a:pos x="13" y="20"/>
                </a:cxn>
                <a:cxn ang="0">
                  <a:pos x="18" y="25"/>
                </a:cxn>
                <a:cxn ang="0">
                  <a:pos x="8" y="32"/>
                </a:cxn>
                <a:cxn ang="0">
                  <a:pos x="4" y="33"/>
                </a:cxn>
                <a:cxn ang="0">
                  <a:pos x="0" y="37"/>
                </a:cxn>
                <a:cxn ang="0">
                  <a:pos x="0" y="38"/>
                </a:cxn>
              </a:cxnLst>
              <a:rect l="0" t="0" r="r" b="b"/>
              <a:pathLst>
                <a:path w="38" h="51">
                  <a:moveTo>
                    <a:pt x="0" y="38"/>
                  </a:moveTo>
                  <a:lnTo>
                    <a:pt x="3" y="42"/>
                  </a:lnTo>
                  <a:lnTo>
                    <a:pt x="10" y="46"/>
                  </a:lnTo>
                  <a:lnTo>
                    <a:pt x="8" y="50"/>
                  </a:lnTo>
                  <a:lnTo>
                    <a:pt x="11" y="48"/>
                  </a:lnTo>
                  <a:lnTo>
                    <a:pt x="24" y="36"/>
                  </a:lnTo>
                  <a:lnTo>
                    <a:pt x="27" y="31"/>
                  </a:lnTo>
                  <a:lnTo>
                    <a:pt x="29" y="29"/>
                  </a:lnTo>
                  <a:lnTo>
                    <a:pt x="33" y="24"/>
                  </a:lnTo>
                  <a:lnTo>
                    <a:pt x="30" y="18"/>
                  </a:lnTo>
                  <a:lnTo>
                    <a:pt x="33" y="14"/>
                  </a:lnTo>
                  <a:lnTo>
                    <a:pt x="37" y="8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16" y="8"/>
                  </a:lnTo>
                  <a:lnTo>
                    <a:pt x="17" y="11"/>
                  </a:lnTo>
                  <a:lnTo>
                    <a:pt x="13" y="12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3" y="20"/>
                  </a:lnTo>
                  <a:lnTo>
                    <a:pt x="18" y="25"/>
                  </a:lnTo>
                  <a:lnTo>
                    <a:pt x="8" y="32"/>
                  </a:lnTo>
                  <a:lnTo>
                    <a:pt x="4" y="33"/>
                  </a:lnTo>
                  <a:lnTo>
                    <a:pt x="0" y="37"/>
                  </a:lnTo>
                  <a:lnTo>
                    <a:pt x="0" y="3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1393" y="1676"/>
              <a:ext cx="57" cy="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9" y="3"/>
                </a:cxn>
                <a:cxn ang="0">
                  <a:pos x="39" y="3"/>
                </a:cxn>
                <a:cxn ang="0">
                  <a:pos x="46" y="0"/>
                </a:cxn>
                <a:cxn ang="0">
                  <a:pos x="47" y="1"/>
                </a:cxn>
                <a:cxn ang="0">
                  <a:pos x="49" y="5"/>
                </a:cxn>
                <a:cxn ang="0">
                  <a:pos x="42" y="9"/>
                </a:cxn>
                <a:cxn ang="0">
                  <a:pos x="46" y="12"/>
                </a:cxn>
                <a:cxn ang="0">
                  <a:pos x="46" y="17"/>
                </a:cxn>
                <a:cxn ang="0">
                  <a:pos x="48" y="19"/>
                </a:cxn>
                <a:cxn ang="0">
                  <a:pos x="54" y="19"/>
                </a:cxn>
                <a:cxn ang="0">
                  <a:pos x="55" y="16"/>
                </a:cxn>
                <a:cxn ang="0">
                  <a:pos x="54" y="15"/>
                </a:cxn>
                <a:cxn ang="0">
                  <a:pos x="56" y="15"/>
                </a:cxn>
                <a:cxn ang="0">
                  <a:pos x="55" y="19"/>
                </a:cxn>
                <a:cxn ang="0">
                  <a:pos x="51" y="21"/>
                </a:cxn>
                <a:cxn ang="0">
                  <a:pos x="46" y="21"/>
                </a:cxn>
                <a:cxn ang="0">
                  <a:pos x="43" y="20"/>
                </a:cxn>
                <a:cxn ang="0">
                  <a:pos x="36" y="22"/>
                </a:cxn>
                <a:cxn ang="0">
                  <a:pos x="34" y="19"/>
                </a:cxn>
                <a:cxn ang="0">
                  <a:pos x="33" y="18"/>
                </a:cxn>
                <a:cxn ang="0">
                  <a:pos x="33" y="14"/>
                </a:cxn>
                <a:cxn ang="0">
                  <a:pos x="0" y="14"/>
                </a:cxn>
              </a:cxnLst>
              <a:rect l="0" t="0" r="r" b="b"/>
              <a:pathLst>
                <a:path w="57" h="23">
                  <a:moveTo>
                    <a:pt x="0" y="14"/>
                  </a:moveTo>
                  <a:lnTo>
                    <a:pt x="9" y="3"/>
                  </a:lnTo>
                  <a:lnTo>
                    <a:pt x="39" y="3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49" y="5"/>
                  </a:lnTo>
                  <a:lnTo>
                    <a:pt x="42" y="9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8" y="19"/>
                  </a:lnTo>
                  <a:lnTo>
                    <a:pt x="54" y="19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5" y="19"/>
                  </a:lnTo>
                  <a:lnTo>
                    <a:pt x="51" y="21"/>
                  </a:lnTo>
                  <a:lnTo>
                    <a:pt x="46" y="21"/>
                  </a:lnTo>
                  <a:lnTo>
                    <a:pt x="43" y="20"/>
                  </a:lnTo>
                  <a:lnTo>
                    <a:pt x="36" y="22"/>
                  </a:lnTo>
                  <a:lnTo>
                    <a:pt x="34" y="19"/>
                  </a:lnTo>
                  <a:lnTo>
                    <a:pt x="33" y="18"/>
                  </a:lnTo>
                  <a:lnTo>
                    <a:pt x="33" y="14"/>
                  </a:lnTo>
                  <a:lnTo>
                    <a:pt x="0" y="1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1393" y="1676"/>
              <a:ext cx="63" cy="2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3"/>
                </a:cxn>
                <a:cxn ang="0">
                  <a:pos x="43" y="3"/>
                </a:cxn>
                <a:cxn ang="0">
                  <a:pos x="50" y="0"/>
                </a:cxn>
                <a:cxn ang="0">
                  <a:pos x="52" y="1"/>
                </a:cxn>
                <a:cxn ang="0">
                  <a:pos x="54" y="6"/>
                </a:cxn>
                <a:cxn ang="0">
                  <a:pos x="47" y="12"/>
                </a:cxn>
                <a:cxn ang="0">
                  <a:pos x="50" y="15"/>
                </a:cxn>
                <a:cxn ang="0">
                  <a:pos x="51" y="22"/>
                </a:cxn>
                <a:cxn ang="0">
                  <a:pos x="53" y="24"/>
                </a:cxn>
                <a:cxn ang="0">
                  <a:pos x="59" y="24"/>
                </a:cxn>
                <a:cxn ang="0">
                  <a:pos x="61" y="20"/>
                </a:cxn>
                <a:cxn ang="0">
                  <a:pos x="60" y="20"/>
                </a:cxn>
                <a:cxn ang="0">
                  <a:pos x="62" y="20"/>
                </a:cxn>
                <a:cxn ang="0">
                  <a:pos x="61" y="24"/>
                </a:cxn>
                <a:cxn ang="0">
                  <a:pos x="57" y="26"/>
                </a:cxn>
                <a:cxn ang="0">
                  <a:pos x="50" y="27"/>
                </a:cxn>
                <a:cxn ang="0">
                  <a:pos x="48" y="25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6" y="23"/>
                </a:cxn>
                <a:cxn ang="0">
                  <a:pos x="36" y="18"/>
                </a:cxn>
                <a:cxn ang="0">
                  <a:pos x="0" y="18"/>
                </a:cxn>
              </a:cxnLst>
              <a:rect l="0" t="0" r="r" b="b"/>
              <a:pathLst>
                <a:path w="63" h="29">
                  <a:moveTo>
                    <a:pt x="0" y="18"/>
                  </a:moveTo>
                  <a:lnTo>
                    <a:pt x="10" y="3"/>
                  </a:lnTo>
                  <a:lnTo>
                    <a:pt x="43" y="3"/>
                  </a:lnTo>
                  <a:lnTo>
                    <a:pt x="50" y="0"/>
                  </a:lnTo>
                  <a:lnTo>
                    <a:pt x="52" y="1"/>
                  </a:lnTo>
                  <a:lnTo>
                    <a:pt x="54" y="6"/>
                  </a:lnTo>
                  <a:lnTo>
                    <a:pt x="47" y="12"/>
                  </a:lnTo>
                  <a:lnTo>
                    <a:pt x="50" y="15"/>
                  </a:lnTo>
                  <a:lnTo>
                    <a:pt x="51" y="22"/>
                  </a:lnTo>
                  <a:lnTo>
                    <a:pt x="53" y="24"/>
                  </a:lnTo>
                  <a:lnTo>
                    <a:pt x="59" y="24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1" y="24"/>
                  </a:lnTo>
                  <a:lnTo>
                    <a:pt x="57" y="26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6" y="18"/>
                  </a:lnTo>
                  <a:lnTo>
                    <a:pt x="0" y="1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416" y="1693"/>
              <a:ext cx="10" cy="11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6" y="8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0" y="10"/>
                </a:cxn>
              </a:cxnLst>
              <a:rect l="0" t="0" r="r" b="b"/>
              <a:pathLst>
                <a:path w="10" h="11">
                  <a:moveTo>
                    <a:pt x="0" y="10"/>
                  </a:moveTo>
                  <a:lnTo>
                    <a:pt x="6" y="8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416" y="1693"/>
              <a:ext cx="15" cy="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0" y="11"/>
                </a:cxn>
                <a:cxn ang="0">
                  <a:pos x="14" y="6"/>
                </a:cxn>
                <a:cxn ang="0">
                  <a:pos x="12" y="5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15"/>
                </a:cxn>
              </a:cxnLst>
              <a:rect l="0" t="0" r="r" b="b"/>
              <a:pathLst>
                <a:path w="15" h="16">
                  <a:moveTo>
                    <a:pt x="0" y="15"/>
                  </a:moveTo>
                  <a:lnTo>
                    <a:pt x="10" y="11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382" y="1693"/>
              <a:ext cx="35" cy="17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11" y="14"/>
                </a:cxn>
                <a:cxn ang="0">
                  <a:pos x="15" y="11"/>
                </a:cxn>
                <a:cxn ang="0">
                  <a:pos x="23" y="11"/>
                </a:cxn>
                <a:cxn ang="0">
                  <a:pos x="29" y="11"/>
                </a:cxn>
                <a:cxn ang="0">
                  <a:pos x="34" y="0"/>
                </a:cxn>
                <a:cxn ang="0">
                  <a:pos x="9" y="0"/>
                </a:cxn>
                <a:cxn ang="0">
                  <a:pos x="4" y="11"/>
                </a:cxn>
                <a:cxn ang="0">
                  <a:pos x="5" y="13"/>
                </a:cxn>
                <a:cxn ang="0">
                  <a:pos x="0" y="15"/>
                </a:cxn>
                <a:cxn ang="0">
                  <a:pos x="1" y="16"/>
                </a:cxn>
              </a:cxnLst>
              <a:rect l="0" t="0" r="r" b="b"/>
              <a:pathLst>
                <a:path w="35" h="17">
                  <a:moveTo>
                    <a:pt x="1" y="16"/>
                  </a:moveTo>
                  <a:lnTo>
                    <a:pt x="11" y="14"/>
                  </a:lnTo>
                  <a:lnTo>
                    <a:pt x="15" y="11"/>
                  </a:lnTo>
                  <a:lnTo>
                    <a:pt x="23" y="11"/>
                  </a:lnTo>
                  <a:lnTo>
                    <a:pt x="29" y="11"/>
                  </a:lnTo>
                  <a:lnTo>
                    <a:pt x="34" y="0"/>
                  </a:lnTo>
                  <a:lnTo>
                    <a:pt x="9" y="0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0" y="15"/>
                  </a:lnTo>
                  <a:lnTo>
                    <a:pt x="1" y="1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382" y="1693"/>
              <a:ext cx="40" cy="22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13" y="18"/>
                </a:cxn>
                <a:cxn ang="0">
                  <a:pos x="17" y="15"/>
                </a:cxn>
                <a:cxn ang="0">
                  <a:pos x="26" y="15"/>
                </a:cxn>
                <a:cxn ang="0">
                  <a:pos x="34" y="15"/>
                </a:cxn>
                <a:cxn ang="0">
                  <a:pos x="39" y="0"/>
                </a:cxn>
                <a:cxn ang="0">
                  <a:pos x="10" y="0"/>
                </a:cxn>
                <a:cxn ang="0">
                  <a:pos x="4" y="15"/>
                </a:cxn>
                <a:cxn ang="0">
                  <a:pos x="5" y="18"/>
                </a:cxn>
                <a:cxn ang="0">
                  <a:pos x="0" y="19"/>
                </a:cxn>
                <a:cxn ang="0">
                  <a:pos x="1" y="21"/>
                </a:cxn>
              </a:cxnLst>
              <a:rect l="0" t="0" r="r" b="b"/>
              <a:pathLst>
                <a:path w="40" h="22">
                  <a:moveTo>
                    <a:pt x="1" y="21"/>
                  </a:moveTo>
                  <a:lnTo>
                    <a:pt x="13" y="18"/>
                  </a:lnTo>
                  <a:lnTo>
                    <a:pt x="17" y="15"/>
                  </a:lnTo>
                  <a:lnTo>
                    <a:pt x="26" y="15"/>
                  </a:lnTo>
                  <a:lnTo>
                    <a:pt x="34" y="15"/>
                  </a:lnTo>
                  <a:lnTo>
                    <a:pt x="39" y="0"/>
                  </a:lnTo>
                  <a:lnTo>
                    <a:pt x="10" y="0"/>
                  </a:lnTo>
                  <a:lnTo>
                    <a:pt x="4" y="15"/>
                  </a:lnTo>
                  <a:lnTo>
                    <a:pt x="5" y="18"/>
                  </a:lnTo>
                  <a:lnTo>
                    <a:pt x="0" y="19"/>
                  </a:lnTo>
                  <a:lnTo>
                    <a:pt x="1" y="2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307" y="1757"/>
              <a:ext cx="3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309" y="1757"/>
              <a:ext cx="5" cy="6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1" y="5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1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207" y="1722"/>
              <a:ext cx="90" cy="70"/>
            </a:xfrm>
            <a:custGeom>
              <a:avLst/>
              <a:gdLst/>
              <a:ahLst/>
              <a:cxnLst>
                <a:cxn ang="0">
                  <a:pos x="3" y="45"/>
                </a:cxn>
                <a:cxn ang="0">
                  <a:pos x="7" y="44"/>
                </a:cxn>
                <a:cxn ang="0">
                  <a:pos x="16" y="33"/>
                </a:cxn>
                <a:cxn ang="0">
                  <a:pos x="17" y="33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19" y="32"/>
                </a:cxn>
                <a:cxn ang="0">
                  <a:pos x="23" y="27"/>
                </a:cxn>
                <a:cxn ang="0">
                  <a:pos x="28" y="25"/>
                </a:cxn>
                <a:cxn ang="0">
                  <a:pos x="29" y="26"/>
                </a:cxn>
                <a:cxn ang="0">
                  <a:pos x="32" y="25"/>
                </a:cxn>
                <a:cxn ang="0">
                  <a:pos x="39" y="21"/>
                </a:cxn>
                <a:cxn ang="0">
                  <a:pos x="48" y="7"/>
                </a:cxn>
                <a:cxn ang="0">
                  <a:pos x="49" y="2"/>
                </a:cxn>
                <a:cxn ang="0">
                  <a:pos x="52" y="0"/>
                </a:cxn>
                <a:cxn ang="0">
                  <a:pos x="45" y="18"/>
                </a:cxn>
                <a:cxn ang="0">
                  <a:pos x="62" y="18"/>
                </a:cxn>
                <a:cxn ang="0">
                  <a:pos x="59" y="29"/>
                </a:cxn>
                <a:cxn ang="0">
                  <a:pos x="67" y="24"/>
                </a:cxn>
                <a:cxn ang="0">
                  <a:pos x="70" y="24"/>
                </a:cxn>
                <a:cxn ang="0">
                  <a:pos x="74" y="20"/>
                </a:cxn>
                <a:cxn ang="0">
                  <a:pos x="76" y="22"/>
                </a:cxn>
                <a:cxn ang="0">
                  <a:pos x="78" y="22"/>
                </a:cxn>
                <a:cxn ang="0">
                  <a:pos x="80" y="21"/>
                </a:cxn>
                <a:cxn ang="0">
                  <a:pos x="84" y="19"/>
                </a:cxn>
                <a:cxn ang="0">
                  <a:pos x="89" y="21"/>
                </a:cxn>
                <a:cxn ang="0">
                  <a:pos x="89" y="27"/>
                </a:cxn>
                <a:cxn ang="0">
                  <a:pos x="86" y="30"/>
                </a:cxn>
                <a:cxn ang="0">
                  <a:pos x="80" y="24"/>
                </a:cxn>
                <a:cxn ang="0">
                  <a:pos x="76" y="30"/>
                </a:cxn>
                <a:cxn ang="0">
                  <a:pos x="67" y="37"/>
                </a:cxn>
                <a:cxn ang="0">
                  <a:pos x="65" y="37"/>
                </a:cxn>
                <a:cxn ang="0">
                  <a:pos x="58" y="45"/>
                </a:cxn>
                <a:cxn ang="0">
                  <a:pos x="53" y="42"/>
                </a:cxn>
                <a:cxn ang="0">
                  <a:pos x="48" y="47"/>
                </a:cxn>
                <a:cxn ang="0">
                  <a:pos x="36" y="59"/>
                </a:cxn>
                <a:cxn ang="0">
                  <a:pos x="37" y="61"/>
                </a:cxn>
                <a:cxn ang="0">
                  <a:pos x="35" y="62"/>
                </a:cxn>
                <a:cxn ang="0">
                  <a:pos x="32" y="65"/>
                </a:cxn>
                <a:cxn ang="0">
                  <a:pos x="25" y="65"/>
                </a:cxn>
                <a:cxn ang="0">
                  <a:pos x="24" y="67"/>
                </a:cxn>
                <a:cxn ang="0">
                  <a:pos x="18" y="68"/>
                </a:cxn>
                <a:cxn ang="0">
                  <a:pos x="16" y="67"/>
                </a:cxn>
                <a:cxn ang="0">
                  <a:pos x="11" y="69"/>
                </a:cxn>
                <a:cxn ang="0">
                  <a:pos x="8" y="67"/>
                </a:cxn>
                <a:cxn ang="0">
                  <a:pos x="7" y="66"/>
                </a:cxn>
                <a:cxn ang="0">
                  <a:pos x="8" y="62"/>
                </a:cxn>
                <a:cxn ang="0">
                  <a:pos x="3" y="60"/>
                </a:cxn>
                <a:cxn ang="0">
                  <a:pos x="0" y="50"/>
                </a:cxn>
                <a:cxn ang="0">
                  <a:pos x="3" y="45"/>
                </a:cxn>
              </a:cxnLst>
              <a:rect l="0" t="0" r="r" b="b"/>
              <a:pathLst>
                <a:path w="90" h="70">
                  <a:moveTo>
                    <a:pt x="3" y="45"/>
                  </a:moveTo>
                  <a:lnTo>
                    <a:pt x="7" y="4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3" y="27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32" y="25"/>
                  </a:lnTo>
                  <a:lnTo>
                    <a:pt x="39" y="21"/>
                  </a:lnTo>
                  <a:lnTo>
                    <a:pt x="48" y="7"/>
                  </a:lnTo>
                  <a:lnTo>
                    <a:pt x="49" y="2"/>
                  </a:lnTo>
                  <a:lnTo>
                    <a:pt x="52" y="0"/>
                  </a:lnTo>
                  <a:lnTo>
                    <a:pt x="45" y="18"/>
                  </a:lnTo>
                  <a:lnTo>
                    <a:pt x="62" y="18"/>
                  </a:lnTo>
                  <a:lnTo>
                    <a:pt x="59" y="29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4" y="20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80" y="21"/>
                  </a:lnTo>
                  <a:lnTo>
                    <a:pt x="84" y="19"/>
                  </a:lnTo>
                  <a:lnTo>
                    <a:pt x="89" y="21"/>
                  </a:lnTo>
                  <a:lnTo>
                    <a:pt x="89" y="27"/>
                  </a:lnTo>
                  <a:lnTo>
                    <a:pt x="86" y="30"/>
                  </a:lnTo>
                  <a:lnTo>
                    <a:pt x="80" y="24"/>
                  </a:lnTo>
                  <a:lnTo>
                    <a:pt x="76" y="30"/>
                  </a:lnTo>
                  <a:lnTo>
                    <a:pt x="67" y="37"/>
                  </a:lnTo>
                  <a:lnTo>
                    <a:pt x="65" y="37"/>
                  </a:lnTo>
                  <a:lnTo>
                    <a:pt x="58" y="45"/>
                  </a:lnTo>
                  <a:lnTo>
                    <a:pt x="53" y="42"/>
                  </a:lnTo>
                  <a:lnTo>
                    <a:pt x="48" y="47"/>
                  </a:lnTo>
                  <a:lnTo>
                    <a:pt x="36" y="59"/>
                  </a:lnTo>
                  <a:lnTo>
                    <a:pt x="37" y="61"/>
                  </a:lnTo>
                  <a:lnTo>
                    <a:pt x="35" y="62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4" y="67"/>
                  </a:lnTo>
                  <a:lnTo>
                    <a:pt x="18" y="68"/>
                  </a:lnTo>
                  <a:lnTo>
                    <a:pt x="16" y="67"/>
                  </a:lnTo>
                  <a:lnTo>
                    <a:pt x="11" y="69"/>
                  </a:lnTo>
                  <a:lnTo>
                    <a:pt x="8" y="67"/>
                  </a:lnTo>
                  <a:lnTo>
                    <a:pt x="7" y="66"/>
                  </a:lnTo>
                  <a:lnTo>
                    <a:pt x="8" y="62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3" y="4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207" y="1722"/>
              <a:ext cx="95" cy="75"/>
            </a:xfrm>
            <a:custGeom>
              <a:avLst/>
              <a:gdLst/>
              <a:ahLst/>
              <a:cxnLst>
                <a:cxn ang="0">
                  <a:pos x="3" y="48"/>
                </a:cxn>
                <a:cxn ang="0">
                  <a:pos x="7" y="47"/>
                </a:cxn>
                <a:cxn ang="0">
                  <a:pos x="17" y="36"/>
                </a:cxn>
                <a:cxn ang="0">
                  <a:pos x="18" y="36"/>
                </a:cxn>
                <a:cxn ang="0">
                  <a:pos x="18" y="37"/>
                </a:cxn>
                <a:cxn ang="0">
                  <a:pos x="20" y="37"/>
                </a:cxn>
                <a:cxn ang="0">
                  <a:pos x="20" y="34"/>
                </a:cxn>
                <a:cxn ang="0">
                  <a:pos x="24" y="29"/>
                </a:cxn>
                <a:cxn ang="0">
                  <a:pos x="29" y="27"/>
                </a:cxn>
                <a:cxn ang="0">
                  <a:pos x="31" y="28"/>
                </a:cxn>
                <a:cxn ang="0">
                  <a:pos x="34" y="27"/>
                </a:cxn>
                <a:cxn ang="0">
                  <a:pos x="41" y="22"/>
                </a:cxn>
                <a:cxn ang="0">
                  <a:pos x="51" y="7"/>
                </a:cxn>
                <a:cxn ang="0">
                  <a:pos x="51" y="2"/>
                </a:cxn>
                <a:cxn ang="0">
                  <a:pos x="55" y="0"/>
                </a:cxn>
                <a:cxn ang="0">
                  <a:pos x="48" y="20"/>
                </a:cxn>
                <a:cxn ang="0">
                  <a:pos x="66" y="20"/>
                </a:cxn>
                <a:cxn ang="0">
                  <a:pos x="62" y="31"/>
                </a:cxn>
                <a:cxn ang="0">
                  <a:pos x="71" y="26"/>
                </a:cxn>
                <a:cxn ang="0">
                  <a:pos x="74" y="26"/>
                </a:cxn>
                <a:cxn ang="0">
                  <a:pos x="78" y="21"/>
                </a:cxn>
                <a:cxn ang="0">
                  <a:pos x="81" y="24"/>
                </a:cxn>
                <a:cxn ang="0">
                  <a:pos x="82" y="24"/>
                </a:cxn>
                <a:cxn ang="0">
                  <a:pos x="84" y="22"/>
                </a:cxn>
                <a:cxn ang="0">
                  <a:pos x="89" y="21"/>
                </a:cxn>
                <a:cxn ang="0">
                  <a:pos x="94" y="22"/>
                </a:cxn>
                <a:cxn ang="0">
                  <a:pos x="94" y="29"/>
                </a:cxn>
                <a:cxn ang="0">
                  <a:pos x="91" y="32"/>
                </a:cxn>
                <a:cxn ang="0">
                  <a:pos x="84" y="26"/>
                </a:cxn>
                <a:cxn ang="0">
                  <a:pos x="81" y="32"/>
                </a:cxn>
                <a:cxn ang="0">
                  <a:pos x="71" y="40"/>
                </a:cxn>
                <a:cxn ang="0">
                  <a:pos x="68" y="39"/>
                </a:cxn>
                <a:cxn ang="0">
                  <a:pos x="61" y="48"/>
                </a:cxn>
                <a:cxn ang="0">
                  <a:pos x="56" y="45"/>
                </a:cxn>
                <a:cxn ang="0">
                  <a:pos x="51" y="51"/>
                </a:cxn>
                <a:cxn ang="0">
                  <a:pos x="38" y="63"/>
                </a:cxn>
                <a:cxn ang="0">
                  <a:pos x="39" y="65"/>
                </a:cxn>
                <a:cxn ang="0">
                  <a:pos x="37" y="67"/>
                </a:cxn>
                <a:cxn ang="0">
                  <a:pos x="34" y="70"/>
                </a:cxn>
                <a:cxn ang="0">
                  <a:pos x="27" y="70"/>
                </a:cxn>
                <a:cxn ang="0">
                  <a:pos x="25" y="71"/>
                </a:cxn>
                <a:cxn ang="0">
                  <a:pos x="19" y="73"/>
                </a:cxn>
                <a:cxn ang="0">
                  <a:pos x="17" y="71"/>
                </a:cxn>
                <a:cxn ang="0">
                  <a:pos x="12" y="74"/>
                </a:cxn>
                <a:cxn ang="0">
                  <a:pos x="8" y="72"/>
                </a:cxn>
                <a:cxn ang="0">
                  <a:pos x="7" y="70"/>
                </a:cxn>
                <a:cxn ang="0">
                  <a:pos x="8" y="67"/>
                </a:cxn>
                <a:cxn ang="0">
                  <a:pos x="3" y="64"/>
                </a:cxn>
                <a:cxn ang="0">
                  <a:pos x="0" y="53"/>
                </a:cxn>
                <a:cxn ang="0">
                  <a:pos x="3" y="48"/>
                </a:cxn>
              </a:cxnLst>
              <a:rect l="0" t="0" r="r" b="b"/>
              <a:pathLst>
                <a:path w="95" h="75">
                  <a:moveTo>
                    <a:pt x="3" y="48"/>
                  </a:moveTo>
                  <a:lnTo>
                    <a:pt x="7" y="47"/>
                  </a:lnTo>
                  <a:lnTo>
                    <a:pt x="17" y="36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4" y="29"/>
                  </a:lnTo>
                  <a:lnTo>
                    <a:pt x="29" y="27"/>
                  </a:lnTo>
                  <a:lnTo>
                    <a:pt x="31" y="28"/>
                  </a:lnTo>
                  <a:lnTo>
                    <a:pt x="34" y="27"/>
                  </a:lnTo>
                  <a:lnTo>
                    <a:pt x="41" y="22"/>
                  </a:lnTo>
                  <a:lnTo>
                    <a:pt x="51" y="7"/>
                  </a:lnTo>
                  <a:lnTo>
                    <a:pt x="51" y="2"/>
                  </a:lnTo>
                  <a:lnTo>
                    <a:pt x="55" y="0"/>
                  </a:lnTo>
                  <a:lnTo>
                    <a:pt x="48" y="20"/>
                  </a:lnTo>
                  <a:lnTo>
                    <a:pt x="66" y="20"/>
                  </a:lnTo>
                  <a:lnTo>
                    <a:pt x="62" y="31"/>
                  </a:lnTo>
                  <a:lnTo>
                    <a:pt x="71" y="26"/>
                  </a:lnTo>
                  <a:lnTo>
                    <a:pt x="74" y="26"/>
                  </a:lnTo>
                  <a:lnTo>
                    <a:pt x="78" y="21"/>
                  </a:lnTo>
                  <a:lnTo>
                    <a:pt x="81" y="24"/>
                  </a:lnTo>
                  <a:lnTo>
                    <a:pt x="82" y="24"/>
                  </a:lnTo>
                  <a:lnTo>
                    <a:pt x="84" y="22"/>
                  </a:lnTo>
                  <a:lnTo>
                    <a:pt x="89" y="21"/>
                  </a:lnTo>
                  <a:lnTo>
                    <a:pt x="94" y="22"/>
                  </a:lnTo>
                  <a:lnTo>
                    <a:pt x="94" y="29"/>
                  </a:lnTo>
                  <a:lnTo>
                    <a:pt x="91" y="32"/>
                  </a:lnTo>
                  <a:lnTo>
                    <a:pt x="84" y="26"/>
                  </a:lnTo>
                  <a:lnTo>
                    <a:pt x="81" y="32"/>
                  </a:lnTo>
                  <a:lnTo>
                    <a:pt x="71" y="40"/>
                  </a:lnTo>
                  <a:lnTo>
                    <a:pt x="68" y="39"/>
                  </a:lnTo>
                  <a:lnTo>
                    <a:pt x="61" y="48"/>
                  </a:lnTo>
                  <a:lnTo>
                    <a:pt x="56" y="45"/>
                  </a:lnTo>
                  <a:lnTo>
                    <a:pt x="51" y="51"/>
                  </a:lnTo>
                  <a:lnTo>
                    <a:pt x="38" y="63"/>
                  </a:lnTo>
                  <a:lnTo>
                    <a:pt x="39" y="65"/>
                  </a:lnTo>
                  <a:lnTo>
                    <a:pt x="37" y="67"/>
                  </a:lnTo>
                  <a:lnTo>
                    <a:pt x="34" y="70"/>
                  </a:lnTo>
                  <a:lnTo>
                    <a:pt x="27" y="70"/>
                  </a:lnTo>
                  <a:lnTo>
                    <a:pt x="25" y="71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2" y="74"/>
                  </a:lnTo>
                  <a:lnTo>
                    <a:pt x="8" y="72"/>
                  </a:lnTo>
                  <a:lnTo>
                    <a:pt x="7" y="70"/>
                  </a:lnTo>
                  <a:lnTo>
                    <a:pt x="8" y="67"/>
                  </a:lnTo>
                  <a:lnTo>
                    <a:pt x="3" y="64"/>
                  </a:lnTo>
                  <a:lnTo>
                    <a:pt x="0" y="53"/>
                  </a:lnTo>
                  <a:lnTo>
                    <a:pt x="3" y="4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174" y="1694"/>
              <a:ext cx="93" cy="72"/>
            </a:xfrm>
            <a:custGeom>
              <a:avLst/>
              <a:gdLst/>
              <a:ahLst/>
              <a:cxnLst>
                <a:cxn ang="0">
                  <a:pos x="2" y="56"/>
                </a:cxn>
                <a:cxn ang="0">
                  <a:pos x="0" y="57"/>
                </a:cxn>
                <a:cxn ang="0">
                  <a:pos x="9" y="31"/>
                </a:cxn>
                <a:cxn ang="0">
                  <a:pos x="19" y="5"/>
                </a:cxn>
                <a:cxn ang="0">
                  <a:pos x="42" y="5"/>
                </a:cxn>
                <a:cxn ang="0">
                  <a:pos x="57" y="11"/>
                </a:cxn>
                <a:cxn ang="0">
                  <a:pos x="68" y="9"/>
                </a:cxn>
                <a:cxn ang="0">
                  <a:pos x="80" y="3"/>
                </a:cxn>
                <a:cxn ang="0">
                  <a:pos x="92" y="0"/>
                </a:cxn>
                <a:cxn ang="0">
                  <a:pos x="83" y="26"/>
                </a:cxn>
                <a:cxn ang="0">
                  <a:pos x="79" y="28"/>
                </a:cxn>
                <a:cxn ang="0">
                  <a:pos x="78" y="33"/>
                </a:cxn>
                <a:cxn ang="0">
                  <a:pos x="69" y="47"/>
                </a:cxn>
                <a:cxn ang="0">
                  <a:pos x="62" y="51"/>
                </a:cxn>
                <a:cxn ang="0">
                  <a:pos x="60" y="52"/>
                </a:cxn>
                <a:cxn ang="0">
                  <a:pos x="58" y="51"/>
                </a:cxn>
                <a:cxn ang="0">
                  <a:pos x="53" y="54"/>
                </a:cxn>
                <a:cxn ang="0">
                  <a:pos x="50" y="58"/>
                </a:cxn>
                <a:cxn ang="0">
                  <a:pos x="50" y="60"/>
                </a:cxn>
                <a:cxn ang="0">
                  <a:pos x="47" y="61"/>
                </a:cxn>
                <a:cxn ang="0">
                  <a:pos x="47" y="59"/>
                </a:cxn>
                <a:cxn ang="0">
                  <a:pos x="46" y="59"/>
                </a:cxn>
                <a:cxn ang="0">
                  <a:pos x="37" y="70"/>
                </a:cxn>
                <a:cxn ang="0">
                  <a:pos x="33" y="71"/>
                </a:cxn>
                <a:cxn ang="0">
                  <a:pos x="30" y="68"/>
                </a:cxn>
                <a:cxn ang="0">
                  <a:pos x="30" y="64"/>
                </a:cxn>
                <a:cxn ang="0">
                  <a:pos x="24" y="67"/>
                </a:cxn>
                <a:cxn ang="0">
                  <a:pos x="22" y="67"/>
                </a:cxn>
                <a:cxn ang="0">
                  <a:pos x="19" y="65"/>
                </a:cxn>
                <a:cxn ang="0">
                  <a:pos x="16" y="67"/>
                </a:cxn>
                <a:cxn ang="0">
                  <a:pos x="15" y="66"/>
                </a:cxn>
                <a:cxn ang="0">
                  <a:pos x="14" y="64"/>
                </a:cxn>
                <a:cxn ang="0">
                  <a:pos x="8" y="63"/>
                </a:cxn>
                <a:cxn ang="0">
                  <a:pos x="6" y="57"/>
                </a:cxn>
                <a:cxn ang="0">
                  <a:pos x="2" y="56"/>
                </a:cxn>
              </a:cxnLst>
              <a:rect l="0" t="0" r="r" b="b"/>
              <a:pathLst>
                <a:path w="93" h="72">
                  <a:moveTo>
                    <a:pt x="2" y="56"/>
                  </a:moveTo>
                  <a:lnTo>
                    <a:pt x="0" y="57"/>
                  </a:lnTo>
                  <a:lnTo>
                    <a:pt x="9" y="31"/>
                  </a:lnTo>
                  <a:lnTo>
                    <a:pt x="19" y="5"/>
                  </a:lnTo>
                  <a:lnTo>
                    <a:pt x="42" y="5"/>
                  </a:lnTo>
                  <a:lnTo>
                    <a:pt x="57" y="11"/>
                  </a:lnTo>
                  <a:lnTo>
                    <a:pt x="68" y="9"/>
                  </a:lnTo>
                  <a:lnTo>
                    <a:pt x="80" y="3"/>
                  </a:lnTo>
                  <a:lnTo>
                    <a:pt x="92" y="0"/>
                  </a:lnTo>
                  <a:lnTo>
                    <a:pt x="83" y="26"/>
                  </a:lnTo>
                  <a:lnTo>
                    <a:pt x="79" y="28"/>
                  </a:lnTo>
                  <a:lnTo>
                    <a:pt x="78" y="33"/>
                  </a:lnTo>
                  <a:lnTo>
                    <a:pt x="69" y="47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58" y="51"/>
                  </a:lnTo>
                  <a:lnTo>
                    <a:pt x="53" y="54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47" y="61"/>
                  </a:lnTo>
                  <a:lnTo>
                    <a:pt x="47" y="59"/>
                  </a:lnTo>
                  <a:lnTo>
                    <a:pt x="46" y="59"/>
                  </a:lnTo>
                  <a:lnTo>
                    <a:pt x="37" y="70"/>
                  </a:lnTo>
                  <a:lnTo>
                    <a:pt x="33" y="71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24" y="67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6" y="67"/>
                  </a:lnTo>
                  <a:lnTo>
                    <a:pt x="15" y="66"/>
                  </a:lnTo>
                  <a:lnTo>
                    <a:pt x="14" y="64"/>
                  </a:lnTo>
                  <a:lnTo>
                    <a:pt x="8" y="63"/>
                  </a:lnTo>
                  <a:lnTo>
                    <a:pt x="6" y="57"/>
                  </a:lnTo>
                  <a:lnTo>
                    <a:pt x="2" y="5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174" y="1694"/>
              <a:ext cx="98" cy="77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0" y="61"/>
                </a:cxn>
                <a:cxn ang="0">
                  <a:pos x="10" y="33"/>
                </a:cxn>
                <a:cxn ang="0">
                  <a:pos x="20" y="5"/>
                </a:cxn>
                <a:cxn ang="0">
                  <a:pos x="44" y="5"/>
                </a:cxn>
                <a:cxn ang="0">
                  <a:pos x="60" y="11"/>
                </a:cxn>
                <a:cxn ang="0">
                  <a:pos x="71" y="10"/>
                </a:cxn>
                <a:cxn ang="0">
                  <a:pos x="85" y="4"/>
                </a:cxn>
                <a:cxn ang="0">
                  <a:pos x="97" y="0"/>
                </a:cxn>
                <a:cxn ang="0">
                  <a:pos x="87" y="28"/>
                </a:cxn>
                <a:cxn ang="0">
                  <a:pos x="84" y="30"/>
                </a:cxn>
                <a:cxn ang="0">
                  <a:pos x="83" y="35"/>
                </a:cxn>
                <a:cxn ang="0">
                  <a:pos x="73" y="50"/>
                </a:cxn>
                <a:cxn ang="0">
                  <a:pos x="66" y="55"/>
                </a:cxn>
                <a:cxn ang="0">
                  <a:pos x="63" y="56"/>
                </a:cxn>
                <a:cxn ang="0">
                  <a:pos x="61" y="55"/>
                </a:cxn>
                <a:cxn ang="0">
                  <a:pos x="56" y="57"/>
                </a:cxn>
                <a:cxn ang="0">
                  <a:pos x="53" y="62"/>
                </a:cxn>
                <a:cxn ang="0">
                  <a:pos x="53" y="65"/>
                </a:cxn>
                <a:cxn ang="0">
                  <a:pos x="50" y="65"/>
                </a:cxn>
                <a:cxn ang="0">
                  <a:pos x="50" y="64"/>
                </a:cxn>
                <a:cxn ang="0">
                  <a:pos x="49" y="64"/>
                </a:cxn>
                <a:cxn ang="0">
                  <a:pos x="39" y="75"/>
                </a:cxn>
                <a:cxn ang="0">
                  <a:pos x="35" y="76"/>
                </a:cxn>
                <a:cxn ang="0">
                  <a:pos x="32" y="72"/>
                </a:cxn>
                <a:cxn ang="0">
                  <a:pos x="32" y="69"/>
                </a:cxn>
                <a:cxn ang="0">
                  <a:pos x="26" y="72"/>
                </a:cxn>
                <a:cxn ang="0">
                  <a:pos x="23" y="72"/>
                </a:cxn>
                <a:cxn ang="0">
                  <a:pos x="20" y="70"/>
                </a:cxn>
                <a:cxn ang="0">
                  <a:pos x="17" y="72"/>
                </a:cxn>
                <a:cxn ang="0">
                  <a:pos x="16" y="71"/>
                </a:cxn>
                <a:cxn ang="0">
                  <a:pos x="14" y="68"/>
                </a:cxn>
                <a:cxn ang="0">
                  <a:pos x="9" y="67"/>
                </a:cxn>
                <a:cxn ang="0">
                  <a:pos x="6" y="61"/>
                </a:cxn>
                <a:cxn ang="0">
                  <a:pos x="2" y="60"/>
                </a:cxn>
              </a:cxnLst>
              <a:rect l="0" t="0" r="r" b="b"/>
              <a:pathLst>
                <a:path w="98" h="77">
                  <a:moveTo>
                    <a:pt x="2" y="60"/>
                  </a:moveTo>
                  <a:lnTo>
                    <a:pt x="0" y="61"/>
                  </a:lnTo>
                  <a:lnTo>
                    <a:pt x="10" y="33"/>
                  </a:lnTo>
                  <a:lnTo>
                    <a:pt x="20" y="5"/>
                  </a:lnTo>
                  <a:lnTo>
                    <a:pt x="44" y="5"/>
                  </a:lnTo>
                  <a:lnTo>
                    <a:pt x="60" y="11"/>
                  </a:lnTo>
                  <a:lnTo>
                    <a:pt x="71" y="10"/>
                  </a:lnTo>
                  <a:lnTo>
                    <a:pt x="85" y="4"/>
                  </a:lnTo>
                  <a:lnTo>
                    <a:pt x="97" y="0"/>
                  </a:lnTo>
                  <a:lnTo>
                    <a:pt x="87" y="28"/>
                  </a:lnTo>
                  <a:lnTo>
                    <a:pt x="84" y="30"/>
                  </a:lnTo>
                  <a:lnTo>
                    <a:pt x="83" y="35"/>
                  </a:lnTo>
                  <a:lnTo>
                    <a:pt x="73" y="50"/>
                  </a:lnTo>
                  <a:lnTo>
                    <a:pt x="66" y="55"/>
                  </a:lnTo>
                  <a:lnTo>
                    <a:pt x="63" y="56"/>
                  </a:lnTo>
                  <a:lnTo>
                    <a:pt x="61" y="55"/>
                  </a:lnTo>
                  <a:lnTo>
                    <a:pt x="56" y="57"/>
                  </a:lnTo>
                  <a:lnTo>
                    <a:pt x="53" y="62"/>
                  </a:lnTo>
                  <a:lnTo>
                    <a:pt x="53" y="65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39" y="75"/>
                  </a:lnTo>
                  <a:lnTo>
                    <a:pt x="35" y="76"/>
                  </a:lnTo>
                  <a:lnTo>
                    <a:pt x="32" y="72"/>
                  </a:lnTo>
                  <a:lnTo>
                    <a:pt x="32" y="69"/>
                  </a:lnTo>
                  <a:lnTo>
                    <a:pt x="26" y="72"/>
                  </a:lnTo>
                  <a:lnTo>
                    <a:pt x="23" y="72"/>
                  </a:lnTo>
                  <a:lnTo>
                    <a:pt x="20" y="70"/>
                  </a:lnTo>
                  <a:lnTo>
                    <a:pt x="17" y="72"/>
                  </a:lnTo>
                  <a:lnTo>
                    <a:pt x="16" y="71"/>
                  </a:lnTo>
                  <a:lnTo>
                    <a:pt x="14" y="68"/>
                  </a:lnTo>
                  <a:lnTo>
                    <a:pt x="9" y="67"/>
                  </a:lnTo>
                  <a:lnTo>
                    <a:pt x="6" y="61"/>
                  </a:lnTo>
                  <a:lnTo>
                    <a:pt x="2" y="6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143" y="1579"/>
              <a:ext cx="98" cy="4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0" y="12"/>
                </a:cxn>
                <a:cxn ang="0">
                  <a:pos x="37" y="2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34" y="9"/>
                </a:cxn>
                <a:cxn ang="0">
                  <a:pos x="32" y="13"/>
                </a:cxn>
                <a:cxn ang="0">
                  <a:pos x="35" y="12"/>
                </a:cxn>
                <a:cxn ang="0">
                  <a:pos x="41" y="12"/>
                </a:cxn>
                <a:cxn ang="0">
                  <a:pos x="46" y="14"/>
                </a:cxn>
                <a:cxn ang="0">
                  <a:pos x="48" y="19"/>
                </a:cxn>
                <a:cxn ang="0">
                  <a:pos x="57" y="20"/>
                </a:cxn>
                <a:cxn ang="0">
                  <a:pos x="68" y="15"/>
                </a:cxn>
                <a:cxn ang="0">
                  <a:pos x="85" y="13"/>
                </a:cxn>
                <a:cxn ang="0">
                  <a:pos x="84" y="17"/>
                </a:cxn>
                <a:cxn ang="0">
                  <a:pos x="86" y="18"/>
                </a:cxn>
                <a:cxn ang="0">
                  <a:pos x="93" y="18"/>
                </a:cxn>
                <a:cxn ang="0">
                  <a:pos x="95" y="18"/>
                </a:cxn>
                <a:cxn ang="0">
                  <a:pos x="94" y="24"/>
                </a:cxn>
                <a:cxn ang="0">
                  <a:pos x="97" y="28"/>
                </a:cxn>
                <a:cxn ang="0">
                  <a:pos x="89" y="29"/>
                </a:cxn>
                <a:cxn ang="0">
                  <a:pos x="87" y="28"/>
                </a:cxn>
                <a:cxn ang="0">
                  <a:pos x="85" y="30"/>
                </a:cxn>
                <a:cxn ang="0">
                  <a:pos x="83" y="30"/>
                </a:cxn>
                <a:cxn ang="0">
                  <a:pos x="76" y="26"/>
                </a:cxn>
                <a:cxn ang="0">
                  <a:pos x="61" y="30"/>
                </a:cxn>
                <a:cxn ang="0">
                  <a:pos x="51" y="35"/>
                </a:cxn>
                <a:cxn ang="0">
                  <a:pos x="53" y="30"/>
                </a:cxn>
                <a:cxn ang="0">
                  <a:pos x="47" y="32"/>
                </a:cxn>
                <a:cxn ang="0">
                  <a:pos x="32" y="44"/>
                </a:cxn>
                <a:cxn ang="0">
                  <a:pos x="31" y="43"/>
                </a:cxn>
                <a:cxn ang="0">
                  <a:pos x="33" y="39"/>
                </a:cxn>
                <a:cxn ang="0">
                  <a:pos x="30" y="39"/>
                </a:cxn>
                <a:cxn ang="0">
                  <a:pos x="33" y="33"/>
                </a:cxn>
                <a:cxn ang="0">
                  <a:pos x="30" y="31"/>
                </a:cxn>
                <a:cxn ang="0">
                  <a:pos x="31" y="29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0" y="17"/>
                </a:cxn>
              </a:cxnLst>
              <a:rect l="0" t="0" r="r" b="b"/>
              <a:pathLst>
                <a:path w="98" h="45">
                  <a:moveTo>
                    <a:pt x="0" y="17"/>
                  </a:moveTo>
                  <a:lnTo>
                    <a:pt x="20" y="12"/>
                  </a:lnTo>
                  <a:lnTo>
                    <a:pt x="37" y="2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34" y="9"/>
                  </a:lnTo>
                  <a:lnTo>
                    <a:pt x="32" y="13"/>
                  </a:lnTo>
                  <a:lnTo>
                    <a:pt x="35" y="12"/>
                  </a:lnTo>
                  <a:lnTo>
                    <a:pt x="41" y="12"/>
                  </a:lnTo>
                  <a:lnTo>
                    <a:pt x="46" y="14"/>
                  </a:lnTo>
                  <a:lnTo>
                    <a:pt x="48" y="19"/>
                  </a:lnTo>
                  <a:lnTo>
                    <a:pt x="57" y="20"/>
                  </a:lnTo>
                  <a:lnTo>
                    <a:pt x="68" y="15"/>
                  </a:lnTo>
                  <a:lnTo>
                    <a:pt x="85" y="13"/>
                  </a:lnTo>
                  <a:lnTo>
                    <a:pt x="84" y="17"/>
                  </a:lnTo>
                  <a:lnTo>
                    <a:pt x="86" y="18"/>
                  </a:lnTo>
                  <a:lnTo>
                    <a:pt x="93" y="18"/>
                  </a:lnTo>
                  <a:lnTo>
                    <a:pt x="95" y="18"/>
                  </a:lnTo>
                  <a:lnTo>
                    <a:pt x="94" y="24"/>
                  </a:lnTo>
                  <a:lnTo>
                    <a:pt x="97" y="28"/>
                  </a:lnTo>
                  <a:lnTo>
                    <a:pt x="89" y="29"/>
                  </a:lnTo>
                  <a:lnTo>
                    <a:pt x="87" y="28"/>
                  </a:lnTo>
                  <a:lnTo>
                    <a:pt x="85" y="30"/>
                  </a:lnTo>
                  <a:lnTo>
                    <a:pt x="83" y="30"/>
                  </a:lnTo>
                  <a:lnTo>
                    <a:pt x="76" y="26"/>
                  </a:lnTo>
                  <a:lnTo>
                    <a:pt x="61" y="30"/>
                  </a:lnTo>
                  <a:lnTo>
                    <a:pt x="51" y="35"/>
                  </a:lnTo>
                  <a:lnTo>
                    <a:pt x="53" y="30"/>
                  </a:lnTo>
                  <a:lnTo>
                    <a:pt x="47" y="32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3" y="39"/>
                  </a:lnTo>
                  <a:lnTo>
                    <a:pt x="30" y="39"/>
                  </a:lnTo>
                  <a:lnTo>
                    <a:pt x="33" y="33"/>
                  </a:lnTo>
                  <a:lnTo>
                    <a:pt x="30" y="31"/>
                  </a:lnTo>
                  <a:lnTo>
                    <a:pt x="31" y="29"/>
                  </a:lnTo>
                  <a:lnTo>
                    <a:pt x="2" y="21"/>
                  </a:lnTo>
                  <a:lnTo>
                    <a:pt x="2" y="18"/>
                  </a:lnTo>
                  <a:lnTo>
                    <a:pt x="0" y="1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143" y="1579"/>
              <a:ext cx="103" cy="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1" y="13"/>
                </a:cxn>
                <a:cxn ang="0">
                  <a:pos x="39" y="3"/>
                </a:cxn>
                <a:cxn ang="0">
                  <a:pos x="51" y="0"/>
                </a:cxn>
                <a:cxn ang="0">
                  <a:pos x="51" y="2"/>
                </a:cxn>
                <a:cxn ang="0">
                  <a:pos x="36" y="11"/>
                </a:cxn>
                <a:cxn ang="0">
                  <a:pos x="34" y="15"/>
                </a:cxn>
                <a:cxn ang="0">
                  <a:pos x="37" y="13"/>
                </a:cxn>
                <a:cxn ang="0">
                  <a:pos x="43" y="13"/>
                </a:cxn>
                <a:cxn ang="0">
                  <a:pos x="48" y="16"/>
                </a:cxn>
                <a:cxn ang="0">
                  <a:pos x="51" y="21"/>
                </a:cxn>
                <a:cxn ang="0">
                  <a:pos x="60" y="22"/>
                </a:cxn>
                <a:cxn ang="0">
                  <a:pos x="71" y="17"/>
                </a:cxn>
                <a:cxn ang="0">
                  <a:pos x="89" y="15"/>
                </a:cxn>
                <a:cxn ang="0">
                  <a:pos x="88" y="19"/>
                </a:cxn>
                <a:cxn ang="0">
                  <a:pos x="91" y="20"/>
                </a:cxn>
                <a:cxn ang="0">
                  <a:pos x="98" y="20"/>
                </a:cxn>
                <a:cxn ang="0">
                  <a:pos x="99" y="20"/>
                </a:cxn>
                <a:cxn ang="0">
                  <a:pos x="99" y="27"/>
                </a:cxn>
                <a:cxn ang="0">
                  <a:pos x="102" y="32"/>
                </a:cxn>
                <a:cxn ang="0">
                  <a:pos x="93" y="32"/>
                </a:cxn>
                <a:cxn ang="0">
                  <a:pos x="92" y="31"/>
                </a:cxn>
                <a:cxn ang="0">
                  <a:pos x="89" y="33"/>
                </a:cxn>
                <a:cxn ang="0">
                  <a:pos x="87" y="33"/>
                </a:cxn>
                <a:cxn ang="0">
                  <a:pos x="80" y="29"/>
                </a:cxn>
                <a:cxn ang="0">
                  <a:pos x="64" y="33"/>
                </a:cxn>
                <a:cxn ang="0">
                  <a:pos x="54" y="39"/>
                </a:cxn>
                <a:cxn ang="0">
                  <a:pos x="56" y="33"/>
                </a:cxn>
                <a:cxn ang="0">
                  <a:pos x="50" y="36"/>
                </a:cxn>
                <a:cxn ang="0">
                  <a:pos x="34" y="49"/>
                </a:cxn>
                <a:cxn ang="0">
                  <a:pos x="32" y="48"/>
                </a:cxn>
                <a:cxn ang="0">
                  <a:pos x="35" y="44"/>
                </a:cxn>
                <a:cxn ang="0">
                  <a:pos x="31" y="44"/>
                </a:cxn>
                <a:cxn ang="0">
                  <a:pos x="35" y="37"/>
                </a:cxn>
                <a:cxn ang="0">
                  <a:pos x="31" y="35"/>
                </a:cxn>
                <a:cxn ang="0">
                  <a:pos x="32" y="32"/>
                </a:cxn>
                <a:cxn ang="0">
                  <a:pos x="3" y="24"/>
                </a:cxn>
                <a:cxn ang="0">
                  <a:pos x="3" y="20"/>
                </a:cxn>
                <a:cxn ang="0">
                  <a:pos x="0" y="18"/>
                </a:cxn>
              </a:cxnLst>
              <a:rect l="0" t="0" r="r" b="b"/>
              <a:pathLst>
                <a:path w="103" h="50">
                  <a:moveTo>
                    <a:pt x="0" y="18"/>
                  </a:moveTo>
                  <a:lnTo>
                    <a:pt x="21" y="13"/>
                  </a:lnTo>
                  <a:lnTo>
                    <a:pt x="39" y="3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36" y="11"/>
                  </a:lnTo>
                  <a:lnTo>
                    <a:pt x="34" y="15"/>
                  </a:lnTo>
                  <a:lnTo>
                    <a:pt x="37" y="13"/>
                  </a:lnTo>
                  <a:lnTo>
                    <a:pt x="43" y="13"/>
                  </a:lnTo>
                  <a:lnTo>
                    <a:pt x="48" y="16"/>
                  </a:lnTo>
                  <a:lnTo>
                    <a:pt x="51" y="21"/>
                  </a:lnTo>
                  <a:lnTo>
                    <a:pt x="60" y="22"/>
                  </a:lnTo>
                  <a:lnTo>
                    <a:pt x="71" y="17"/>
                  </a:lnTo>
                  <a:lnTo>
                    <a:pt x="89" y="15"/>
                  </a:lnTo>
                  <a:lnTo>
                    <a:pt x="88" y="19"/>
                  </a:lnTo>
                  <a:lnTo>
                    <a:pt x="91" y="20"/>
                  </a:lnTo>
                  <a:lnTo>
                    <a:pt x="98" y="20"/>
                  </a:lnTo>
                  <a:lnTo>
                    <a:pt x="99" y="20"/>
                  </a:lnTo>
                  <a:lnTo>
                    <a:pt x="99" y="27"/>
                  </a:lnTo>
                  <a:lnTo>
                    <a:pt x="102" y="32"/>
                  </a:lnTo>
                  <a:lnTo>
                    <a:pt x="93" y="32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0" y="29"/>
                  </a:lnTo>
                  <a:lnTo>
                    <a:pt x="64" y="33"/>
                  </a:lnTo>
                  <a:lnTo>
                    <a:pt x="54" y="39"/>
                  </a:lnTo>
                  <a:lnTo>
                    <a:pt x="56" y="33"/>
                  </a:lnTo>
                  <a:lnTo>
                    <a:pt x="50" y="36"/>
                  </a:lnTo>
                  <a:lnTo>
                    <a:pt x="34" y="49"/>
                  </a:lnTo>
                  <a:lnTo>
                    <a:pt x="32" y="48"/>
                  </a:lnTo>
                  <a:lnTo>
                    <a:pt x="35" y="44"/>
                  </a:lnTo>
                  <a:lnTo>
                    <a:pt x="31" y="44"/>
                  </a:lnTo>
                  <a:lnTo>
                    <a:pt x="35" y="37"/>
                  </a:lnTo>
                  <a:lnTo>
                    <a:pt x="31" y="35"/>
                  </a:lnTo>
                  <a:lnTo>
                    <a:pt x="32" y="32"/>
                  </a:lnTo>
                  <a:lnTo>
                    <a:pt x="3" y="24"/>
                  </a:lnTo>
                  <a:lnTo>
                    <a:pt x="3" y="20"/>
                  </a:lnTo>
                  <a:lnTo>
                    <a:pt x="0" y="1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1157" y="1616"/>
              <a:ext cx="86" cy="79"/>
            </a:xfrm>
            <a:custGeom>
              <a:avLst/>
              <a:gdLst/>
              <a:ahLst/>
              <a:cxnLst>
                <a:cxn ang="0">
                  <a:pos x="84" y="52"/>
                </a:cxn>
                <a:cxn ang="0">
                  <a:pos x="83" y="48"/>
                </a:cxn>
                <a:cxn ang="0">
                  <a:pos x="85" y="37"/>
                </a:cxn>
                <a:cxn ang="0">
                  <a:pos x="84" y="32"/>
                </a:cxn>
                <a:cxn ang="0">
                  <a:pos x="76" y="34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5" y="39"/>
                </a:cxn>
                <a:cxn ang="0">
                  <a:pos x="69" y="34"/>
                </a:cxn>
                <a:cxn ang="0">
                  <a:pos x="74" y="31"/>
                </a:cxn>
                <a:cxn ang="0">
                  <a:pos x="80" y="25"/>
                </a:cxn>
                <a:cxn ang="0">
                  <a:pos x="83" y="14"/>
                </a:cxn>
                <a:cxn ang="0">
                  <a:pos x="84" y="12"/>
                </a:cxn>
                <a:cxn ang="0">
                  <a:pos x="84" y="9"/>
                </a:cxn>
                <a:cxn ang="0">
                  <a:pos x="74" y="2"/>
                </a:cxn>
                <a:cxn ang="0">
                  <a:pos x="63" y="0"/>
                </a:cxn>
                <a:cxn ang="0">
                  <a:pos x="61" y="3"/>
                </a:cxn>
                <a:cxn ang="0">
                  <a:pos x="62" y="7"/>
                </a:cxn>
                <a:cxn ang="0">
                  <a:pos x="53" y="9"/>
                </a:cxn>
                <a:cxn ang="0">
                  <a:pos x="50" y="15"/>
                </a:cxn>
                <a:cxn ang="0">
                  <a:pos x="47" y="17"/>
                </a:cxn>
                <a:cxn ang="0">
                  <a:pos x="48" y="11"/>
                </a:cxn>
                <a:cxn ang="0">
                  <a:pos x="38" y="16"/>
                </a:cxn>
                <a:cxn ang="0">
                  <a:pos x="35" y="21"/>
                </a:cxn>
                <a:cxn ang="0">
                  <a:pos x="31" y="29"/>
                </a:cxn>
                <a:cxn ang="0">
                  <a:pos x="28" y="30"/>
                </a:cxn>
                <a:cxn ang="0">
                  <a:pos x="22" y="40"/>
                </a:cxn>
                <a:cxn ang="0">
                  <a:pos x="23" y="48"/>
                </a:cxn>
                <a:cxn ang="0">
                  <a:pos x="23" y="52"/>
                </a:cxn>
                <a:cxn ang="0">
                  <a:pos x="18" y="61"/>
                </a:cxn>
                <a:cxn ang="0">
                  <a:pos x="6" y="75"/>
                </a:cxn>
                <a:cxn ang="0">
                  <a:pos x="0" y="77"/>
                </a:cxn>
                <a:cxn ang="0">
                  <a:pos x="35" y="77"/>
                </a:cxn>
                <a:cxn ang="0">
                  <a:pos x="35" y="78"/>
                </a:cxn>
                <a:cxn ang="0">
                  <a:pos x="58" y="78"/>
                </a:cxn>
                <a:cxn ang="0">
                  <a:pos x="65" y="73"/>
                </a:cxn>
                <a:cxn ang="0">
                  <a:pos x="66" y="70"/>
                </a:cxn>
                <a:cxn ang="0">
                  <a:pos x="70" y="66"/>
                </a:cxn>
                <a:cxn ang="0">
                  <a:pos x="73" y="62"/>
                </a:cxn>
                <a:cxn ang="0">
                  <a:pos x="78" y="61"/>
                </a:cxn>
                <a:cxn ang="0">
                  <a:pos x="84" y="52"/>
                </a:cxn>
              </a:cxnLst>
              <a:rect l="0" t="0" r="r" b="b"/>
              <a:pathLst>
                <a:path w="86" h="79">
                  <a:moveTo>
                    <a:pt x="84" y="52"/>
                  </a:moveTo>
                  <a:lnTo>
                    <a:pt x="83" y="48"/>
                  </a:lnTo>
                  <a:lnTo>
                    <a:pt x="85" y="37"/>
                  </a:lnTo>
                  <a:lnTo>
                    <a:pt x="84" y="32"/>
                  </a:lnTo>
                  <a:lnTo>
                    <a:pt x="76" y="34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5" y="39"/>
                  </a:lnTo>
                  <a:lnTo>
                    <a:pt x="69" y="34"/>
                  </a:lnTo>
                  <a:lnTo>
                    <a:pt x="74" y="31"/>
                  </a:lnTo>
                  <a:lnTo>
                    <a:pt x="80" y="25"/>
                  </a:lnTo>
                  <a:lnTo>
                    <a:pt x="83" y="14"/>
                  </a:lnTo>
                  <a:lnTo>
                    <a:pt x="84" y="12"/>
                  </a:lnTo>
                  <a:lnTo>
                    <a:pt x="84" y="9"/>
                  </a:lnTo>
                  <a:lnTo>
                    <a:pt x="74" y="2"/>
                  </a:lnTo>
                  <a:lnTo>
                    <a:pt x="63" y="0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53" y="9"/>
                  </a:lnTo>
                  <a:lnTo>
                    <a:pt x="50" y="15"/>
                  </a:lnTo>
                  <a:lnTo>
                    <a:pt x="47" y="17"/>
                  </a:lnTo>
                  <a:lnTo>
                    <a:pt x="48" y="11"/>
                  </a:lnTo>
                  <a:lnTo>
                    <a:pt x="38" y="16"/>
                  </a:lnTo>
                  <a:lnTo>
                    <a:pt x="35" y="21"/>
                  </a:lnTo>
                  <a:lnTo>
                    <a:pt x="31" y="29"/>
                  </a:lnTo>
                  <a:lnTo>
                    <a:pt x="28" y="30"/>
                  </a:lnTo>
                  <a:lnTo>
                    <a:pt x="22" y="40"/>
                  </a:lnTo>
                  <a:lnTo>
                    <a:pt x="23" y="48"/>
                  </a:lnTo>
                  <a:lnTo>
                    <a:pt x="23" y="52"/>
                  </a:lnTo>
                  <a:lnTo>
                    <a:pt x="18" y="61"/>
                  </a:lnTo>
                  <a:lnTo>
                    <a:pt x="6" y="75"/>
                  </a:lnTo>
                  <a:lnTo>
                    <a:pt x="0" y="77"/>
                  </a:lnTo>
                  <a:lnTo>
                    <a:pt x="35" y="77"/>
                  </a:lnTo>
                  <a:lnTo>
                    <a:pt x="35" y="78"/>
                  </a:lnTo>
                  <a:lnTo>
                    <a:pt x="58" y="78"/>
                  </a:lnTo>
                  <a:lnTo>
                    <a:pt x="65" y="73"/>
                  </a:lnTo>
                  <a:lnTo>
                    <a:pt x="66" y="70"/>
                  </a:lnTo>
                  <a:lnTo>
                    <a:pt x="70" y="66"/>
                  </a:lnTo>
                  <a:lnTo>
                    <a:pt x="73" y="62"/>
                  </a:lnTo>
                  <a:lnTo>
                    <a:pt x="78" y="61"/>
                  </a:lnTo>
                  <a:lnTo>
                    <a:pt x="84" y="5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1157" y="1616"/>
              <a:ext cx="92" cy="84"/>
            </a:xfrm>
            <a:custGeom>
              <a:avLst/>
              <a:gdLst/>
              <a:ahLst/>
              <a:cxnLst>
                <a:cxn ang="0">
                  <a:pos x="90" y="55"/>
                </a:cxn>
                <a:cxn ang="0">
                  <a:pos x="88" y="52"/>
                </a:cxn>
                <a:cxn ang="0">
                  <a:pos x="91" y="39"/>
                </a:cxn>
                <a:cxn ang="0">
                  <a:pos x="90" y="34"/>
                </a:cxn>
                <a:cxn ang="0">
                  <a:pos x="81" y="36"/>
                </a:cxn>
                <a:cxn ang="0">
                  <a:pos x="73" y="43"/>
                </a:cxn>
                <a:cxn ang="0">
                  <a:pos x="70" y="43"/>
                </a:cxn>
                <a:cxn ang="0">
                  <a:pos x="70" y="41"/>
                </a:cxn>
                <a:cxn ang="0">
                  <a:pos x="74" y="36"/>
                </a:cxn>
                <a:cxn ang="0">
                  <a:pos x="79" y="33"/>
                </a:cxn>
                <a:cxn ang="0">
                  <a:pos x="86" y="26"/>
                </a:cxn>
                <a:cxn ang="0">
                  <a:pos x="88" y="15"/>
                </a:cxn>
                <a:cxn ang="0">
                  <a:pos x="90" y="13"/>
                </a:cxn>
                <a:cxn ang="0">
                  <a:pos x="90" y="10"/>
                </a:cxn>
                <a:cxn ang="0">
                  <a:pos x="79" y="2"/>
                </a:cxn>
                <a:cxn ang="0">
                  <a:pos x="68" y="0"/>
                </a:cxn>
                <a:cxn ang="0">
                  <a:pos x="65" y="3"/>
                </a:cxn>
                <a:cxn ang="0">
                  <a:pos x="66" y="7"/>
                </a:cxn>
                <a:cxn ang="0">
                  <a:pos x="57" y="10"/>
                </a:cxn>
                <a:cxn ang="0">
                  <a:pos x="54" y="16"/>
                </a:cxn>
                <a:cxn ang="0">
                  <a:pos x="50" y="18"/>
                </a:cxn>
                <a:cxn ang="0">
                  <a:pos x="51" y="12"/>
                </a:cxn>
                <a:cxn ang="0">
                  <a:pos x="41" y="17"/>
                </a:cxn>
                <a:cxn ang="0">
                  <a:pos x="37" y="22"/>
                </a:cxn>
                <a:cxn ang="0">
                  <a:pos x="33" y="31"/>
                </a:cxn>
                <a:cxn ang="0">
                  <a:pos x="30" y="31"/>
                </a:cxn>
                <a:cxn ang="0">
                  <a:pos x="23" y="43"/>
                </a:cxn>
                <a:cxn ang="0">
                  <a:pos x="24" y="52"/>
                </a:cxn>
                <a:cxn ang="0">
                  <a:pos x="24" y="55"/>
                </a:cxn>
                <a:cxn ang="0">
                  <a:pos x="20" y="65"/>
                </a:cxn>
                <a:cxn ang="0">
                  <a:pos x="6" y="80"/>
                </a:cxn>
                <a:cxn ang="0">
                  <a:pos x="0" y="82"/>
                </a:cxn>
                <a:cxn ang="0">
                  <a:pos x="37" y="82"/>
                </a:cxn>
                <a:cxn ang="0">
                  <a:pos x="37" y="83"/>
                </a:cxn>
                <a:cxn ang="0">
                  <a:pos x="62" y="83"/>
                </a:cxn>
                <a:cxn ang="0">
                  <a:pos x="70" y="78"/>
                </a:cxn>
                <a:cxn ang="0">
                  <a:pos x="70" y="74"/>
                </a:cxn>
                <a:cxn ang="0">
                  <a:pos x="75" y="70"/>
                </a:cxn>
                <a:cxn ang="0">
                  <a:pos x="78" y="66"/>
                </a:cxn>
                <a:cxn ang="0">
                  <a:pos x="84" y="65"/>
                </a:cxn>
                <a:cxn ang="0">
                  <a:pos x="90" y="55"/>
                </a:cxn>
              </a:cxnLst>
              <a:rect l="0" t="0" r="r" b="b"/>
              <a:pathLst>
                <a:path w="92" h="84">
                  <a:moveTo>
                    <a:pt x="90" y="55"/>
                  </a:moveTo>
                  <a:lnTo>
                    <a:pt x="88" y="52"/>
                  </a:lnTo>
                  <a:lnTo>
                    <a:pt x="91" y="39"/>
                  </a:lnTo>
                  <a:lnTo>
                    <a:pt x="90" y="34"/>
                  </a:lnTo>
                  <a:lnTo>
                    <a:pt x="81" y="36"/>
                  </a:lnTo>
                  <a:lnTo>
                    <a:pt x="73" y="43"/>
                  </a:lnTo>
                  <a:lnTo>
                    <a:pt x="70" y="43"/>
                  </a:lnTo>
                  <a:lnTo>
                    <a:pt x="70" y="41"/>
                  </a:lnTo>
                  <a:lnTo>
                    <a:pt x="74" y="36"/>
                  </a:lnTo>
                  <a:lnTo>
                    <a:pt x="79" y="33"/>
                  </a:lnTo>
                  <a:lnTo>
                    <a:pt x="86" y="26"/>
                  </a:lnTo>
                  <a:lnTo>
                    <a:pt x="88" y="15"/>
                  </a:lnTo>
                  <a:lnTo>
                    <a:pt x="90" y="13"/>
                  </a:lnTo>
                  <a:lnTo>
                    <a:pt x="90" y="10"/>
                  </a:lnTo>
                  <a:lnTo>
                    <a:pt x="79" y="2"/>
                  </a:lnTo>
                  <a:lnTo>
                    <a:pt x="68" y="0"/>
                  </a:lnTo>
                  <a:lnTo>
                    <a:pt x="65" y="3"/>
                  </a:lnTo>
                  <a:lnTo>
                    <a:pt x="66" y="7"/>
                  </a:lnTo>
                  <a:lnTo>
                    <a:pt x="57" y="10"/>
                  </a:lnTo>
                  <a:lnTo>
                    <a:pt x="54" y="16"/>
                  </a:lnTo>
                  <a:lnTo>
                    <a:pt x="50" y="18"/>
                  </a:lnTo>
                  <a:lnTo>
                    <a:pt x="51" y="12"/>
                  </a:lnTo>
                  <a:lnTo>
                    <a:pt x="41" y="17"/>
                  </a:lnTo>
                  <a:lnTo>
                    <a:pt x="37" y="22"/>
                  </a:lnTo>
                  <a:lnTo>
                    <a:pt x="33" y="31"/>
                  </a:lnTo>
                  <a:lnTo>
                    <a:pt x="30" y="31"/>
                  </a:lnTo>
                  <a:lnTo>
                    <a:pt x="23" y="43"/>
                  </a:lnTo>
                  <a:lnTo>
                    <a:pt x="24" y="52"/>
                  </a:lnTo>
                  <a:lnTo>
                    <a:pt x="24" y="55"/>
                  </a:lnTo>
                  <a:lnTo>
                    <a:pt x="20" y="65"/>
                  </a:lnTo>
                  <a:lnTo>
                    <a:pt x="6" y="80"/>
                  </a:lnTo>
                  <a:lnTo>
                    <a:pt x="0" y="82"/>
                  </a:lnTo>
                  <a:lnTo>
                    <a:pt x="37" y="82"/>
                  </a:lnTo>
                  <a:lnTo>
                    <a:pt x="37" y="83"/>
                  </a:lnTo>
                  <a:lnTo>
                    <a:pt x="62" y="83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5" y="70"/>
                  </a:lnTo>
                  <a:lnTo>
                    <a:pt x="78" y="66"/>
                  </a:lnTo>
                  <a:lnTo>
                    <a:pt x="84" y="65"/>
                  </a:lnTo>
                  <a:lnTo>
                    <a:pt x="90" y="5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1171" y="1838"/>
              <a:ext cx="78" cy="65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28" y="62"/>
                </a:cxn>
                <a:cxn ang="0">
                  <a:pos x="34" y="59"/>
                </a:cxn>
                <a:cxn ang="0">
                  <a:pos x="33" y="54"/>
                </a:cxn>
                <a:cxn ang="0">
                  <a:pos x="44" y="53"/>
                </a:cxn>
                <a:cxn ang="0">
                  <a:pos x="62" y="42"/>
                </a:cxn>
                <a:cxn ang="0">
                  <a:pos x="63" y="38"/>
                </a:cxn>
                <a:cxn ang="0">
                  <a:pos x="77" y="27"/>
                </a:cxn>
                <a:cxn ang="0">
                  <a:pos x="63" y="8"/>
                </a:cxn>
                <a:cxn ang="0">
                  <a:pos x="44" y="8"/>
                </a:cxn>
                <a:cxn ang="0">
                  <a:pos x="44" y="5"/>
                </a:cxn>
                <a:cxn ang="0">
                  <a:pos x="43" y="2"/>
                </a:cxn>
                <a:cxn ang="0">
                  <a:pos x="41" y="3"/>
                </a:cxn>
                <a:cxn ang="0">
                  <a:pos x="41" y="2"/>
                </a:cxn>
                <a:cxn ang="0">
                  <a:pos x="18" y="0"/>
                </a:cxn>
                <a:cxn ang="0">
                  <a:pos x="6" y="4"/>
                </a:cxn>
                <a:cxn ang="0">
                  <a:pos x="0" y="10"/>
                </a:cxn>
                <a:cxn ang="0">
                  <a:pos x="4" y="15"/>
                </a:cxn>
                <a:cxn ang="0">
                  <a:pos x="7" y="15"/>
                </a:cxn>
                <a:cxn ang="0">
                  <a:pos x="9" y="26"/>
                </a:cxn>
                <a:cxn ang="0">
                  <a:pos x="17" y="36"/>
                </a:cxn>
                <a:cxn ang="0">
                  <a:pos x="17" y="37"/>
                </a:cxn>
                <a:cxn ang="0">
                  <a:pos x="18" y="42"/>
                </a:cxn>
                <a:cxn ang="0">
                  <a:pos x="22" y="45"/>
                </a:cxn>
                <a:cxn ang="0">
                  <a:pos x="22" y="52"/>
                </a:cxn>
                <a:cxn ang="0">
                  <a:pos x="24" y="54"/>
                </a:cxn>
                <a:cxn ang="0">
                  <a:pos x="24" y="58"/>
                </a:cxn>
                <a:cxn ang="0">
                  <a:pos x="23" y="62"/>
                </a:cxn>
                <a:cxn ang="0">
                  <a:pos x="28" y="64"/>
                </a:cxn>
              </a:cxnLst>
              <a:rect l="0" t="0" r="r" b="b"/>
              <a:pathLst>
                <a:path w="78" h="65">
                  <a:moveTo>
                    <a:pt x="28" y="64"/>
                  </a:moveTo>
                  <a:lnTo>
                    <a:pt x="28" y="62"/>
                  </a:lnTo>
                  <a:lnTo>
                    <a:pt x="34" y="59"/>
                  </a:lnTo>
                  <a:lnTo>
                    <a:pt x="33" y="54"/>
                  </a:lnTo>
                  <a:lnTo>
                    <a:pt x="44" y="53"/>
                  </a:lnTo>
                  <a:lnTo>
                    <a:pt x="62" y="42"/>
                  </a:lnTo>
                  <a:lnTo>
                    <a:pt x="63" y="38"/>
                  </a:lnTo>
                  <a:lnTo>
                    <a:pt x="77" y="27"/>
                  </a:lnTo>
                  <a:lnTo>
                    <a:pt x="63" y="8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3" y="2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18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9" y="26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8" y="42"/>
                  </a:lnTo>
                  <a:lnTo>
                    <a:pt x="22" y="45"/>
                  </a:lnTo>
                  <a:lnTo>
                    <a:pt x="22" y="52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3" y="62"/>
                  </a:lnTo>
                  <a:lnTo>
                    <a:pt x="28" y="6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1171" y="1838"/>
              <a:ext cx="83" cy="71"/>
            </a:xfrm>
            <a:custGeom>
              <a:avLst/>
              <a:gdLst/>
              <a:ahLst/>
              <a:cxnLst>
                <a:cxn ang="0">
                  <a:pos x="29" y="70"/>
                </a:cxn>
                <a:cxn ang="0">
                  <a:pos x="29" y="67"/>
                </a:cxn>
                <a:cxn ang="0">
                  <a:pos x="37" y="65"/>
                </a:cxn>
                <a:cxn ang="0">
                  <a:pos x="36" y="59"/>
                </a:cxn>
                <a:cxn ang="0">
                  <a:pos x="47" y="58"/>
                </a:cxn>
                <a:cxn ang="0">
                  <a:pos x="66" y="45"/>
                </a:cxn>
                <a:cxn ang="0">
                  <a:pos x="67" y="42"/>
                </a:cxn>
                <a:cxn ang="0">
                  <a:pos x="82" y="30"/>
                </a:cxn>
                <a:cxn ang="0">
                  <a:pos x="67" y="9"/>
                </a:cxn>
                <a:cxn ang="0">
                  <a:pos x="46" y="9"/>
                </a:cxn>
                <a:cxn ang="0">
                  <a:pos x="47" y="5"/>
                </a:cxn>
                <a:cxn ang="0">
                  <a:pos x="45" y="2"/>
                </a:cxn>
                <a:cxn ang="0">
                  <a:pos x="44" y="4"/>
                </a:cxn>
                <a:cxn ang="0">
                  <a:pos x="44" y="2"/>
                </a:cxn>
                <a:cxn ang="0">
                  <a:pos x="20" y="0"/>
                </a:cxn>
                <a:cxn ang="0">
                  <a:pos x="6" y="5"/>
                </a:cxn>
                <a:cxn ang="0">
                  <a:pos x="0" y="11"/>
                </a:cxn>
                <a:cxn ang="0">
                  <a:pos x="4" y="16"/>
                </a:cxn>
                <a:cxn ang="0">
                  <a:pos x="7" y="16"/>
                </a:cxn>
                <a:cxn ang="0">
                  <a:pos x="10" y="28"/>
                </a:cxn>
                <a:cxn ang="0">
                  <a:pos x="18" y="39"/>
                </a:cxn>
                <a:cxn ang="0">
                  <a:pos x="18" y="41"/>
                </a:cxn>
                <a:cxn ang="0">
                  <a:pos x="20" y="45"/>
                </a:cxn>
                <a:cxn ang="0">
                  <a:pos x="23" y="49"/>
                </a:cxn>
                <a:cxn ang="0">
                  <a:pos x="23" y="57"/>
                </a:cxn>
                <a:cxn ang="0">
                  <a:pos x="26" y="59"/>
                </a:cxn>
                <a:cxn ang="0">
                  <a:pos x="26" y="64"/>
                </a:cxn>
                <a:cxn ang="0">
                  <a:pos x="25" y="68"/>
                </a:cxn>
                <a:cxn ang="0">
                  <a:pos x="29" y="70"/>
                </a:cxn>
              </a:cxnLst>
              <a:rect l="0" t="0" r="r" b="b"/>
              <a:pathLst>
                <a:path w="83" h="71">
                  <a:moveTo>
                    <a:pt x="29" y="70"/>
                  </a:moveTo>
                  <a:lnTo>
                    <a:pt x="29" y="67"/>
                  </a:lnTo>
                  <a:lnTo>
                    <a:pt x="37" y="65"/>
                  </a:lnTo>
                  <a:lnTo>
                    <a:pt x="36" y="59"/>
                  </a:lnTo>
                  <a:lnTo>
                    <a:pt x="47" y="58"/>
                  </a:lnTo>
                  <a:lnTo>
                    <a:pt x="66" y="45"/>
                  </a:lnTo>
                  <a:lnTo>
                    <a:pt x="67" y="42"/>
                  </a:lnTo>
                  <a:lnTo>
                    <a:pt x="82" y="30"/>
                  </a:lnTo>
                  <a:lnTo>
                    <a:pt x="67" y="9"/>
                  </a:lnTo>
                  <a:lnTo>
                    <a:pt x="46" y="9"/>
                  </a:lnTo>
                  <a:lnTo>
                    <a:pt x="47" y="5"/>
                  </a:lnTo>
                  <a:lnTo>
                    <a:pt x="45" y="2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20" y="0"/>
                  </a:lnTo>
                  <a:lnTo>
                    <a:pt x="6" y="5"/>
                  </a:lnTo>
                  <a:lnTo>
                    <a:pt x="0" y="11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10" y="28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20" y="45"/>
                  </a:lnTo>
                  <a:lnTo>
                    <a:pt x="23" y="49"/>
                  </a:lnTo>
                  <a:lnTo>
                    <a:pt x="23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5" y="68"/>
                  </a:lnTo>
                  <a:lnTo>
                    <a:pt x="29" y="7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1331" y="1740"/>
              <a:ext cx="10" cy="2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7" y="4"/>
                </a:cxn>
                <a:cxn ang="0">
                  <a:pos x="6" y="7"/>
                </a:cxn>
                <a:cxn ang="0">
                  <a:pos x="8" y="18"/>
                </a:cxn>
                <a:cxn ang="0">
                  <a:pos x="8" y="23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5" y="2"/>
                </a:cxn>
              </a:cxnLst>
              <a:rect l="0" t="0" r="r" b="b"/>
              <a:pathLst>
                <a:path w="10" h="25">
                  <a:moveTo>
                    <a:pt x="5" y="2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7" y="4"/>
                  </a:lnTo>
                  <a:lnTo>
                    <a:pt x="6" y="7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5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1331" y="1740"/>
              <a:ext cx="15" cy="3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1" y="5"/>
                </a:cxn>
                <a:cxn ang="0">
                  <a:pos x="9" y="9"/>
                </a:cxn>
                <a:cxn ang="0">
                  <a:pos x="13" y="22"/>
                </a:cxn>
                <a:cxn ang="0">
                  <a:pos x="13" y="27"/>
                </a:cxn>
                <a:cxn ang="0">
                  <a:pos x="11" y="29"/>
                </a:cxn>
                <a:cxn ang="0">
                  <a:pos x="0" y="29"/>
                </a:cxn>
                <a:cxn ang="0">
                  <a:pos x="7" y="3"/>
                </a:cxn>
              </a:cxnLst>
              <a:rect l="0" t="0" r="r" b="b"/>
              <a:pathLst>
                <a:path w="15" h="30">
                  <a:moveTo>
                    <a:pt x="7" y="3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9"/>
                  </a:lnTo>
                  <a:lnTo>
                    <a:pt x="13" y="22"/>
                  </a:lnTo>
                  <a:lnTo>
                    <a:pt x="13" y="27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7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1320" y="1778"/>
              <a:ext cx="12" cy="15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0" y="14"/>
                </a:cxn>
                <a:cxn ang="0">
                  <a:pos x="3" y="13"/>
                </a:cxn>
                <a:cxn ang="0">
                  <a:pos x="6" y="7"/>
                </a:cxn>
                <a:cxn ang="0">
                  <a:pos x="11" y="0"/>
                </a:cxn>
                <a:cxn ang="0">
                  <a:pos x="6" y="1"/>
                </a:cxn>
              </a:cxnLst>
              <a:rect l="0" t="0" r="r" b="b"/>
              <a:pathLst>
                <a:path w="12" h="15">
                  <a:moveTo>
                    <a:pt x="6" y="1"/>
                  </a:moveTo>
                  <a:lnTo>
                    <a:pt x="6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6" y="7"/>
                  </a:lnTo>
                  <a:lnTo>
                    <a:pt x="11" y="0"/>
                  </a:lnTo>
                  <a:lnTo>
                    <a:pt x="6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1320" y="1778"/>
              <a:ext cx="17" cy="2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9" y="2"/>
                </a:cxn>
                <a:cxn ang="0">
                  <a:pos x="8" y="4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4" y="17"/>
                </a:cxn>
                <a:cxn ang="0">
                  <a:pos x="9" y="9"/>
                </a:cxn>
                <a:cxn ang="0">
                  <a:pos x="16" y="0"/>
                </a:cxn>
                <a:cxn ang="0">
                  <a:pos x="8" y="2"/>
                </a:cxn>
              </a:cxnLst>
              <a:rect l="0" t="0" r="r" b="b"/>
              <a:pathLst>
                <a:path w="17" h="20">
                  <a:moveTo>
                    <a:pt x="8" y="2"/>
                  </a:moveTo>
                  <a:lnTo>
                    <a:pt x="9" y="2"/>
                  </a:lnTo>
                  <a:lnTo>
                    <a:pt x="8" y="4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4" y="17"/>
                  </a:lnTo>
                  <a:lnTo>
                    <a:pt x="9" y="9"/>
                  </a:lnTo>
                  <a:lnTo>
                    <a:pt x="16" y="0"/>
                  </a:lnTo>
                  <a:lnTo>
                    <a:pt x="8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77" y="1112"/>
              <a:ext cx="656" cy="310"/>
            </a:xfrm>
            <a:custGeom>
              <a:avLst/>
              <a:gdLst/>
              <a:ahLst/>
              <a:cxnLst>
                <a:cxn ang="0">
                  <a:pos x="464" y="204"/>
                </a:cxn>
                <a:cxn ang="0">
                  <a:pos x="515" y="147"/>
                </a:cxn>
                <a:cxn ang="0">
                  <a:pos x="602" y="71"/>
                </a:cxn>
                <a:cxn ang="0">
                  <a:pos x="634" y="22"/>
                </a:cxn>
                <a:cxn ang="0">
                  <a:pos x="560" y="16"/>
                </a:cxn>
                <a:cxn ang="0">
                  <a:pos x="526" y="12"/>
                </a:cxn>
                <a:cxn ang="0">
                  <a:pos x="499" y="9"/>
                </a:cxn>
                <a:cxn ang="0">
                  <a:pos x="485" y="11"/>
                </a:cxn>
                <a:cxn ang="0">
                  <a:pos x="476" y="3"/>
                </a:cxn>
                <a:cxn ang="0">
                  <a:pos x="430" y="11"/>
                </a:cxn>
                <a:cxn ang="0">
                  <a:pos x="413" y="17"/>
                </a:cxn>
                <a:cxn ang="0">
                  <a:pos x="376" y="23"/>
                </a:cxn>
                <a:cxn ang="0">
                  <a:pos x="324" y="42"/>
                </a:cxn>
                <a:cxn ang="0">
                  <a:pos x="281" y="76"/>
                </a:cxn>
                <a:cxn ang="0">
                  <a:pos x="298" y="82"/>
                </a:cxn>
                <a:cxn ang="0">
                  <a:pos x="305" y="90"/>
                </a:cxn>
                <a:cxn ang="0">
                  <a:pos x="290" y="89"/>
                </a:cxn>
                <a:cxn ang="0">
                  <a:pos x="256" y="95"/>
                </a:cxn>
                <a:cxn ang="0">
                  <a:pos x="230" y="93"/>
                </a:cxn>
                <a:cxn ang="0">
                  <a:pos x="200" y="109"/>
                </a:cxn>
                <a:cxn ang="0">
                  <a:pos x="198" y="124"/>
                </a:cxn>
                <a:cxn ang="0">
                  <a:pos x="225" y="128"/>
                </a:cxn>
                <a:cxn ang="0">
                  <a:pos x="248" y="124"/>
                </a:cxn>
                <a:cxn ang="0">
                  <a:pos x="214" y="143"/>
                </a:cxn>
                <a:cxn ang="0">
                  <a:pos x="159" y="158"/>
                </a:cxn>
                <a:cxn ang="0">
                  <a:pos x="105" y="180"/>
                </a:cxn>
                <a:cxn ang="0">
                  <a:pos x="112" y="185"/>
                </a:cxn>
                <a:cxn ang="0">
                  <a:pos x="127" y="192"/>
                </a:cxn>
                <a:cxn ang="0">
                  <a:pos x="98" y="211"/>
                </a:cxn>
                <a:cxn ang="0">
                  <a:pos x="134" y="203"/>
                </a:cxn>
                <a:cxn ang="0">
                  <a:pos x="112" y="232"/>
                </a:cxn>
                <a:cxn ang="0">
                  <a:pos x="145" y="231"/>
                </a:cxn>
                <a:cxn ang="0">
                  <a:pos x="162" y="235"/>
                </a:cxn>
                <a:cxn ang="0">
                  <a:pos x="159" y="245"/>
                </a:cxn>
                <a:cxn ang="0">
                  <a:pos x="80" y="279"/>
                </a:cxn>
                <a:cxn ang="0">
                  <a:pos x="37" y="291"/>
                </a:cxn>
                <a:cxn ang="0">
                  <a:pos x="8" y="307"/>
                </a:cxn>
                <a:cxn ang="0">
                  <a:pos x="39" y="299"/>
                </a:cxn>
                <a:cxn ang="0">
                  <a:pos x="81" y="288"/>
                </a:cxn>
                <a:cxn ang="0">
                  <a:pos x="120" y="275"/>
                </a:cxn>
                <a:cxn ang="0">
                  <a:pos x="158" y="261"/>
                </a:cxn>
                <a:cxn ang="0">
                  <a:pos x="212" y="244"/>
                </a:cxn>
                <a:cxn ang="0">
                  <a:pos x="228" y="227"/>
                </a:cxn>
                <a:cxn ang="0">
                  <a:pos x="261" y="212"/>
                </a:cxn>
                <a:cxn ang="0">
                  <a:pos x="329" y="185"/>
                </a:cxn>
                <a:cxn ang="0">
                  <a:pos x="332" y="185"/>
                </a:cxn>
                <a:cxn ang="0">
                  <a:pos x="342" y="194"/>
                </a:cxn>
                <a:cxn ang="0">
                  <a:pos x="282" y="216"/>
                </a:cxn>
                <a:cxn ang="0">
                  <a:pos x="270" y="225"/>
                </a:cxn>
                <a:cxn ang="0">
                  <a:pos x="303" y="215"/>
                </a:cxn>
                <a:cxn ang="0">
                  <a:pos x="339" y="206"/>
                </a:cxn>
                <a:cxn ang="0">
                  <a:pos x="352" y="196"/>
                </a:cxn>
                <a:cxn ang="0">
                  <a:pos x="363" y="189"/>
                </a:cxn>
                <a:cxn ang="0">
                  <a:pos x="371" y="191"/>
                </a:cxn>
                <a:cxn ang="0">
                  <a:pos x="386" y="198"/>
                </a:cxn>
                <a:cxn ang="0">
                  <a:pos x="435" y="209"/>
                </a:cxn>
                <a:cxn ang="0">
                  <a:pos x="471" y="207"/>
                </a:cxn>
                <a:cxn ang="0">
                  <a:pos x="456" y="218"/>
                </a:cxn>
              </a:cxnLst>
              <a:rect l="0" t="0" r="r" b="b"/>
              <a:pathLst>
                <a:path w="656" h="310">
                  <a:moveTo>
                    <a:pt x="479" y="220"/>
                  </a:moveTo>
                  <a:lnTo>
                    <a:pt x="477" y="209"/>
                  </a:lnTo>
                  <a:lnTo>
                    <a:pt x="476" y="208"/>
                  </a:lnTo>
                  <a:lnTo>
                    <a:pt x="483" y="204"/>
                  </a:lnTo>
                  <a:lnTo>
                    <a:pt x="473" y="204"/>
                  </a:lnTo>
                  <a:lnTo>
                    <a:pt x="467" y="205"/>
                  </a:lnTo>
                  <a:lnTo>
                    <a:pt x="464" y="204"/>
                  </a:lnTo>
                  <a:lnTo>
                    <a:pt x="458" y="205"/>
                  </a:lnTo>
                  <a:lnTo>
                    <a:pt x="455" y="204"/>
                  </a:lnTo>
                  <a:lnTo>
                    <a:pt x="466" y="191"/>
                  </a:lnTo>
                  <a:lnTo>
                    <a:pt x="479" y="181"/>
                  </a:lnTo>
                  <a:lnTo>
                    <a:pt x="491" y="170"/>
                  </a:lnTo>
                  <a:lnTo>
                    <a:pt x="503" y="158"/>
                  </a:lnTo>
                  <a:lnTo>
                    <a:pt x="515" y="147"/>
                  </a:lnTo>
                  <a:lnTo>
                    <a:pt x="527" y="136"/>
                  </a:lnTo>
                  <a:lnTo>
                    <a:pt x="540" y="125"/>
                  </a:lnTo>
                  <a:lnTo>
                    <a:pt x="552" y="114"/>
                  </a:lnTo>
                  <a:lnTo>
                    <a:pt x="565" y="104"/>
                  </a:lnTo>
                  <a:lnTo>
                    <a:pt x="577" y="92"/>
                  </a:lnTo>
                  <a:lnTo>
                    <a:pt x="590" y="82"/>
                  </a:lnTo>
                  <a:lnTo>
                    <a:pt x="602" y="71"/>
                  </a:lnTo>
                  <a:lnTo>
                    <a:pt x="615" y="60"/>
                  </a:lnTo>
                  <a:lnTo>
                    <a:pt x="629" y="50"/>
                  </a:lnTo>
                  <a:lnTo>
                    <a:pt x="642" y="39"/>
                  </a:lnTo>
                  <a:lnTo>
                    <a:pt x="655" y="29"/>
                  </a:lnTo>
                  <a:lnTo>
                    <a:pt x="652" y="29"/>
                  </a:lnTo>
                  <a:lnTo>
                    <a:pt x="649" y="30"/>
                  </a:lnTo>
                  <a:lnTo>
                    <a:pt x="634" y="22"/>
                  </a:lnTo>
                  <a:lnTo>
                    <a:pt x="630" y="22"/>
                  </a:lnTo>
                  <a:lnTo>
                    <a:pt x="627" y="24"/>
                  </a:lnTo>
                  <a:lnTo>
                    <a:pt x="626" y="23"/>
                  </a:lnTo>
                  <a:lnTo>
                    <a:pt x="602" y="24"/>
                  </a:lnTo>
                  <a:lnTo>
                    <a:pt x="597" y="21"/>
                  </a:lnTo>
                  <a:lnTo>
                    <a:pt x="583" y="21"/>
                  </a:lnTo>
                  <a:lnTo>
                    <a:pt x="560" y="16"/>
                  </a:lnTo>
                  <a:lnTo>
                    <a:pt x="544" y="17"/>
                  </a:lnTo>
                  <a:lnTo>
                    <a:pt x="548" y="17"/>
                  </a:lnTo>
                  <a:lnTo>
                    <a:pt x="547" y="16"/>
                  </a:lnTo>
                  <a:lnTo>
                    <a:pt x="527" y="16"/>
                  </a:lnTo>
                  <a:lnTo>
                    <a:pt x="532" y="14"/>
                  </a:lnTo>
                  <a:lnTo>
                    <a:pt x="528" y="14"/>
                  </a:lnTo>
                  <a:lnTo>
                    <a:pt x="526" y="12"/>
                  </a:lnTo>
                  <a:lnTo>
                    <a:pt x="531" y="10"/>
                  </a:lnTo>
                  <a:lnTo>
                    <a:pt x="524" y="9"/>
                  </a:lnTo>
                  <a:lnTo>
                    <a:pt x="522" y="10"/>
                  </a:lnTo>
                  <a:lnTo>
                    <a:pt x="520" y="10"/>
                  </a:lnTo>
                  <a:lnTo>
                    <a:pt x="519" y="8"/>
                  </a:lnTo>
                  <a:lnTo>
                    <a:pt x="503" y="10"/>
                  </a:lnTo>
                  <a:lnTo>
                    <a:pt x="499" y="9"/>
                  </a:lnTo>
                  <a:lnTo>
                    <a:pt x="501" y="8"/>
                  </a:lnTo>
                  <a:lnTo>
                    <a:pt x="502" y="5"/>
                  </a:lnTo>
                  <a:lnTo>
                    <a:pt x="500" y="4"/>
                  </a:lnTo>
                  <a:lnTo>
                    <a:pt x="492" y="6"/>
                  </a:lnTo>
                  <a:lnTo>
                    <a:pt x="489" y="8"/>
                  </a:lnTo>
                  <a:lnTo>
                    <a:pt x="486" y="11"/>
                  </a:lnTo>
                  <a:lnTo>
                    <a:pt x="485" y="11"/>
                  </a:lnTo>
                  <a:lnTo>
                    <a:pt x="486" y="10"/>
                  </a:lnTo>
                  <a:lnTo>
                    <a:pt x="476" y="10"/>
                  </a:lnTo>
                  <a:lnTo>
                    <a:pt x="480" y="7"/>
                  </a:lnTo>
                  <a:lnTo>
                    <a:pt x="492" y="6"/>
                  </a:lnTo>
                  <a:lnTo>
                    <a:pt x="493" y="3"/>
                  </a:lnTo>
                  <a:lnTo>
                    <a:pt x="484" y="0"/>
                  </a:lnTo>
                  <a:lnTo>
                    <a:pt x="476" y="3"/>
                  </a:lnTo>
                  <a:lnTo>
                    <a:pt x="475" y="3"/>
                  </a:lnTo>
                  <a:lnTo>
                    <a:pt x="453" y="10"/>
                  </a:lnTo>
                  <a:lnTo>
                    <a:pt x="436" y="10"/>
                  </a:lnTo>
                  <a:lnTo>
                    <a:pt x="436" y="10"/>
                  </a:lnTo>
                  <a:lnTo>
                    <a:pt x="434" y="10"/>
                  </a:lnTo>
                  <a:lnTo>
                    <a:pt x="433" y="12"/>
                  </a:lnTo>
                  <a:lnTo>
                    <a:pt x="430" y="11"/>
                  </a:lnTo>
                  <a:lnTo>
                    <a:pt x="442" y="9"/>
                  </a:lnTo>
                  <a:lnTo>
                    <a:pt x="426" y="10"/>
                  </a:lnTo>
                  <a:lnTo>
                    <a:pt x="420" y="13"/>
                  </a:lnTo>
                  <a:lnTo>
                    <a:pt x="425" y="15"/>
                  </a:lnTo>
                  <a:lnTo>
                    <a:pt x="419" y="16"/>
                  </a:lnTo>
                  <a:lnTo>
                    <a:pt x="412" y="19"/>
                  </a:lnTo>
                  <a:lnTo>
                    <a:pt x="413" y="17"/>
                  </a:lnTo>
                  <a:lnTo>
                    <a:pt x="410" y="18"/>
                  </a:lnTo>
                  <a:lnTo>
                    <a:pt x="417" y="16"/>
                  </a:lnTo>
                  <a:lnTo>
                    <a:pt x="416" y="14"/>
                  </a:lnTo>
                  <a:lnTo>
                    <a:pt x="381" y="22"/>
                  </a:lnTo>
                  <a:lnTo>
                    <a:pt x="387" y="19"/>
                  </a:lnTo>
                  <a:lnTo>
                    <a:pt x="385" y="19"/>
                  </a:lnTo>
                  <a:lnTo>
                    <a:pt x="376" y="23"/>
                  </a:lnTo>
                  <a:lnTo>
                    <a:pt x="372" y="24"/>
                  </a:lnTo>
                  <a:lnTo>
                    <a:pt x="360" y="27"/>
                  </a:lnTo>
                  <a:lnTo>
                    <a:pt x="356" y="29"/>
                  </a:lnTo>
                  <a:lnTo>
                    <a:pt x="346" y="35"/>
                  </a:lnTo>
                  <a:lnTo>
                    <a:pt x="347" y="33"/>
                  </a:lnTo>
                  <a:lnTo>
                    <a:pt x="334" y="39"/>
                  </a:lnTo>
                  <a:lnTo>
                    <a:pt x="324" y="42"/>
                  </a:lnTo>
                  <a:lnTo>
                    <a:pt x="291" y="44"/>
                  </a:lnTo>
                  <a:lnTo>
                    <a:pt x="280" y="50"/>
                  </a:lnTo>
                  <a:lnTo>
                    <a:pt x="283" y="50"/>
                  </a:lnTo>
                  <a:lnTo>
                    <a:pt x="269" y="53"/>
                  </a:lnTo>
                  <a:lnTo>
                    <a:pt x="286" y="65"/>
                  </a:lnTo>
                  <a:lnTo>
                    <a:pt x="287" y="69"/>
                  </a:lnTo>
                  <a:lnTo>
                    <a:pt x="281" y="76"/>
                  </a:lnTo>
                  <a:lnTo>
                    <a:pt x="290" y="78"/>
                  </a:lnTo>
                  <a:lnTo>
                    <a:pt x="293" y="76"/>
                  </a:lnTo>
                  <a:lnTo>
                    <a:pt x="299" y="75"/>
                  </a:lnTo>
                  <a:lnTo>
                    <a:pt x="293" y="78"/>
                  </a:lnTo>
                  <a:lnTo>
                    <a:pt x="306" y="77"/>
                  </a:lnTo>
                  <a:lnTo>
                    <a:pt x="307" y="78"/>
                  </a:lnTo>
                  <a:lnTo>
                    <a:pt x="298" y="82"/>
                  </a:lnTo>
                  <a:lnTo>
                    <a:pt x="299" y="86"/>
                  </a:lnTo>
                  <a:lnTo>
                    <a:pt x="305" y="84"/>
                  </a:lnTo>
                  <a:lnTo>
                    <a:pt x="303" y="85"/>
                  </a:lnTo>
                  <a:lnTo>
                    <a:pt x="312" y="85"/>
                  </a:lnTo>
                  <a:lnTo>
                    <a:pt x="328" y="84"/>
                  </a:lnTo>
                  <a:lnTo>
                    <a:pt x="326" y="85"/>
                  </a:lnTo>
                  <a:lnTo>
                    <a:pt x="305" y="90"/>
                  </a:lnTo>
                  <a:lnTo>
                    <a:pt x="301" y="86"/>
                  </a:lnTo>
                  <a:lnTo>
                    <a:pt x="292" y="87"/>
                  </a:lnTo>
                  <a:lnTo>
                    <a:pt x="292" y="84"/>
                  </a:lnTo>
                  <a:lnTo>
                    <a:pt x="291" y="87"/>
                  </a:lnTo>
                  <a:lnTo>
                    <a:pt x="285" y="90"/>
                  </a:lnTo>
                  <a:lnTo>
                    <a:pt x="286" y="91"/>
                  </a:lnTo>
                  <a:lnTo>
                    <a:pt x="290" y="89"/>
                  </a:lnTo>
                  <a:lnTo>
                    <a:pt x="299" y="91"/>
                  </a:lnTo>
                  <a:lnTo>
                    <a:pt x="292" y="93"/>
                  </a:lnTo>
                  <a:lnTo>
                    <a:pt x="294" y="92"/>
                  </a:lnTo>
                  <a:lnTo>
                    <a:pt x="291" y="91"/>
                  </a:lnTo>
                  <a:lnTo>
                    <a:pt x="278" y="97"/>
                  </a:lnTo>
                  <a:lnTo>
                    <a:pt x="277" y="95"/>
                  </a:lnTo>
                  <a:lnTo>
                    <a:pt x="256" y="95"/>
                  </a:lnTo>
                  <a:lnTo>
                    <a:pt x="253" y="92"/>
                  </a:lnTo>
                  <a:lnTo>
                    <a:pt x="259" y="91"/>
                  </a:lnTo>
                  <a:lnTo>
                    <a:pt x="265" y="86"/>
                  </a:lnTo>
                  <a:lnTo>
                    <a:pt x="269" y="84"/>
                  </a:lnTo>
                  <a:lnTo>
                    <a:pt x="254" y="85"/>
                  </a:lnTo>
                  <a:lnTo>
                    <a:pt x="229" y="91"/>
                  </a:lnTo>
                  <a:lnTo>
                    <a:pt x="230" y="93"/>
                  </a:lnTo>
                  <a:lnTo>
                    <a:pt x="220" y="93"/>
                  </a:lnTo>
                  <a:lnTo>
                    <a:pt x="204" y="98"/>
                  </a:lnTo>
                  <a:lnTo>
                    <a:pt x="196" y="98"/>
                  </a:lnTo>
                  <a:lnTo>
                    <a:pt x="192" y="100"/>
                  </a:lnTo>
                  <a:lnTo>
                    <a:pt x="183" y="102"/>
                  </a:lnTo>
                  <a:lnTo>
                    <a:pt x="186" y="107"/>
                  </a:lnTo>
                  <a:lnTo>
                    <a:pt x="200" y="109"/>
                  </a:lnTo>
                  <a:lnTo>
                    <a:pt x="190" y="111"/>
                  </a:lnTo>
                  <a:lnTo>
                    <a:pt x="190" y="110"/>
                  </a:lnTo>
                  <a:lnTo>
                    <a:pt x="187" y="111"/>
                  </a:lnTo>
                  <a:lnTo>
                    <a:pt x="186" y="116"/>
                  </a:lnTo>
                  <a:lnTo>
                    <a:pt x="181" y="119"/>
                  </a:lnTo>
                  <a:lnTo>
                    <a:pt x="183" y="123"/>
                  </a:lnTo>
                  <a:lnTo>
                    <a:pt x="198" y="124"/>
                  </a:lnTo>
                  <a:lnTo>
                    <a:pt x="219" y="122"/>
                  </a:lnTo>
                  <a:lnTo>
                    <a:pt x="222" y="125"/>
                  </a:lnTo>
                  <a:lnTo>
                    <a:pt x="226" y="124"/>
                  </a:lnTo>
                  <a:lnTo>
                    <a:pt x="223" y="122"/>
                  </a:lnTo>
                  <a:lnTo>
                    <a:pt x="227" y="121"/>
                  </a:lnTo>
                  <a:lnTo>
                    <a:pt x="228" y="124"/>
                  </a:lnTo>
                  <a:lnTo>
                    <a:pt x="225" y="128"/>
                  </a:lnTo>
                  <a:lnTo>
                    <a:pt x="234" y="123"/>
                  </a:lnTo>
                  <a:lnTo>
                    <a:pt x="251" y="118"/>
                  </a:lnTo>
                  <a:lnTo>
                    <a:pt x="256" y="118"/>
                  </a:lnTo>
                  <a:lnTo>
                    <a:pt x="263" y="116"/>
                  </a:lnTo>
                  <a:lnTo>
                    <a:pt x="265" y="118"/>
                  </a:lnTo>
                  <a:lnTo>
                    <a:pt x="256" y="124"/>
                  </a:lnTo>
                  <a:lnTo>
                    <a:pt x="248" y="124"/>
                  </a:lnTo>
                  <a:lnTo>
                    <a:pt x="245" y="126"/>
                  </a:lnTo>
                  <a:lnTo>
                    <a:pt x="249" y="125"/>
                  </a:lnTo>
                  <a:lnTo>
                    <a:pt x="243" y="135"/>
                  </a:lnTo>
                  <a:lnTo>
                    <a:pt x="240" y="138"/>
                  </a:lnTo>
                  <a:lnTo>
                    <a:pt x="230" y="142"/>
                  </a:lnTo>
                  <a:lnTo>
                    <a:pt x="211" y="144"/>
                  </a:lnTo>
                  <a:lnTo>
                    <a:pt x="214" y="143"/>
                  </a:lnTo>
                  <a:lnTo>
                    <a:pt x="212" y="143"/>
                  </a:lnTo>
                  <a:lnTo>
                    <a:pt x="191" y="151"/>
                  </a:lnTo>
                  <a:lnTo>
                    <a:pt x="185" y="150"/>
                  </a:lnTo>
                  <a:lnTo>
                    <a:pt x="179" y="151"/>
                  </a:lnTo>
                  <a:lnTo>
                    <a:pt x="170" y="154"/>
                  </a:lnTo>
                  <a:lnTo>
                    <a:pt x="166" y="158"/>
                  </a:lnTo>
                  <a:lnTo>
                    <a:pt x="159" y="158"/>
                  </a:lnTo>
                  <a:lnTo>
                    <a:pt x="137" y="164"/>
                  </a:lnTo>
                  <a:lnTo>
                    <a:pt x="126" y="169"/>
                  </a:lnTo>
                  <a:lnTo>
                    <a:pt x="122" y="172"/>
                  </a:lnTo>
                  <a:lnTo>
                    <a:pt x="114" y="174"/>
                  </a:lnTo>
                  <a:lnTo>
                    <a:pt x="114" y="177"/>
                  </a:lnTo>
                  <a:lnTo>
                    <a:pt x="110" y="178"/>
                  </a:lnTo>
                  <a:lnTo>
                    <a:pt x="105" y="180"/>
                  </a:lnTo>
                  <a:lnTo>
                    <a:pt x="121" y="178"/>
                  </a:lnTo>
                  <a:lnTo>
                    <a:pt x="122" y="178"/>
                  </a:lnTo>
                  <a:lnTo>
                    <a:pt x="112" y="179"/>
                  </a:lnTo>
                  <a:lnTo>
                    <a:pt x="107" y="182"/>
                  </a:lnTo>
                  <a:lnTo>
                    <a:pt x="110" y="184"/>
                  </a:lnTo>
                  <a:lnTo>
                    <a:pt x="116" y="182"/>
                  </a:lnTo>
                  <a:lnTo>
                    <a:pt x="112" y="185"/>
                  </a:lnTo>
                  <a:lnTo>
                    <a:pt x="109" y="190"/>
                  </a:lnTo>
                  <a:lnTo>
                    <a:pt x="116" y="188"/>
                  </a:lnTo>
                  <a:lnTo>
                    <a:pt x="115" y="189"/>
                  </a:lnTo>
                  <a:lnTo>
                    <a:pt x="119" y="189"/>
                  </a:lnTo>
                  <a:lnTo>
                    <a:pt x="113" y="191"/>
                  </a:lnTo>
                  <a:lnTo>
                    <a:pt x="116" y="192"/>
                  </a:lnTo>
                  <a:lnTo>
                    <a:pt x="127" y="192"/>
                  </a:lnTo>
                  <a:lnTo>
                    <a:pt x="126" y="194"/>
                  </a:lnTo>
                  <a:lnTo>
                    <a:pt x="118" y="196"/>
                  </a:lnTo>
                  <a:lnTo>
                    <a:pt x="101" y="204"/>
                  </a:lnTo>
                  <a:lnTo>
                    <a:pt x="98" y="209"/>
                  </a:lnTo>
                  <a:lnTo>
                    <a:pt x="104" y="208"/>
                  </a:lnTo>
                  <a:lnTo>
                    <a:pt x="103" y="209"/>
                  </a:lnTo>
                  <a:lnTo>
                    <a:pt x="98" y="211"/>
                  </a:lnTo>
                  <a:lnTo>
                    <a:pt x="99" y="214"/>
                  </a:lnTo>
                  <a:lnTo>
                    <a:pt x="110" y="215"/>
                  </a:lnTo>
                  <a:lnTo>
                    <a:pt x="131" y="205"/>
                  </a:lnTo>
                  <a:lnTo>
                    <a:pt x="133" y="202"/>
                  </a:lnTo>
                  <a:lnTo>
                    <a:pt x="143" y="198"/>
                  </a:lnTo>
                  <a:lnTo>
                    <a:pt x="160" y="192"/>
                  </a:lnTo>
                  <a:lnTo>
                    <a:pt x="134" y="203"/>
                  </a:lnTo>
                  <a:lnTo>
                    <a:pt x="127" y="218"/>
                  </a:lnTo>
                  <a:lnTo>
                    <a:pt x="116" y="224"/>
                  </a:lnTo>
                  <a:lnTo>
                    <a:pt x="113" y="226"/>
                  </a:lnTo>
                  <a:lnTo>
                    <a:pt x="119" y="226"/>
                  </a:lnTo>
                  <a:lnTo>
                    <a:pt x="114" y="228"/>
                  </a:lnTo>
                  <a:lnTo>
                    <a:pt x="111" y="231"/>
                  </a:lnTo>
                  <a:lnTo>
                    <a:pt x="112" y="232"/>
                  </a:lnTo>
                  <a:lnTo>
                    <a:pt x="100" y="235"/>
                  </a:lnTo>
                  <a:lnTo>
                    <a:pt x="104" y="236"/>
                  </a:lnTo>
                  <a:lnTo>
                    <a:pt x="127" y="230"/>
                  </a:lnTo>
                  <a:lnTo>
                    <a:pt x="143" y="223"/>
                  </a:lnTo>
                  <a:lnTo>
                    <a:pt x="134" y="229"/>
                  </a:lnTo>
                  <a:lnTo>
                    <a:pt x="137" y="232"/>
                  </a:lnTo>
                  <a:lnTo>
                    <a:pt x="145" y="231"/>
                  </a:lnTo>
                  <a:lnTo>
                    <a:pt x="142" y="240"/>
                  </a:lnTo>
                  <a:lnTo>
                    <a:pt x="148" y="238"/>
                  </a:lnTo>
                  <a:lnTo>
                    <a:pt x="152" y="233"/>
                  </a:lnTo>
                  <a:lnTo>
                    <a:pt x="162" y="228"/>
                  </a:lnTo>
                  <a:lnTo>
                    <a:pt x="162" y="229"/>
                  </a:lnTo>
                  <a:lnTo>
                    <a:pt x="159" y="232"/>
                  </a:lnTo>
                  <a:lnTo>
                    <a:pt x="162" y="235"/>
                  </a:lnTo>
                  <a:lnTo>
                    <a:pt x="192" y="226"/>
                  </a:lnTo>
                  <a:lnTo>
                    <a:pt x="179" y="232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63" y="241"/>
                  </a:lnTo>
                  <a:lnTo>
                    <a:pt x="166" y="241"/>
                  </a:lnTo>
                  <a:lnTo>
                    <a:pt x="159" y="245"/>
                  </a:lnTo>
                  <a:lnTo>
                    <a:pt x="146" y="255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9" y="270"/>
                  </a:lnTo>
                  <a:lnTo>
                    <a:pt x="80" y="279"/>
                  </a:lnTo>
                  <a:lnTo>
                    <a:pt x="65" y="288"/>
                  </a:lnTo>
                  <a:lnTo>
                    <a:pt x="62" y="288"/>
                  </a:lnTo>
                  <a:lnTo>
                    <a:pt x="60" y="290"/>
                  </a:lnTo>
                  <a:lnTo>
                    <a:pt x="59" y="288"/>
                  </a:lnTo>
                  <a:lnTo>
                    <a:pt x="62" y="286"/>
                  </a:lnTo>
                  <a:lnTo>
                    <a:pt x="55" y="286"/>
                  </a:lnTo>
                  <a:lnTo>
                    <a:pt x="37" y="291"/>
                  </a:lnTo>
                  <a:lnTo>
                    <a:pt x="13" y="302"/>
                  </a:lnTo>
                  <a:lnTo>
                    <a:pt x="4" y="304"/>
                  </a:lnTo>
                  <a:lnTo>
                    <a:pt x="3" y="304"/>
                  </a:lnTo>
                  <a:lnTo>
                    <a:pt x="0" y="309"/>
                  </a:lnTo>
                  <a:lnTo>
                    <a:pt x="4" y="307"/>
                  </a:lnTo>
                  <a:lnTo>
                    <a:pt x="7" y="304"/>
                  </a:lnTo>
                  <a:lnTo>
                    <a:pt x="8" y="307"/>
                  </a:lnTo>
                  <a:lnTo>
                    <a:pt x="15" y="306"/>
                  </a:lnTo>
                  <a:lnTo>
                    <a:pt x="19" y="301"/>
                  </a:lnTo>
                  <a:lnTo>
                    <a:pt x="17" y="305"/>
                  </a:lnTo>
                  <a:lnTo>
                    <a:pt x="24" y="304"/>
                  </a:lnTo>
                  <a:lnTo>
                    <a:pt x="43" y="294"/>
                  </a:lnTo>
                  <a:lnTo>
                    <a:pt x="45" y="294"/>
                  </a:lnTo>
                  <a:lnTo>
                    <a:pt x="39" y="299"/>
                  </a:lnTo>
                  <a:lnTo>
                    <a:pt x="53" y="297"/>
                  </a:lnTo>
                  <a:lnTo>
                    <a:pt x="56" y="294"/>
                  </a:lnTo>
                  <a:lnTo>
                    <a:pt x="57" y="296"/>
                  </a:lnTo>
                  <a:lnTo>
                    <a:pt x="74" y="290"/>
                  </a:lnTo>
                  <a:lnTo>
                    <a:pt x="76" y="291"/>
                  </a:lnTo>
                  <a:lnTo>
                    <a:pt x="71" y="295"/>
                  </a:lnTo>
                  <a:lnTo>
                    <a:pt x="81" y="288"/>
                  </a:lnTo>
                  <a:lnTo>
                    <a:pt x="88" y="288"/>
                  </a:lnTo>
                  <a:lnTo>
                    <a:pt x="97" y="285"/>
                  </a:lnTo>
                  <a:lnTo>
                    <a:pt x="100" y="283"/>
                  </a:lnTo>
                  <a:lnTo>
                    <a:pt x="102" y="281"/>
                  </a:lnTo>
                  <a:lnTo>
                    <a:pt x="109" y="278"/>
                  </a:lnTo>
                  <a:lnTo>
                    <a:pt x="118" y="277"/>
                  </a:lnTo>
                  <a:lnTo>
                    <a:pt x="120" y="275"/>
                  </a:lnTo>
                  <a:lnTo>
                    <a:pt x="117" y="276"/>
                  </a:lnTo>
                  <a:lnTo>
                    <a:pt x="124" y="273"/>
                  </a:lnTo>
                  <a:lnTo>
                    <a:pt x="126" y="274"/>
                  </a:lnTo>
                  <a:lnTo>
                    <a:pt x="131" y="271"/>
                  </a:lnTo>
                  <a:lnTo>
                    <a:pt x="136" y="271"/>
                  </a:lnTo>
                  <a:lnTo>
                    <a:pt x="152" y="265"/>
                  </a:lnTo>
                  <a:lnTo>
                    <a:pt x="158" y="261"/>
                  </a:lnTo>
                  <a:lnTo>
                    <a:pt x="166" y="258"/>
                  </a:lnTo>
                  <a:lnTo>
                    <a:pt x="170" y="255"/>
                  </a:lnTo>
                  <a:lnTo>
                    <a:pt x="173" y="256"/>
                  </a:lnTo>
                  <a:lnTo>
                    <a:pt x="179" y="252"/>
                  </a:lnTo>
                  <a:lnTo>
                    <a:pt x="182" y="253"/>
                  </a:lnTo>
                  <a:lnTo>
                    <a:pt x="194" y="248"/>
                  </a:lnTo>
                  <a:lnTo>
                    <a:pt x="212" y="244"/>
                  </a:lnTo>
                  <a:lnTo>
                    <a:pt x="213" y="241"/>
                  </a:lnTo>
                  <a:lnTo>
                    <a:pt x="217" y="240"/>
                  </a:lnTo>
                  <a:lnTo>
                    <a:pt x="220" y="238"/>
                  </a:lnTo>
                  <a:lnTo>
                    <a:pt x="231" y="234"/>
                  </a:lnTo>
                  <a:lnTo>
                    <a:pt x="237" y="232"/>
                  </a:lnTo>
                  <a:lnTo>
                    <a:pt x="236" y="227"/>
                  </a:lnTo>
                  <a:lnTo>
                    <a:pt x="228" y="227"/>
                  </a:lnTo>
                  <a:lnTo>
                    <a:pt x="238" y="221"/>
                  </a:lnTo>
                  <a:lnTo>
                    <a:pt x="245" y="219"/>
                  </a:lnTo>
                  <a:lnTo>
                    <a:pt x="249" y="218"/>
                  </a:lnTo>
                  <a:lnTo>
                    <a:pt x="252" y="215"/>
                  </a:lnTo>
                  <a:lnTo>
                    <a:pt x="259" y="215"/>
                  </a:lnTo>
                  <a:lnTo>
                    <a:pt x="263" y="212"/>
                  </a:lnTo>
                  <a:lnTo>
                    <a:pt x="261" y="212"/>
                  </a:lnTo>
                  <a:lnTo>
                    <a:pt x="273" y="209"/>
                  </a:lnTo>
                  <a:lnTo>
                    <a:pt x="275" y="206"/>
                  </a:lnTo>
                  <a:lnTo>
                    <a:pt x="273" y="204"/>
                  </a:lnTo>
                  <a:lnTo>
                    <a:pt x="279" y="205"/>
                  </a:lnTo>
                  <a:lnTo>
                    <a:pt x="287" y="201"/>
                  </a:lnTo>
                  <a:lnTo>
                    <a:pt x="306" y="191"/>
                  </a:lnTo>
                  <a:lnTo>
                    <a:pt x="329" y="185"/>
                  </a:lnTo>
                  <a:lnTo>
                    <a:pt x="335" y="179"/>
                  </a:lnTo>
                  <a:lnTo>
                    <a:pt x="352" y="171"/>
                  </a:lnTo>
                  <a:lnTo>
                    <a:pt x="359" y="165"/>
                  </a:lnTo>
                  <a:lnTo>
                    <a:pt x="358" y="167"/>
                  </a:lnTo>
                  <a:lnTo>
                    <a:pt x="349" y="174"/>
                  </a:lnTo>
                  <a:lnTo>
                    <a:pt x="337" y="179"/>
                  </a:lnTo>
                  <a:lnTo>
                    <a:pt x="332" y="185"/>
                  </a:lnTo>
                  <a:lnTo>
                    <a:pt x="338" y="185"/>
                  </a:lnTo>
                  <a:lnTo>
                    <a:pt x="356" y="179"/>
                  </a:lnTo>
                  <a:lnTo>
                    <a:pt x="351" y="182"/>
                  </a:lnTo>
                  <a:lnTo>
                    <a:pt x="337" y="186"/>
                  </a:lnTo>
                  <a:lnTo>
                    <a:pt x="336" y="188"/>
                  </a:lnTo>
                  <a:lnTo>
                    <a:pt x="346" y="191"/>
                  </a:lnTo>
                  <a:lnTo>
                    <a:pt x="342" y="194"/>
                  </a:lnTo>
                  <a:lnTo>
                    <a:pt x="330" y="191"/>
                  </a:lnTo>
                  <a:lnTo>
                    <a:pt x="329" y="189"/>
                  </a:lnTo>
                  <a:lnTo>
                    <a:pt x="309" y="194"/>
                  </a:lnTo>
                  <a:lnTo>
                    <a:pt x="306" y="196"/>
                  </a:lnTo>
                  <a:lnTo>
                    <a:pt x="299" y="204"/>
                  </a:lnTo>
                  <a:lnTo>
                    <a:pt x="280" y="213"/>
                  </a:lnTo>
                  <a:lnTo>
                    <a:pt x="282" y="216"/>
                  </a:lnTo>
                  <a:lnTo>
                    <a:pt x="293" y="213"/>
                  </a:lnTo>
                  <a:lnTo>
                    <a:pt x="286" y="217"/>
                  </a:lnTo>
                  <a:lnTo>
                    <a:pt x="282" y="218"/>
                  </a:lnTo>
                  <a:lnTo>
                    <a:pt x="281" y="219"/>
                  </a:lnTo>
                  <a:lnTo>
                    <a:pt x="275" y="219"/>
                  </a:lnTo>
                  <a:lnTo>
                    <a:pt x="268" y="224"/>
                  </a:lnTo>
                  <a:lnTo>
                    <a:pt x="270" y="225"/>
                  </a:lnTo>
                  <a:lnTo>
                    <a:pt x="277" y="224"/>
                  </a:lnTo>
                  <a:lnTo>
                    <a:pt x="281" y="222"/>
                  </a:lnTo>
                  <a:lnTo>
                    <a:pt x="283" y="223"/>
                  </a:lnTo>
                  <a:lnTo>
                    <a:pt x="294" y="218"/>
                  </a:lnTo>
                  <a:lnTo>
                    <a:pt x="299" y="217"/>
                  </a:lnTo>
                  <a:lnTo>
                    <a:pt x="293" y="221"/>
                  </a:lnTo>
                  <a:lnTo>
                    <a:pt x="303" y="215"/>
                  </a:lnTo>
                  <a:lnTo>
                    <a:pt x="309" y="215"/>
                  </a:lnTo>
                  <a:lnTo>
                    <a:pt x="316" y="210"/>
                  </a:lnTo>
                  <a:lnTo>
                    <a:pt x="313" y="215"/>
                  </a:lnTo>
                  <a:lnTo>
                    <a:pt x="323" y="207"/>
                  </a:lnTo>
                  <a:lnTo>
                    <a:pt x="322" y="209"/>
                  </a:lnTo>
                  <a:lnTo>
                    <a:pt x="335" y="209"/>
                  </a:lnTo>
                  <a:lnTo>
                    <a:pt x="339" y="206"/>
                  </a:lnTo>
                  <a:lnTo>
                    <a:pt x="345" y="205"/>
                  </a:lnTo>
                  <a:lnTo>
                    <a:pt x="342" y="204"/>
                  </a:lnTo>
                  <a:lnTo>
                    <a:pt x="353" y="198"/>
                  </a:lnTo>
                  <a:lnTo>
                    <a:pt x="353" y="198"/>
                  </a:lnTo>
                  <a:lnTo>
                    <a:pt x="343" y="199"/>
                  </a:lnTo>
                  <a:lnTo>
                    <a:pt x="345" y="198"/>
                  </a:lnTo>
                  <a:lnTo>
                    <a:pt x="352" y="196"/>
                  </a:lnTo>
                  <a:lnTo>
                    <a:pt x="354" y="195"/>
                  </a:lnTo>
                  <a:lnTo>
                    <a:pt x="349" y="194"/>
                  </a:lnTo>
                  <a:lnTo>
                    <a:pt x="356" y="191"/>
                  </a:lnTo>
                  <a:lnTo>
                    <a:pt x="359" y="191"/>
                  </a:lnTo>
                  <a:lnTo>
                    <a:pt x="356" y="190"/>
                  </a:lnTo>
                  <a:lnTo>
                    <a:pt x="362" y="188"/>
                  </a:lnTo>
                  <a:lnTo>
                    <a:pt x="363" y="189"/>
                  </a:lnTo>
                  <a:lnTo>
                    <a:pt x="372" y="185"/>
                  </a:lnTo>
                  <a:lnTo>
                    <a:pt x="362" y="191"/>
                  </a:lnTo>
                  <a:lnTo>
                    <a:pt x="363" y="191"/>
                  </a:lnTo>
                  <a:lnTo>
                    <a:pt x="366" y="191"/>
                  </a:lnTo>
                  <a:lnTo>
                    <a:pt x="372" y="187"/>
                  </a:lnTo>
                  <a:lnTo>
                    <a:pt x="369" y="191"/>
                  </a:lnTo>
                  <a:lnTo>
                    <a:pt x="371" y="191"/>
                  </a:lnTo>
                  <a:lnTo>
                    <a:pt x="385" y="188"/>
                  </a:lnTo>
                  <a:lnTo>
                    <a:pt x="380" y="192"/>
                  </a:lnTo>
                  <a:lnTo>
                    <a:pt x="377" y="195"/>
                  </a:lnTo>
                  <a:lnTo>
                    <a:pt x="389" y="193"/>
                  </a:lnTo>
                  <a:lnTo>
                    <a:pt x="382" y="196"/>
                  </a:lnTo>
                  <a:lnTo>
                    <a:pt x="390" y="196"/>
                  </a:lnTo>
                  <a:lnTo>
                    <a:pt x="386" y="198"/>
                  </a:lnTo>
                  <a:lnTo>
                    <a:pt x="390" y="203"/>
                  </a:lnTo>
                  <a:lnTo>
                    <a:pt x="398" y="199"/>
                  </a:lnTo>
                  <a:lnTo>
                    <a:pt x="396" y="203"/>
                  </a:lnTo>
                  <a:lnTo>
                    <a:pt x="403" y="205"/>
                  </a:lnTo>
                  <a:lnTo>
                    <a:pt x="402" y="209"/>
                  </a:lnTo>
                  <a:lnTo>
                    <a:pt x="420" y="207"/>
                  </a:lnTo>
                  <a:lnTo>
                    <a:pt x="435" y="209"/>
                  </a:lnTo>
                  <a:lnTo>
                    <a:pt x="443" y="208"/>
                  </a:lnTo>
                  <a:lnTo>
                    <a:pt x="443" y="210"/>
                  </a:lnTo>
                  <a:lnTo>
                    <a:pt x="439" y="211"/>
                  </a:lnTo>
                  <a:lnTo>
                    <a:pt x="440" y="212"/>
                  </a:lnTo>
                  <a:lnTo>
                    <a:pt x="449" y="214"/>
                  </a:lnTo>
                  <a:lnTo>
                    <a:pt x="459" y="212"/>
                  </a:lnTo>
                  <a:lnTo>
                    <a:pt x="471" y="207"/>
                  </a:lnTo>
                  <a:lnTo>
                    <a:pt x="475" y="212"/>
                  </a:lnTo>
                  <a:lnTo>
                    <a:pt x="470" y="212"/>
                  </a:lnTo>
                  <a:lnTo>
                    <a:pt x="465" y="218"/>
                  </a:lnTo>
                  <a:lnTo>
                    <a:pt x="471" y="209"/>
                  </a:lnTo>
                  <a:lnTo>
                    <a:pt x="467" y="212"/>
                  </a:lnTo>
                  <a:lnTo>
                    <a:pt x="462" y="217"/>
                  </a:lnTo>
                  <a:lnTo>
                    <a:pt x="456" y="218"/>
                  </a:lnTo>
                  <a:lnTo>
                    <a:pt x="466" y="225"/>
                  </a:lnTo>
                  <a:lnTo>
                    <a:pt x="472" y="225"/>
                  </a:lnTo>
                  <a:lnTo>
                    <a:pt x="476" y="220"/>
                  </a:lnTo>
                  <a:lnTo>
                    <a:pt x="479" y="22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77" y="1112"/>
              <a:ext cx="662" cy="315"/>
            </a:xfrm>
            <a:custGeom>
              <a:avLst/>
              <a:gdLst/>
              <a:ahLst/>
              <a:cxnLst>
                <a:cxn ang="0">
                  <a:pos x="468" y="207"/>
                </a:cxn>
                <a:cxn ang="0">
                  <a:pos x="520" y="149"/>
                </a:cxn>
                <a:cxn ang="0">
                  <a:pos x="608" y="72"/>
                </a:cxn>
                <a:cxn ang="0">
                  <a:pos x="640" y="22"/>
                </a:cxn>
                <a:cxn ang="0">
                  <a:pos x="565" y="16"/>
                </a:cxn>
                <a:cxn ang="0">
                  <a:pos x="531" y="12"/>
                </a:cxn>
                <a:cxn ang="0">
                  <a:pos x="503" y="9"/>
                </a:cxn>
                <a:cxn ang="0">
                  <a:pos x="489" y="11"/>
                </a:cxn>
                <a:cxn ang="0">
                  <a:pos x="480" y="3"/>
                </a:cxn>
                <a:cxn ang="0">
                  <a:pos x="434" y="11"/>
                </a:cxn>
                <a:cxn ang="0">
                  <a:pos x="416" y="18"/>
                </a:cxn>
                <a:cxn ang="0">
                  <a:pos x="379" y="23"/>
                </a:cxn>
                <a:cxn ang="0">
                  <a:pos x="327" y="42"/>
                </a:cxn>
                <a:cxn ang="0">
                  <a:pos x="284" y="77"/>
                </a:cxn>
                <a:cxn ang="0">
                  <a:pos x="300" y="83"/>
                </a:cxn>
                <a:cxn ang="0">
                  <a:pos x="307" y="91"/>
                </a:cxn>
                <a:cxn ang="0">
                  <a:pos x="292" y="90"/>
                </a:cxn>
                <a:cxn ang="0">
                  <a:pos x="258" y="96"/>
                </a:cxn>
                <a:cxn ang="0">
                  <a:pos x="232" y="95"/>
                </a:cxn>
                <a:cxn ang="0">
                  <a:pos x="202" y="111"/>
                </a:cxn>
                <a:cxn ang="0">
                  <a:pos x="199" y="126"/>
                </a:cxn>
                <a:cxn ang="0">
                  <a:pos x="227" y="130"/>
                </a:cxn>
                <a:cxn ang="0">
                  <a:pos x="251" y="126"/>
                </a:cxn>
                <a:cxn ang="0">
                  <a:pos x="216" y="145"/>
                </a:cxn>
                <a:cxn ang="0">
                  <a:pos x="160" y="160"/>
                </a:cxn>
                <a:cxn ang="0">
                  <a:pos x="106" y="183"/>
                </a:cxn>
                <a:cxn ang="0">
                  <a:pos x="113" y="188"/>
                </a:cxn>
                <a:cxn ang="0">
                  <a:pos x="128" y="195"/>
                </a:cxn>
                <a:cxn ang="0">
                  <a:pos x="99" y="214"/>
                </a:cxn>
                <a:cxn ang="0">
                  <a:pos x="136" y="206"/>
                </a:cxn>
                <a:cxn ang="0">
                  <a:pos x="113" y="235"/>
                </a:cxn>
                <a:cxn ang="0">
                  <a:pos x="146" y="234"/>
                </a:cxn>
                <a:cxn ang="0">
                  <a:pos x="164" y="239"/>
                </a:cxn>
                <a:cxn ang="0">
                  <a:pos x="160" y="249"/>
                </a:cxn>
                <a:cxn ang="0">
                  <a:pos x="81" y="284"/>
                </a:cxn>
                <a:cxn ang="0">
                  <a:pos x="37" y="295"/>
                </a:cxn>
                <a:cxn ang="0">
                  <a:pos x="8" y="312"/>
                </a:cxn>
                <a:cxn ang="0">
                  <a:pos x="39" y="304"/>
                </a:cxn>
                <a:cxn ang="0">
                  <a:pos x="82" y="293"/>
                </a:cxn>
                <a:cxn ang="0">
                  <a:pos x="121" y="280"/>
                </a:cxn>
                <a:cxn ang="0">
                  <a:pos x="159" y="265"/>
                </a:cxn>
                <a:cxn ang="0">
                  <a:pos x="214" y="248"/>
                </a:cxn>
                <a:cxn ang="0">
                  <a:pos x="230" y="231"/>
                </a:cxn>
                <a:cxn ang="0">
                  <a:pos x="263" y="215"/>
                </a:cxn>
                <a:cxn ang="0">
                  <a:pos x="332" y="188"/>
                </a:cxn>
                <a:cxn ang="0">
                  <a:pos x="335" y="188"/>
                </a:cxn>
                <a:cxn ang="0">
                  <a:pos x="345" y="197"/>
                </a:cxn>
                <a:cxn ang="0">
                  <a:pos x="284" y="219"/>
                </a:cxn>
                <a:cxn ang="0">
                  <a:pos x="272" y="228"/>
                </a:cxn>
                <a:cxn ang="0">
                  <a:pos x="306" y="218"/>
                </a:cxn>
                <a:cxn ang="0">
                  <a:pos x="342" y="210"/>
                </a:cxn>
                <a:cxn ang="0">
                  <a:pos x="355" y="199"/>
                </a:cxn>
                <a:cxn ang="0">
                  <a:pos x="367" y="192"/>
                </a:cxn>
                <a:cxn ang="0">
                  <a:pos x="374" y="194"/>
                </a:cxn>
                <a:cxn ang="0">
                  <a:pos x="390" y="202"/>
                </a:cxn>
                <a:cxn ang="0">
                  <a:pos x="439" y="212"/>
                </a:cxn>
                <a:cxn ang="0">
                  <a:pos x="476" y="211"/>
                </a:cxn>
                <a:cxn ang="0">
                  <a:pos x="460" y="222"/>
                </a:cxn>
              </a:cxnLst>
              <a:rect l="0" t="0" r="r" b="b"/>
              <a:pathLst>
                <a:path w="662" h="315">
                  <a:moveTo>
                    <a:pt x="484" y="224"/>
                  </a:moveTo>
                  <a:lnTo>
                    <a:pt x="481" y="212"/>
                  </a:lnTo>
                  <a:lnTo>
                    <a:pt x="480" y="211"/>
                  </a:lnTo>
                  <a:lnTo>
                    <a:pt x="487" y="207"/>
                  </a:lnTo>
                  <a:lnTo>
                    <a:pt x="478" y="207"/>
                  </a:lnTo>
                  <a:lnTo>
                    <a:pt x="471" y="209"/>
                  </a:lnTo>
                  <a:lnTo>
                    <a:pt x="468" y="207"/>
                  </a:lnTo>
                  <a:lnTo>
                    <a:pt x="463" y="209"/>
                  </a:lnTo>
                  <a:lnTo>
                    <a:pt x="459" y="207"/>
                  </a:lnTo>
                  <a:lnTo>
                    <a:pt x="470" y="195"/>
                  </a:lnTo>
                  <a:lnTo>
                    <a:pt x="483" y="184"/>
                  </a:lnTo>
                  <a:lnTo>
                    <a:pt x="495" y="172"/>
                  </a:lnTo>
                  <a:lnTo>
                    <a:pt x="508" y="161"/>
                  </a:lnTo>
                  <a:lnTo>
                    <a:pt x="520" y="149"/>
                  </a:lnTo>
                  <a:lnTo>
                    <a:pt x="532" y="138"/>
                  </a:lnTo>
                  <a:lnTo>
                    <a:pt x="545" y="127"/>
                  </a:lnTo>
                  <a:lnTo>
                    <a:pt x="557" y="116"/>
                  </a:lnTo>
                  <a:lnTo>
                    <a:pt x="570" y="105"/>
                  </a:lnTo>
                  <a:lnTo>
                    <a:pt x="582" y="94"/>
                  </a:lnTo>
                  <a:lnTo>
                    <a:pt x="595" y="83"/>
                  </a:lnTo>
                  <a:lnTo>
                    <a:pt x="608" y="72"/>
                  </a:lnTo>
                  <a:lnTo>
                    <a:pt x="621" y="61"/>
                  </a:lnTo>
                  <a:lnTo>
                    <a:pt x="634" y="50"/>
                  </a:lnTo>
                  <a:lnTo>
                    <a:pt x="648" y="40"/>
                  </a:lnTo>
                  <a:lnTo>
                    <a:pt x="661" y="29"/>
                  </a:lnTo>
                  <a:lnTo>
                    <a:pt x="658" y="29"/>
                  </a:lnTo>
                  <a:lnTo>
                    <a:pt x="655" y="31"/>
                  </a:lnTo>
                  <a:lnTo>
                    <a:pt x="640" y="22"/>
                  </a:lnTo>
                  <a:lnTo>
                    <a:pt x="635" y="22"/>
                  </a:lnTo>
                  <a:lnTo>
                    <a:pt x="633" y="24"/>
                  </a:lnTo>
                  <a:lnTo>
                    <a:pt x="632" y="23"/>
                  </a:lnTo>
                  <a:lnTo>
                    <a:pt x="608" y="24"/>
                  </a:lnTo>
                  <a:lnTo>
                    <a:pt x="603" y="21"/>
                  </a:lnTo>
                  <a:lnTo>
                    <a:pt x="588" y="21"/>
                  </a:lnTo>
                  <a:lnTo>
                    <a:pt x="565" y="16"/>
                  </a:lnTo>
                  <a:lnTo>
                    <a:pt x="549" y="17"/>
                  </a:lnTo>
                  <a:lnTo>
                    <a:pt x="553" y="17"/>
                  </a:lnTo>
                  <a:lnTo>
                    <a:pt x="552" y="16"/>
                  </a:lnTo>
                  <a:lnTo>
                    <a:pt x="532" y="16"/>
                  </a:lnTo>
                  <a:lnTo>
                    <a:pt x="537" y="14"/>
                  </a:lnTo>
                  <a:lnTo>
                    <a:pt x="533" y="14"/>
                  </a:lnTo>
                  <a:lnTo>
                    <a:pt x="531" y="12"/>
                  </a:lnTo>
                  <a:lnTo>
                    <a:pt x="536" y="10"/>
                  </a:lnTo>
                  <a:lnTo>
                    <a:pt x="529" y="9"/>
                  </a:lnTo>
                  <a:lnTo>
                    <a:pt x="527" y="11"/>
                  </a:lnTo>
                  <a:lnTo>
                    <a:pt x="525" y="11"/>
                  </a:lnTo>
                  <a:lnTo>
                    <a:pt x="524" y="8"/>
                  </a:lnTo>
                  <a:lnTo>
                    <a:pt x="508" y="10"/>
                  </a:lnTo>
                  <a:lnTo>
                    <a:pt x="503" y="9"/>
                  </a:lnTo>
                  <a:lnTo>
                    <a:pt x="506" y="8"/>
                  </a:lnTo>
                  <a:lnTo>
                    <a:pt x="507" y="5"/>
                  </a:lnTo>
                  <a:lnTo>
                    <a:pt x="504" y="4"/>
                  </a:lnTo>
                  <a:lnTo>
                    <a:pt x="496" y="6"/>
                  </a:lnTo>
                  <a:lnTo>
                    <a:pt x="494" y="8"/>
                  </a:lnTo>
                  <a:lnTo>
                    <a:pt x="491" y="11"/>
                  </a:lnTo>
                  <a:lnTo>
                    <a:pt x="489" y="11"/>
                  </a:lnTo>
                  <a:lnTo>
                    <a:pt x="490" y="10"/>
                  </a:lnTo>
                  <a:lnTo>
                    <a:pt x="480" y="10"/>
                  </a:lnTo>
                  <a:lnTo>
                    <a:pt x="485" y="7"/>
                  </a:lnTo>
                  <a:lnTo>
                    <a:pt x="496" y="6"/>
                  </a:lnTo>
                  <a:lnTo>
                    <a:pt x="498" y="4"/>
                  </a:lnTo>
                  <a:lnTo>
                    <a:pt x="488" y="0"/>
                  </a:lnTo>
                  <a:lnTo>
                    <a:pt x="480" y="3"/>
                  </a:lnTo>
                  <a:lnTo>
                    <a:pt x="479" y="4"/>
                  </a:lnTo>
                  <a:lnTo>
                    <a:pt x="457" y="10"/>
                  </a:lnTo>
                  <a:lnTo>
                    <a:pt x="440" y="10"/>
                  </a:lnTo>
                  <a:lnTo>
                    <a:pt x="440" y="11"/>
                  </a:lnTo>
                  <a:lnTo>
                    <a:pt x="438" y="11"/>
                  </a:lnTo>
                  <a:lnTo>
                    <a:pt x="437" y="12"/>
                  </a:lnTo>
                  <a:lnTo>
                    <a:pt x="434" y="11"/>
                  </a:lnTo>
                  <a:lnTo>
                    <a:pt x="446" y="9"/>
                  </a:lnTo>
                  <a:lnTo>
                    <a:pt x="430" y="11"/>
                  </a:lnTo>
                  <a:lnTo>
                    <a:pt x="424" y="13"/>
                  </a:lnTo>
                  <a:lnTo>
                    <a:pt x="429" y="15"/>
                  </a:lnTo>
                  <a:lnTo>
                    <a:pt x="423" y="16"/>
                  </a:lnTo>
                  <a:lnTo>
                    <a:pt x="416" y="19"/>
                  </a:lnTo>
                  <a:lnTo>
                    <a:pt x="416" y="18"/>
                  </a:lnTo>
                  <a:lnTo>
                    <a:pt x="414" y="19"/>
                  </a:lnTo>
                  <a:lnTo>
                    <a:pt x="421" y="16"/>
                  </a:lnTo>
                  <a:lnTo>
                    <a:pt x="420" y="14"/>
                  </a:lnTo>
                  <a:lnTo>
                    <a:pt x="385" y="22"/>
                  </a:lnTo>
                  <a:lnTo>
                    <a:pt x="391" y="19"/>
                  </a:lnTo>
                  <a:lnTo>
                    <a:pt x="389" y="19"/>
                  </a:lnTo>
                  <a:lnTo>
                    <a:pt x="379" y="23"/>
                  </a:lnTo>
                  <a:lnTo>
                    <a:pt x="376" y="24"/>
                  </a:lnTo>
                  <a:lnTo>
                    <a:pt x="363" y="27"/>
                  </a:lnTo>
                  <a:lnTo>
                    <a:pt x="360" y="29"/>
                  </a:lnTo>
                  <a:lnTo>
                    <a:pt x="349" y="35"/>
                  </a:lnTo>
                  <a:lnTo>
                    <a:pt x="350" y="34"/>
                  </a:lnTo>
                  <a:lnTo>
                    <a:pt x="337" y="40"/>
                  </a:lnTo>
                  <a:lnTo>
                    <a:pt x="327" y="42"/>
                  </a:lnTo>
                  <a:lnTo>
                    <a:pt x="293" y="44"/>
                  </a:lnTo>
                  <a:lnTo>
                    <a:pt x="283" y="51"/>
                  </a:lnTo>
                  <a:lnTo>
                    <a:pt x="285" y="51"/>
                  </a:lnTo>
                  <a:lnTo>
                    <a:pt x="271" y="54"/>
                  </a:lnTo>
                  <a:lnTo>
                    <a:pt x="289" y="66"/>
                  </a:lnTo>
                  <a:lnTo>
                    <a:pt x="290" y="70"/>
                  </a:lnTo>
                  <a:lnTo>
                    <a:pt x="284" y="77"/>
                  </a:lnTo>
                  <a:lnTo>
                    <a:pt x="292" y="80"/>
                  </a:lnTo>
                  <a:lnTo>
                    <a:pt x="296" y="77"/>
                  </a:lnTo>
                  <a:lnTo>
                    <a:pt x="301" y="76"/>
                  </a:lnTo>
                  <a:lnTo>
                    <a:pt x="296" y="80"/>
                  </a:lnTo>
                  <a:lnTo>
                    <a:pt x="309" y="79"/>
                  </a:lnTo>
                  <a:lnTo>
                    <a:pt x="310" y="80"/>
                  </a:lnTo>
                  <a:lnTo>
                    <a:pt x="300" y="83"/>
                  </a:lnTo>
                  <a:lnTo>
                    <a:pt x="302" y="88"/>
                  </a:lnTo>
                  <a:lnTo>
                    <a:pt x="307" y="85"/>
                  </a:lnTo>
                  <a:lnTo>
                    <a:pt x="306" y="87"/>
                  </a:lnTo>
                  <a:lnTo>
                    <a:pt x="315" y="87"/>
                  </a:lnTo>
                  <a:lnTo>
                    <a:pt x="331" y="85"/>
                  </a:lnTo>
                  <a:lnTo>
                    <a:pt x="329" y="87"/>
                  </a:lnTo>
                  <a:lnTo>
                    <a:pt x="307" y="91"/>
                  </a:lnTo>
                  <a:lnTo>
                    <a:pt x="304" y="88"/>
                  </a:lnTo>
                  <a:lnTo>
                    <a:pt x="295" y="88"/>
                  </a:lnTo>
                  <a:lnTo>
                    <a:pt x="295" y="85"/>
                  </a:lnTo>
                  <a:lnTo>
                    <a:pt x="293" y="88"/>
                  </a:lnTo>
                  <a:lnTo>
                    <a:pt x="288" y="91"/>
                  </a:lnTo>
                  <a:lnTo>
                    <a:pt x="289" y="92"/>
                  </a:lnTo>
                  <a:lnTo>
                    <a:pt x="292" y="90"/>
                  </a:lnTo>
                  <a:lnTo>
                    <a:pt x="301" y="93"/>
                  </a:lnTo>
                  <a:lnTo>
                    <a:pt x="295" y="95"/>
                  </a:lnTo>
                  <a:lnTo>
                    <a:pt x="297" y="94"/>
                  </a:lnTo>
                  <a:lnTo>
                    <a:pt x="293" y="93"/>
                  </a:lnTo>
                  <a:lnTo>
                    <a:pt x="281" y="98"/>
                  </a:lnTo>
                  <a:lnTo>
                    <a:pt x="280" y="96"/>
                  </a:lnTo>
                  <a:lnTo>
                    <a:pt x="258" y="96"/>
                  </a:lnTo>
                  <a:lnTo>
                    <a:pt x="255" y="94"/>
                  </a:lnTo>
                  <a:lnTo>
                    <a:pt x="261" y="92"/>
                  </a:lnTo>
                  <a:lnTo>
                    <a:pt x="268" y="88"/>
                  </a:lnTo>
                  <a:lnTo>
                    <a:pt x="271" y="86"/>
                  </a:lnTo>
                  <a:lnTo>
                    <a:pt x="256" y="87"/>
                  </a:lnTo>
                  <a:lnTo>
                    <a:pt x="231" y="93"/>
                  </a:lnTo>
                  <a:lnTo>
                    <a:pt x="232" y="95"/>
                  </a:lnTo>
                  <a:lnTo>
                    <a:pt x="222" y="95"/>
                  </a:lnTo>
                  <a:lnTo>
                    <a:pt x="206" y="100"/>
                  </a:lnTo>
                  <a:lnTo>
                    <a:pt x="198" y="100"/>
                  </a:lnTo>
                  <a:lnTo>
                    <a:pt x="194" y="102"/>
                  </a:lnTo>
                  <a:lnTo>
                    <a:pt x="184" y="103"/>
                  </a:lnTo>
                  <a:lnTo>
                    <a:pt x="188" y="109"/>
                  </a:lnTo>
                  <a:lnTo>
                    <a:pt x="202" y="111"/>
                  </a:lnTo>
                  <a:lnTo>
                    <a:pt x="191" y="113"/>
                  </a:lnTo>
                  <a:lnTo>
                    <a:pt x="191" y="111"/>
                  </a:lnTo>
                  <a:lnTo>
                    <a:pt x="189" y="112"/>
                  </a:lnTo>
                  <a:lnTo>
                    <a:pt x="188" y="118"/>
                  </a:lnTo>
                  <a:lnTo>
                    <a:pt x="183" y="121"/>
                  </a:lnTo>
                  <a:lnTo>
                    <a:pt x="184" y="125"/>
                  </a:lnTo>
                  <a:lnTo>
                    <a:pt x="199" y="126"/>
                  </a:lnTo>
                  <a:lnTo>
                    <a:pt x="221" y="124"/>
                  </a:lnTo>
                  <a:lnTo>
                    <a:pt x="224" y="127"/>
                  </a:lnTo>
                  <a:lnTo>
                    <a:pt x="228" y="126"/>
                  </a:lnTo>
                  <a:lnTo>
                    <a:pt x="225" y="124"/>
                  </a:lnTo>
                  <a:lnTo>
                    <a:pt x="229" y="123"/>
                  </a:lnTo>
                  <a:lnTo>
                    <a:pt x="230" y="126"/>
                  </a:lnTo>
                  <a:lnTo>
                    <a:pt x="227" y="130"/>
                  </a:lnTo>
                  <a:lnTo>
                    <a:pt x="237" y="125"/>
                  </a:lnTo>
                  <a:lnTo>
                    <a:pt x="253" y="120"/>
                  </a:lnTo>
                  <a:lnTo>
                    <a:pt x="259" y="120"/>
                  </a:lnTo>
                  <a:lnTo>
                    <a:pt x="266" y="118"/>
                  </a:lnTo>
                  <a:lnTo>
                    <a:pt x="268" y="120"/>
                  </a:lnTo>
                  <a:lnTo>
                    <a:pt x="258" y="126"/>
                  </a:lnTo>
                  <a:lnTo>
                    <a:pt x="251" y="126"/>
                  </a:lnTo>
                  <a:lnTo>
                    <a:pt x="247" y="128"/>
                  </a:lnTo>
                  <a:lnTo>
                    <a:pt x="252" y="127"/>
                  </a:lnTo>
                  <a:lnTo>
                    <a:pt x="245" y="137"/>
                  </a:lnTo>
                  <a:lnTo>
                    <a:pt x="242" y="140"/>
                  </a:lnTo>
                  <a:lnTo>
                    <a:pt x="232" y="144"/>
                  </a:lnTo>
                  <a:lnTo>
                    <a:pt x="213" y="147"/>
                  </a:lnTo>
                  <a:lnTo>
                    <a:pt x="216" y="145"/>
                  </a:lnTo>
                  <a:lnTo>
                    <a:pt x="214" y="145"/>
                  </a:lnTo>
                  <a:lnTo>
                    <a:pt x="192" y="153"/>
                  </a:lnTo>
                  <a:lnTo>
                    <a:pt x="187" y="152"/>
                  </a:lnTo>
                  <a:lnTo>
                    <a:pt x="181" y="154"/>
                  </a:lnTo>
                  <a:lnTo>
                    <a:pt x="172" y="157"/>
                  </a:lnTo>
                  <a:lnTo>
                    <a:pt x="167" y="160"/>
                  </a:lnTo>
                  <a:lnTo>
                    <a:pt x="160" y="160"/>
                  </a:lnTo>
                  <a:lnTo>
                    <a:pt x="138" y="166"/>
                  </a:lnTo>
                  <a:lnTo>
                    <a:pt x="128" y="172"/>
                  </a:lnTo>
                  <a:lnTo>
                    <a:pt x="123" y="175"/>
                  </a:lnTo>
                  <a:lnTo>
                    <a:pt x="115" y="177"/>
                  </a:lnTo>
                  <a:lnTo>
                    <a:pt x="115" y="180"/>
                  </a:lnTo>
                  <a:lnTo>
                    <a:pt x="111" y="180"/>
                  </a:lnTo>
                  <a:lnTo>
                    <a:pt x="106" y="183"/>
                  </a:lnTo>
                  <a:lnTo>
                    <a:pt x="122" y="181"/>
                  </a:lnTo>
                  <a:lnTo>
                    <a:pt x="123" y="181"/>
                  </a:lnTo>
                  <a:lnTo>
                    <a:pt x="113" y="182"/>
                  </a:lnTo>
                  <a:lnTo>
                    <a:pt x="108" y="185"/>
                  </a:lnTo>
                  <a:lnTo>
                    <a:pt x="111" y="187"/>
                  </a:lnTo>
                  <a:lnTo>
                    <a:pt x="117" y="185"/>
                  </a:lnTo>
                  <a:lnTo>
                    <a:pt x="113" y="188"/>
                  </a:lnTo>
                  <a:lnTo>
                    <a:pt x="110" y="193"/>
                  </a:lnTo>
                  <a:lnTo>
                    <a:pt x="117" y="191"/>
                  </a:lnTo>
                  <a:lnTo>
                    <a:pt x="116" y="192"/>
                  </a:lnTo>
                  <a:lnTo>
                    <a:pt x="121" y="192"/>
                  </a:lnTo>
                  <a:lnTo>
                    <a:pt x="114" y="195"/>
                  </a:lnTo>
                  <a:lnTo>
                    <a:pt x="117" y="195"/>
                  </a:lnTo>
                  <a:lnTo>
                    <a:pt x="128" y="195"/>
                  </a:lnTo>
                  <a:lnTo>
                    <a:pt x="128" y="197"/>
                  </a:lnTo>
                  <a:lnTo>
                    <a:pt x="119" y="199"/>
                  </a:lnTo>
                  <a:lnTo>
                    <a:pt x="102" y="207"/>
                  </a:lnTo>
                  <a:lnTo>
                    <a:pt x="99" y="212"/>
                  </a:lnTo>
                  <a:lnTo>
                    <a:pt x="105" y="211"/>
                  </a:lnTo>
                  <a:lnTo>
                    <a:pt x="104" y="212"/>
                  </a:lnTo>
                  <a:lnTo>
                    <a:pt x="99" y="214"/>
                  </a:lnTo>
                  <a:lnTo>
                    <a:pt x="100" y="218"/>
                  </a:lnTo>
                  <a:lnTo>
                    <a:pt x="111" y="218"/>
                  </a:lnTo>
                  <a:lnTo>
                    <a:pt x="132" y="209"/>
                  </a:lnTo>
                  <a:lnTo>
                    <a:pt x="134" y="205"/>
                  </a:lnTo>
                  <a:lnTo>
                    <a:pt x="144" y="201"/>
                  </a:lnTo>
                  <a:lnTo>
                    <a:pt x="161" y="195"/>
                  </a:lnTo>
                  <a:lnTo>
                    <a:pt x="136" y="206"/>
                  </a:lnTo>
                  <a:lnTo>
                    <a:pt x="128" y="221"/>
                  </a:lnTo>
                  <a:lnTo>
                    <a:pt x="117" y="227"/>
                  </a:lnTo>
                  <a:lnTo>
                    <a:pt x="114" y="230"/>
                  </a:lnTo>
                  <a:lnTo>
                    <a:pt x="121" y="230"/>
                  </a:lnTo>
                  <a:lnTo>
                    <a:pt x="115" y="232"/>
                  </a:lnTo>
                  <a:lnTo>
                    <a:pt x="112" y="234"/>
                  </a:lnTo>
                  <a:lnTo>
                    <a:pt x="113" y="235"/>
                  </a:lnTo>
                  <a:lnTo>
                    <a:pt x="101" y="239"/>
                  </a:lnTo>
                  <a:lnTo>
                    <a:pt x="105" y="240"/>
                  </a:lnTo>
                  <a:lnTo>
                    <a:pt x="128" y="234"/>
                  </a:lnTo>
                  <a:lnTo>
                    <a:pt x="144" y="226"/>
                  </a:lnTo>
                  <a:lnTo>
                    <a:pt x="136" y="233"/>
                  </a:lnTo>
                  <a:lnTo>
                    <a:pt x="138" y="235"/>
                  </a:lnTo>
                  <a:lnTo>
                    <a:pt x="146" y="234"/>
                  </a:lnTo>
                  <a:lnTo>
                    <a:pt x="144" y="244"/>
                  </a:lnTo>
                  <a:lnTo>
                    <a:pt x="149" y="241"/>
                  </a:lnTo>
                  <a:lnTo>
                    <a:pt x="153" y="237"/>
                  </a:lnTo>
                  <a:lnTo>
                    <a:pt x="164" y="232"/>
                  </a:lnTo>
                  <a:lnTo>
                    <a:pt x="164" y="233"/>
                  </a:lnTo>
                  <a:lnTo>
                    <a:pt x="160" y="235"/>
                  </a:lnTo>
                  <a:lnTo>
                    <a:pt x="164" y="239"/>
                  </a:lnTo>
                  <a:lnTo>
                    <a:pt x="194" y="230"/>
                  </a:lnTo>
                  <a:lnTo>
                    <a:pt x="181" y="236"/>
                  </a:lnTo>
                  <a:lnTo>
                    <a:pt x="182" y="237"/>
                  </a:lnTo>
                  <a:lnTo>
                    <a:pt x="172" y="241"/>
                  </a:lnTo>
                  <a:lnTo>
                    <a:pt x="165" y="245"/>
                  </a:lnTo>
                  <a:lnTo>
                    <a:pt x="167" y="245"/>
                  </a:lnTo>
                  <a:lnTo>
                    <a:pt x="160" y="249"/>
                  </a:lnTo>
                  <a:lnTo>
                    <a:pt x="147" y="259"/>
                  </a:lnTo>
                  <a:lnTo>
                    <a:pt x="135" y="265"/>
                  </a:lnTo>
                  <a:lnTo>
                    <a:pt x="133" y="264"/>
                  </a:lnTo>
                  <a:lnTo>
                    <a:pt x="122" y="269"/>
                  </a:lnTo>
                  <a:lnTo>
                    <a:pt x="113" y="275"/>
                  </a:lnTo>
                  <a:lnTo>
                    <a:pt x="110" y="274"/>
                  </a:lnTo>
                  <a:lnTo>
                    <a:pt x="81" y="284"/>
                  </a:lnTo>
                  <a:lnTo>
                    <a:pt x="66" y="293"/>
                  </a:lnTo>
                  <a:lnTo>
                    <a:pt x="63" y="293"/>
                  </a:lnTo>
                  <a:lnTo>
                    <a:pt x="60" y="295"/>
                  </a:lnTo>
                  <a:lnTo>
                    <a:pt x="59" y="293"/>
                  </a:lnTo>
                  <a:lnTo>
                    <a:pt x="63" y="291"/>
                  </a:lnTo>
                  <a:lnTo>
                    <a:pt x="56" y="291"/>
                  </a:lnTo>
                  <a:lnTo>
                    <a:pt x="37" y="295"/>
                  </a:lnTo>
                  <a:lnTo>
                    <a:pt x="13" y="307"/>
                  </a:lnTo>
                  <a:lnTo>
                    <a:pt x="4" y="309"/>
                  </a:lnTo>
                  <a:lnTo>
                    <a:pt x="3" y="309"/>
                  </a:lnTo>
                  <a:lnTo>
                    <a:pt x="0" y="314"/>
                  </a:lnTo>
                  <a:lnTo>
                    <a:pt x="4" y="312"/>
                  </a:lnTo>
                  <a:lnTo>
                    <a:pt x="7" y="309"/>
                  </a:lnTo>
                  <a:lnTo>
                    <a:pt x="8" y="312"/>
                  </a:lnTo>
                  <a:lnTo>
                    <a:pt x="15" y="310"/>
                  </a:lnTo>
                  <a:lnTo>
                    <a:pt x="19" y="306"/>
                  </a:lnTo>
                  <a:lnTo>
                    <a:pt x="17" y="310"/>
                  </a:lnTo>
                  <a:lnTo>
                    <a:pt x="24" y="309"/>
                  </a:lnTo>
                  <a:lnTo>
                    <a:pt x="43" y="299"/>
                  </a:lnTo>
                  <a:lnTo>
                    <a:pt x="45" y="299"/>
                  </a:lnTo>
                  <a:lnTo>
                    <a:pt x="39" y="304"/>
                  </a:lnTo>
                  <a:lnTo>
                    <a:pt x="53" y="302"/>
                  </a:lnTo>
                  <a:lnTo>
                    <a:pt x="57" y="299"/>
                  </a:lnTo>
                  <a:lnTo>
                    <a:pt x="58" y="301"/>
                  </a:lnTo>
                  <a:lnTo>
                    <a:pt x="74" y="295"/>
                  </a:lnTo>
                  <a:lnTo>
                    <a:pt x="76" y="295"/>
                  </a:lnTo>
                  <a:lnTo>
                    <a:pt x="72" y="300"/>
                  </a:lnTo>
                  <a:lnTo>
                    <a:pt x="82" y="293"/>
                  </a:lnTo>
                  <a:lnTo>
                    <a:pt x="89" y="293"/>
                  </a:lnTo>
                  <a:lnTo>
                    <a:pt x="97" y="290"/>
                  </a:lnTo>
                  <a:lnTo>
                    <a:pt x="101" y="287"/>
                  </a:lnTo>
                  <a:lnTo>
                    <a:pt x="103" y="286"/>
                  </a:lnTo>
                  <a:lnTo>
                    <a:pt x="110" y="282"/>
                  </a:lnTo>
                  <a:lnTo>
                    <a:pt x="119" y="281"/>
                  </a:lnTo>
                  <a:lnTo>
                    <a:pt x="121" y="280"/>
                  </a:lnTo>
                  <a:lnTo>
                    <a:pt x="118" y="280"/>
                  </a:lnTo>
                  <a:lnTo>
                    <a:pt x="125" y="278"/>
                  </a:lnTo>
                  <a:lnTo>
                    <a:pt x="128" y="279"/>
                  </a:lnTo>
                  <a:lnTo>
                    <a:pt x="132" y="275"/>
                  </a:lnTo>
                  <a:lnTo>
                    <a:pt x="137" y="275"/>
                  </a:lnTo>
                  <a:lnTo>
                    <a:pt x="153" y="270"/>
                  </a:lnTo>
                  <a:lnTo>
                    <a:pt x="159" y="265"/>
                  </a:lnTo>
                  <a:lnTo>
                    <a:pt x="167" y="262"/>
                  </a:lnTo>
                  <a:lnTo>
                    <a:pt x="172" y="259"/>
                  </a:lnTo>
                  <a:lnTo>
                    <a:pt x="175" y="260"/>
                  </a:lnTo>
                  <a:lnTo>
                    <a:pt x="181" y="256"/>
                  </a:lnTo>
                  <a:lnTo>
                    <a:pt x="183" y="257"/>
                  </a:lnTo>
                  <a:lnTo>
                    <a:pt x="196" y="252"/>
                  </a:lnTo>
                  <a:lnTo>
                    <a:pt x="214" y="248"/>
                  </a:lnTo>
                  <a:lnTo>
                    <a:pt x="215" y="245"/>
                  </a:lnTo>
                  <a:lnTo>
                    <a:pt x="219" y="244"/>
                  </a:lnTo>
                  <a:lnTo>
                    <a:pt x="222" y="241"/>
                  </a:lnTo>
                  <a:lnTo>
                    <a:pt x="233" y="238"/>
                  </a:lnTo>
                  <a:lnTo>
                    <a:pt x="239" y="235"/>
                  </a:lnTo>
                  <a:lnTo>
                    <a:pt x="238" y="231"/>
                  </a:lnTo>
                  <a:lnTo>
                    <a:pt x="230" y="231"/>
                  </a:lnTo>
                  <a:lnTo>
                    <a:pt x="240" y="225"/>
                  </a:lnTo>
                  <a:lnTo>
                    <a:pt x="247" y="223"/>
                  </a:lnTo>
                  <a:lnTo>
                    <a:pt x="252" y="221"/>
                  </a:lnTo>
                  <a:lnTo>
                    <a:pt x="254" y="218"/>
                  </a:lnTo>
                  <a:lnTo>
                    <a:pt x="261" y="218"/>
                  </a:lnTo>
                  <a:lnTo>
                    <a:pt x="266" y="216"/>
                  </a:lnTo>
                  <a:lnTo>
                    <a:pt x="263" y="215"/>
                  </a:lnTo>
                  <a:lnTo>
                    <a:pt x="276" y="212"/>
                  </a:lnTo>
                  <a:lnTo>
                    <a:pt x="277" y="210"/>
                  </a:lnTo>
                  <a:lnTo>
                    <a:pt x="276" y="207"/>
                  </a:lnTo>
                  <a:lnTo>
                    <a:pt x="282" y="208"/>
                  </a:lnTo>
                  <a:lnTo>
                    <a:pt x="290" y="204"/>
                  </a:lnTo>
                  <a:lnTo>
                    <a:pt x="308" y="195"/>
                  </a:lnTo>
                  <a:lnTo>
                    <a:pt x="332" y="188"/>
                  </a:lnTo>
                  <a:lnTo>
                    <a:pt x="338" y="182"/>
                  </a:lnTo>
                  <a:lnTo>
                    <a:pt x="355" y="173"/>
                  </a:lnTo>
                  <a:lnTo>
                    <a:pt x="362" y="168"/>
                  </a:lnTo>
                  <a:lnTo>
                    <a:pt x="362" y="170"/>
                  </a:lnTo>
                  <a:lnTo>
                    <a:pt x="353" y="177"/>
                  </a:lnTo>
                  <a:lnTo>
                    <a:pt x="340" y="182"/>
                  </a:lnTo>
                  <a:lnTo>
                    <a:pt x="335" y="188"/>
                  </a:lnTo>
                  <a:lnTo>
                    <a:pt x="341" y="188"/>
                  </a:lnTo>
                  <a:lnTo>
                    <a:pt x="359" y="182"/>
                  </a:lnTo>
                  <a:lnTo>
                    <a:pt x="354" y="185"/>
                  </a:lnTo>
                  <a:lnTo>
                    <a:pt x="340" y="189"/>
                  </a:lnTo>
                  <a:lnTo>
                    <a:pt x="339" y="191"/>
                  </a:lnTo>
                  <a:lnTo>
                    <a:pt x="349" y="195"/>
                  </a:lnTo>
                  <a:lnTo>
                    <a:pt x="345" y="197"/>
                  </a:lnTo>
                  <a:lnTo>
                    <a:pt x="333" y="195"/>
                  </a:lnTo>
                  <a:lnTo>
                    <a:pt x="332" y="192"/>
                  </a:lnTo>
                  <a:lnTo>
                    <a:pt x="312" y="197"/>
                  </a:lnTo>
                  <a:lnTo>
                    <a:pt x="309" y="199"/>
                  </a:lnTo>
                  <a:lnTo>
                    <a:pt x="301" y="207"/>
                  </a:lnTo>
                  <a:lnTo>
                    <a:pt x="283" y="217"/>
                  </a:lnTo>
                  <a:lnTo>
                    <a:pt x="284" y="219"/>
                  </a:lnTo>
                  <a:lnTo>
                    <a:pt x="296" y="217"/>
                  </a:lnTo>
                  <a:lnTo>
                    <a:pt x="289" y="220"/>
                  </a:lnTo>
                  <a:lnTo>
                    <a:pt x="284" y="221"/>
                  </a:lnTo>
                  <a:lnTo>
                    <a:pt x="284" y="223"/>
                  </a:lnTo>
                  <a:lnTo>
                    <a:pt x="277" y="223"/>
                  </a:lnTo>
                  <a:lnTo>
                    <a:pt x="270" y="227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4" y="226"/>
                  </a:lnTo>
                  <a:lnTo>
                    <a:pt x="285" y="226"/>
                  </a:lnTo>
                  <a:lnTo>
                    <a:pt x="297" y="221"/>
                  </a:lnTo>
                  <a:lnTo>
                    <a:pt x="301" y="220"/>
                  </a:lnTo>
                  <a:lnTo>
                    <a:pt x="296" y="225"/>
                  </a:lnTo>
                  <a:lnTo>
                    <a:pt x="306" y="218"/>
                  </a:lnTo>
                  <a:lnTo>
                    <a:pt x="312" y="218"/>
                  </a:lnTo>
                  <a:lnTo>
                    <a:pt x="319" y="213"/>
                  </a:lnTo>
                  <a:lnTo>
                    <a:pt x="315" y="218"/>
                  </a:lnTo>
                  <a:lnTo>
                    <a:pt x="326" y="211"/>
                  </a:lnTo>
                  <a:lnTo>
                    <a:pt x="325" y="212"/>
                  </a:lnTo>
                  <a:lnTo>
                    <a:pt x="338" y="212"/>
                  </a:lnTo>
                  <a:lnTo>
                    <a:pt x="342" y="210"/>
                  </a:lnTo>
                  <a:lnTo>
                    <a:pt x="348" y="208"/>
                  </a:lnTo>
                  <a:lnTo>
                    <a:pt x="346" y="207"/>
                  </a:lnTo>
                  <a:lnTo>
                    <a:pt x="356" y="202"/>
                  </a:lnTo>
                  <a:lnTo>
                    <a:pt x="356" y="201"/>
                  </a:lnTo>
                  <a:lnTo>
                    <a:pt x="346" y="203"/>
                  </a:lnTo>
                  <a:lnTo>
                    <a:pt x="348" y="202"/>
                  </a:lnTo>
                  <a:lnTo>
                    <a:pt x="355" y="199"/>
                  </a:lnTo>
                  <a:lnTo>
                    <a:pt x="357" y="198"/>
                  </a:lnTo>
                  <a:lnTo>
                    <a:pt x="353" y="197"/>
                  </a:lnTo>
                  <a:lnTo>
                    <a:pt x="359" y="195"/>
                  </a:lnTo>
                  <a:lnTo>
                    <a:pt x="362" y="194"/>
                  </a:lnTo>
                  <a:lnTo>
                    <a:pt x="360" y="193"/>
                  </a:lnTo>
                  <a:lnTo>
                    <a:pt x="365" y="191"/>
                  </a:lnTo>
                  <a:lnTo>
                    <a:pt x="367" y="192"/>
                  </a:lnTo>
                  <a:lnTo>
                    <a:pt x="376" y="188"/>
                  </a:lnTo>
                  <a:lnTo>
                    <a:pt x="365" y="194"/>
                  </a:lnTo>
                  <a:lnTo>
                    <a:pt x="366" y="195"/>
                  </a:lnTo>
                  <a:lnTo>
                    <a:pt x="369" y="194"/>
                  </a:lnTo>
                  <a:lnTo>
                    <a:pt x="376" y="190"/>
                  </a:lnTo>
                  <a:lnTo>
                    <a:pt x="372" y="194"/>
                  </a:lnTo>
                  <a:lnTo>
                    <a:pt x="374" y="194"/>
                  </a:lnTo>
                  <a:lnTo>
                    <a:pt x="389" y="191"/>
                  </a:lnTo>
                  <a:lnTo>
                    <a:pt x="384" y="195"/>
                  </a:lnTo>
                  <a:lnTo>
                    <a:pt x="380" y="198"/>
                  </a:lnTo>
                  <a:lnTo>
                    <a:pt x="393" y="196"/>
                  </a:lnTo>
                  <a:lnTo>
                    <a:pt x="385" y="199"/>
                  </a:lnTo>
                  <a:lnTo>
                    <a:pt x="393" y="199"/>
                  </a:lnTo>
                  <a:lnTo>
                    <a:pt x="390" y="202"/>
                  </a:lnTo>
                  <a:lnTo>
                    <a:pt x="393" y="206"/>
                  </a:lnTo>
                  <a:lnTo>
                    <a:pt x="401" y="203"/>
                  </a:lnTo>
                  <a:lnTo>
                    <a:pt x="400" y="206"/>
                  </a:lnTo>
                  <a:lnTo>
                    <a:pt x="407" y="209"/>
                  </a:lnTo>
                  <a:lnTo>
                    <a:pt x="406" y="212"/>
                  </a:lnTo>
                  <a:lnTo>
                    <a:pt x="424" y="211"/>
                  </a:lnTo>
                  <a:lnTo>
                    <a:pt x="439" y="212"/>
                  </a:lnTo>
                  <a:lnTo>
                    <a:pt x="447" y="211"/>
                  </a:lnTo>
                  <a:lnTo>
                    <a:pt x="447" y="213"/>
                  </a:lnTo>
                  <a:lnTo>
                    <a:pt x="443" y="214"/>
                  </a:lnTo>
                  <a:lnTo>
                    <a:pt x="444" y="215"/>
                  </a:lnTo>
                  <a:lnTo>
                    <a:pt x="453" y="218"/>
                  </a:lnTo>
                  <a:lnTo>
                    <a:pt x="463" y="216"/>
                  </a:lnTo>
                  <a:lnTo>
                    <a:pt x="476" y="211"/>
                  </a:lnTo>
                  <a:lnTo>
                    <a:pt x="479" y="215"/>
                  </a:lnTo>
                  <a:lnTo>
                    <a:pt x="474" y="216"/>
                  </a:lnTo>
                  <a:lnTo>
                    <a:pt x="470" y="221"/>
                  </a:lnTo>
                  <a:lnTo>
                    <a:pt x="475" y="212"/>
                  </a:lnTo>
                  <a:lnTo>
                    <a:pt x="471" y="215"/>
                  </a:lnTo>
                  <a:lnTo>
                    <a:pt x="466" y="220"/>
                  </a:lnTo>
                  <a:lnTo>
                    <a:pt x="460" y="222"/>
                  </a:lnTo>
                  <a:lnTo>
                    <a:pt x="470" y="229"/>
                  </a:lnTo>
                  <a:lnTo>
                    <a:pt x="477" y="228"/>
                  </a:lnTo>
                  <a:lnTo>
                    <a:pt x="480" y="224"/>
                  </a:lnTo>
                  <a:lnTo>
                    <a:pt x="484" y="22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552" y="1328"/>
              <a:ext cx="67" cy="96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" y="20"/>
                </a:cxn>
                <a:cxn ang="0">
                  <a:pos x="1" y="23"/>
                </a:cxn>
                <a:cxn ang="0">
                  <a:pos x="11" y="28"/>
                </a:cxn>
                <a:cxn ang="0">
                  <a:pos x="18" y="26"/>
                </a:cxn>
                <a:cxn ang="0">
                  <a:pos x="19" y="18"/>
                </a:cxn>
                <a:cxn ang="0">
                  <a:pos x="18" y="15"/>
                </a:cxn>
                <a:cxn ang="0">
                  <a:pos x="20" y="16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6" y="2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42" y="12"/>
                </a:cxn>
                <a:cxn ang="0">
                  <a:pos x="46" y="7"/>
                </a:cxn>
                <a:cxn ang="0">
                  <a:pos x="45" y="29"/>
                </a:cxn>
                <a:cxn ang="0">
                  <a:pos x="51" y="30"/>
                </a:cxn>
                <a:cxn ang="0">
                  <a:pos x="44" y="34"/>
                </a:cxn>
                <a:cxn ang="0">
                  <a:pos x="46" y="36"/>
                </a:cxn>
                <a:cxn ang="0">
                  <a:pos x="48" y="43"/>
                </a:cxn>
                <a:cxn ang="0">
                  <a:pos x="40" y="42"/>
                </a:cxn>
                <a:cxn ang="0">
                  <a:pos x="39" y="46"/>
                </a:cxn>
                <a:cxn ang="0">
                  <a:pos x="37" y="48"/>
                </a:cxn>
                <a:cxn ang="0">
                  <a:pos x="40" y="52"/>
                </a:cxn>
                <a:cxn ang="0">
                  <a:pos x="42" y="54"/>
                </a:cxn>
                <a:cxn ang="0">
                  <a:pos x="40" y="55"/>
                </a:cxn>
                <a:cxn ang="0">
                  <a:pos x="42" y="64"/>
                </a:cxn>
                <a:cxn ang="0">
                  <a:pos x="40" y="70"/>
                </a:cxn>
                <a:cxn ang="0">
                  <a:pos x="29" y="77"/>
                </a:cxn>
                <a:cxn ang="0">
                  <a:pos x="29" y="81"/>
                </a:cxn>
                <a:cxn ang="0">
                  <a:pos x="38" y="75"/>
                </a:cxn>
                <a:cxn ang="0">
                  <a:pos x="52" y="70"/>
                </a:cxn>
                <a:cxn ang="0">
                  <a:pos x="49" y="77"/>
                </a:cxn>
                <a:cxn ang="0">
                  <a:pos x="47" y="85"/>
                </a:cxn>
                <a:cxn ang="0">
                  <a:pos x="37" y="91"/>
                </a:cxn>
                <a:cxn ang="0">
                  <a:pos x="37" y="93"/>
                </a:cxn>
                <a:cxn ang="0">
                  <a:pos x="42" y="93"/>
                </a:cxn>
                <a:cxn ang="0">
                  <a:pos x="50" y="91"/>
                </a:cxn>
                <a:cxn ang="0">
                  <a:pos x="54" y="87"/>
                </a:cxn>
                <a:cxn ang="0">
                  <a:pos x="66" y="73"/>
                </a:cxn>
                <a:cxn ang="0">
                  <a:pos x="58" y="65"/>
                </a:cxn>
                <a:cxn ang="0">
                  <a:pos x="48" y="60"/>
                </a:cxn>
                <a:cxn ang="0">
                  <a:pos x="50" y="52"/>
                </a:cxn>
                <a:cxn ang="0">
                  <a:pos x="55" y="21"/>
                </a:cxn>
                <a:cxn ang="0">
                  <a:pos x="54" y="14"/>
                </a:cxn>
                <a:cxn ang="0">
                  <a:pos x="37" y="4"/>
                </a:cxn>
                <a:cxn ang="0">
                  <a:pos x="8" y="16"/>
                </a:cxn>
                <a:cxn ang="0">
                  <a:pos x="8" y="8"/>
                </a:cxn>
              </a:cxnLst>
              <a:rect l="0" t="0" r="r" b="b"/>
              <a:pathLst>
                <a:path w="67" h="96">
                  <a:moveTo>
                    <a:pt x="8" y="8"/>
                  </a:moveTo>
                  <a:lnTo>
                    <a:pt x="7" y="8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0"/>
                  </a:lnTo>
                  <a:lnTo>
                    <a:pt x="1" y="23"/>
                  </a:lnTo>
                  <a:lnTo>
                    <a:pt x="8" y="29"/>
                  </a:lnTo>
                  <a:lnTo>
                    <a:pt x="11" y="28"/>
                  </a:lnTo>
                  <a:lnTo>
                    <a:pt x="13" y="26"/>
                  </a:lnTo>
                  <a:lnTo>
                    <a:pt x="18" y="26"/>
                  </a:lnTo>
                  <a:lnTo>
                    <a:pt x="20" y="24"/>
                  </a:lnTo>
                  <a:lnTo>
                    <a:pt x="19" y="18"/>
                  </a:lnTo>
                  <a:lnTo>
                    <a:pt x="15" y="17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20"/>
                  </a:lnTo>
                  <a:lnTo>
                    <a:pt x="29" y="16"/>
                  </a:lnTo>
                  <a:lnTo>
                    <a:pt x="26" y="23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5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3" y="25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3" y="8"/>
                  </a:lnTo>
                  <a:lnTo>
                    <a:pt x="46" y="7"/>
                  </a:lnTo>
                  <a:lnTo>
                    <a:pt x="37" y="26"/>
                  </a:lnTo>
                  <a:lnTo>
                    <a:pt x="45" y="29"/>
                  </a:lnTo>
                  <a:lnTo>
                    <a:pt x="44" y="33"/>
                  </a:lnTo>
                  <a:lnTo>
                    <a:pt x="51" y="30"/>
                  </a:lnTo>
                  <a:lnTo>
                    <a:pt x="47" y="33"/>
                  </a:lnTo>
                  <a:lnTo>
                    <a:pt x="44" y="34"/>
                  </a:lnTo>
                  <a:lnTo>
                    <a:pt x="42" y="37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8" y="43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39" y="46"/>
                  </a:lnTo>
                  <a:lnTo>
                    <a:pt x="43" y="46"/>
                  </a:lnTo>
                  <a:lnTo>
                    <a:pt x="37" y="48"/>
                  </a:lnTo>
                  <a:lnTo>
                    <a:pt x="36" y="49"/>
                  </a:lnTo>
                  <a:lnTo>
                    <a:pt x="40" y="52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0" y="52"/>
                  </a:lnTo>
                  <a:lnTo>
                    <a:pt x="40" y="55"/>
                  </a:lnTo>
                  <a:lnTo>
                    <a:pt x="45" y="59"/>
                  </a:lnTo>
                  <a:lnTo>
                    <a:pt x="42" y="64"/>
                  </a:lnTo>
                  <a:lnTo>
                    <a:pt x="47" y="68"/>
                  </a:lnTo>
                  <a:lnTo>
                    <a:pt x="40" y="70"/>
                  </a:lnTo>
                  <a:lnTo>
                    <a:pt x="33" y="75"/>
                  </a:lnTo>
                  <a:lnTo>
                    <a:pt x="29" y="77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35" y="78"/>
                  </a:lnTo>
                  <a:lnTo>
                    <a:pt x="38" y="75"/>
                  </a:lnTo>
                  <a:lnTo>
                    <a:pt x="44" y="73"/>
                  </a:lnTo>
                  <a:lnTo>
                    <a:pt x="52" y="70"/>
                  </a:lnTo>
                  <a:lnTo>
                    <a:pt x="49" y="73"/>
                  </a:lnTo>
                  <a:lnTo>
                    <a:pt x="49" y="77"/>
                  </a:lnTo>
                  <a:lnTo>
                    <a:pt x="43" y="85"/>
                  </a:lnTo>
                  <a:lnTo>
                    <a:pt x="47" y="85"/>
                  </a:lnTo>
                  <a:lnTo>
                    <a:pt x="45" y="89"/>
                  </a:lnTo>
                  <a:lnTo>
                    <a:pt x="37" y="91"/>
                  </a:lnTo>
                  <a:lnTo>
                    <a:pt x="33" y="95"/>
                  </a:lnTo>
                  <a:lnTo>
                    <a:pt x="37" y="93"/>
                  </a:lnTo>
                  <a:lnTo>
                    <a:pt x="37" y="95"/>
                  </a:lnTo>
                  <a:lnTo>
                    <a:pt x="42" y="93"/>
                  </a:lnTo>
                  <a:lnTo>
                    <a:pt x="48" y="90"/>
                  </a:lnTo>
                  <a:lnTo>
                    <a:pt x="50" y="91"/>
                  </a:lnTo>
                  <a:lnTo>
                    <a:pt x="52" y="88"/>
                  </a:lnTo>
                  <a:lnTo>
                    <a:pt x="54" y="87"/>
                  </a:lnTo>
                  <a:lnTo>
                    <a:pt x="61" y="78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58" y="65"/>
                  </a:lnTo>
                  <a:lnTo>
                    <a:pt x="51" y="63"/>
                  </a:lnTo>
                  <a:lnTo>
                    <a:pt x="48" y="60"/>
                  </a:lnTo>
                  <a:lnTo>
                    <a:pt x="51" y="53"/>
                  </a:lnTo>
                  <a:lnTo>
                    <a:pt x="50" y="52"/>
                  </a:lnTo>
                  <a:lnTo>
                    <a:pt x="52" y="49"/>
                  </a:lnTo>
                  <a:lnTo>
                    <a:pt x="55" y="21"/>
                  </a:lnTo>
                  <a:lnTo>
                    <a:pt x="51" y="18"/>
                  </a:lnTo>
                  <a:lnTo>
                    <a:pt x="54" y="14"/>
                  </a:lnTo>
                  <a:lnTo>
                    <a:pt x="53" y="0"/>
                  </a:lnTo>
                  <a:lnTo>
                    <a:pt x="37" y="4"/>
                  </a:lnTo>
                  <a:lnTo>
                    <a:pt x="24" y="12"/>
                  </a:lnTo>
                  <a:lnTo>
                    <a:pt x="8" y="16"/>
                  </a:lnTo>
                  <a:lnTo>
                    <a:pt x="11" y="10"/>
                  </a:lnTo>
                  <a:lnTo>
                    <a:pt x="8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552" y="1328"/>
              <a:ext cx="72" cy="101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1" y="21"/>
                </a:cxn>
                <a:cxn ang="0">
                  <a:pos x="1" y="24"/>
                </a:cxn>
                <a:cxn ang="0">
                  <a:pos x="12" y="29"/>
                </a:cxn>
                <a:cxn ang="0">
                  <a:pos x="19" y="28"/>
                </a:cxn>
                <a:cxn ang="0">
                  <a:pos x="20" y="19"/>
                </a:cxn>
                <a:cxn ang="0">
                  <a:pos x="19" y="16"/>
                </a:cxn>
                <a:cxn ang="0">
                  <a:pos x="21" y="17"/>
                </a:cxn>
                <a:cxn ang="0">
                  <a:pos x="25" y="21"/>
                </a:cxn>
                <a:cxn ang="0">
                  <a:pos x="28" y="24"/>
                </a:cxn>
                <a:cxn ang="0">
                  <a:pos x="28" y="28"/>
                </a:cxn>
                <a:cxn ang="0">
                  <a:pos x="28" y="30"/>
                </a:cxn>
                <a:cxn ang="0">
                  <a:pos x="36" y="26"/>
                </a:cxn>
                <a:cxn ang="0">
                  <a:pos x="45" y="13"/>
                </a:cxn>
                <a:cxn ang="0">
                  <a:pos x="49" y="7"/>
                </a:cxn>
                <a:cxn ang="0">
                  <a:pos x="48" y="30"/>
                </a:cxn>
                <a:cxn ang="0">
                  <a:pos x="54" y="31"/>
                </a:cxn>
                <a:cxn ang="0">
                  <a:pos x="47" y="36"/>
                </a:cxn>
                <a:cxn ang="0">
                  <a:pos x="49" y="38"/>
                </a:cxn>
                <a:cxn ang="0">
                  <a:pos x="52" y="46"/>
                </a:cxn>
                <a:cxn ang="0">
                  <a:pos x="43" y="45"/>
                </a:cxn>
                <a:cxn ang="0">
                  <a:pos x="42" y="48"/>
                </a:cxn>
                <a:cxn ang="0">
                  <a:pos x="40" y="50"/>
                </a:cxn>
                <a:cxn ang="0">
                  <a:pos x="43" y="54"/>
                </a:cxn>
                <a:cxn ang="0">
                  <a:pos x="45" y="57"/>
                </a:cxn>
                <a:cxn ang="0">
                  <a:pos x="43" y="58"/>
                </a:cxn>
                <a:cxn ang="0">
                  <a:pos x="45" y="67"/>
                </a:cxn>
                <a:cxn ang="0">
                  <a:pos x="43" y="73"/>
                </a:cxn>
                <a:cxn ang="0">
                  <a:pos x="32" y="81"/>
                </a:cxn>
                <a:cxn ang="0">
                  <a:pos x="32" y="86"/>
                </a:cxn>
                <a:cxn ang="0">
                  <a:pos x="41" y="79"/>
                </a:cxn>
                <a:cxn ang="0">
                  <a:pos x="56" y="73"/>
                </a:cxn>
                <a:cxn ang="0">
                  <a:pos x="53" y="81"/>
                </a:cxn>
                <a:cxn ang="0">
                  <a:pos x="51" y="89"/>
                </a:cxn>
                <a:cxn ang="0">
                  <a:pos x="39" y="96"/>
                </a:cxn>
                <a:cxn ang="0">
                  <a:pos x="39" y="98"/>
                </a:cxn>
                <a:cxn ang="0">
                  <a:pos x="45" y="98"/>
                </a:cxn>
                <a:cxn ang="0">
                  <a:pos x="53" y="96"/>
                </a:cxn>
                <a:cxn ang="0">
                  <a:pos x="58" y="92"/>
                </a:cxn>
                <a:cxn ang="0">
                  <a:pos x="71" y="77"/>
                </a:cxn>
                <a:cxn ang="0">
                  <a:pos x="62" y="69"/>
                </a:cxn>
                <a:cxn ang="0">
                  <a:pos x="52" y="63"/>
                </a:cxn>
                <a:cxn ang="0">
                  <a:pos x="53" y="54"/>
                </a:cxn>
                <a:cxn ang="0">
                  <a:pos x="60" y="22"/>
                </a:cxn>
                <a:cxn ang="0">
                  <a:pos x="58" y="14"/>
                </a:cxn>
                <a:cxn ang="0">
                  <a:pos x="39" y="4"/>
                </a:cxn>
                <a:cxn ang="0">
                  <a:pos x="9" y="17"/>
                </a:cxn>
                <a:cxn ang="0">
                  <a:pos x="9" y="8"/>
                </a:cxn>
              </a:cxnLst>
              <a:rect l="0" t="0" r="r" b="b"/>
              <a:pathLst>
                <a:path w="72" h="101">
                  <a:moveTo>
                    <a:pt x="9" y="8"/>
                  </a:moveTo>
                  <a:lnTo>
                    <a:pt x="7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1"/>
                  </a:lnTo>
                  <a:lnTo>
                    <a:pt x="1" y="24"/>
                  </a:lnTo>
                  <a:lnTo>
                    <a:pt x="9" y="30"/>
                  </a:lnTo>
                  <a:lnTo>
                    <a:pt x="12" y="29"/>
                  </a:lnTo>
                  <a:lnTo>
                    <a:pt x="14" y="28"/>
                  </a:lnTo>
                  <a:lnTo>
                    <a:pt x="19" y="28"/>
                  </a:lnTo>
                  <a:lnTo>
                    <a:pt x="22" y="25"/>
                  </a:lnTo>
                  <a:lnTo>
                    <a:pt x="20" y="19"/>
                  </a:lnTo>
                  <a:lnTo>
                    <a:pt x="16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4" y="16"/>
                  </a:lnTo>
                  <a:lnTo>
                    <a:pt x="25" y="21"/>
                  </a:lnTo>
                  <a:lnTo>
                    <a:pt x="31" y="17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1" y="26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6" y="26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9"/>
                  </a:lnTo>
                  <a:lnTo>
                    <a:pt x="49" y="7"/>
                  </a:lnTo>
                  <a:lnTo>
                    <a:pt x="40" y="28"/>
                  </a:lnTo>
                  <a:lnTo>
                    <a:pt x="48" y="30"/>
                  </a:lnTo>
                  <a:lnTo>
                    <a:pt x="47" y="35"/>
                  </a:lnTo>
                  <a:lnTo>
                    <a:pt x="54" y="31"/>
                  </a:lnTo>
                  <a:lnTo>
                    <a:pt x="51" y="35"/>
                  </a:lnTo>
                  <a:lnTo>
                    <a:pt x="47" y="36"/>
                  </a:lnTo>
                  <a:lnTo>
                    <a:pt x="46" y="39"/>
                  </a:lnTo>
                  <a:lnTo>
                    <a:pt x="49" y="38"/>
                  </a:lnTo>
                  <a:lnTo>
                    <a:pt x="50" y="38"/>
                  </a:lnTo>
                  <a:lnTo>
                    <a:pt x="52" y="46"/>
                  </a:lnTo>
                  <a:lnTo>
                    <a:pt x="46" y="42"/>
                  </a:lnTo>
                  <a:lnTo>
                    <a:pt x="43" y="45"/>
                  </a:lnTo>
                  <a:lnTo>
                    <a:pt x="45" y="45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40" y="50"/>
                  </a:lnTo>
                  <a:lnTo>
                    <a:pt x="39" y="52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5" y="57"/>
                  </a:lnTo>
                  <a:lnTo>
                    <a:pt x="43" y="54"/>
                  </a:lnTo>
                  <a:lnTo>
                    <a:pt x="43" y="58"/>
                  </a:lnTo>
                  <a:lnTo>
                    <a:pt x="48" y="62"/>
                  </a:lnTo>
                  <a:lnTo>
                    <a:pt x="45" y="67"/>
                  </a:lnTo>
                  <a:lnTo>
                    <a:pt x="51" y="71"/>
                  </a:lnTo>
                  <a:lnTo>
                    <a:pt x="43" y="73"/>
                  </a:lnTo>
                  <a:lnTo>
                    <a:pt x="36" y="79"/>
                  </a:lnTo>
                  <a:lnTo>
                    <a:pt x="32" y="81"/>
                  </a:lnTo>
                  <a:lnTo>
                    <a:pt x="31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41" y="79"/>
                  </a:lnTo>
                  <a:lnTo>
                    <a:pt x="47" y="77"/>
                  </a:lnTo>
                  <a:lnTo>
                    <a:pt x="56" y="73"/>
                  </a:lnTo>
                  <a:lnTo>
                    <a:pt x="53" y="77"/>
                  </a:lnTo>
                  <a:lnTo>
                    <a:pt x="53" y="81"/>
                  </a:lnTo>
                  <a:lnTo>
                    <a:pt x="46" y="89"/>
                  </a:lnTo>
                  <a:lnTo>
                    <a:pt x="51" y="89"/>
                  </a:lnTo>
                  <a:lnTo>
                    <a:pt x="48" y="94"/>
                  </a:lnTo>
                  <a:lnTo>
                    <a:pt x="39" y="96"/>
                  </a:lnTo>
                  <a:lnTo>
                    <a:pt x="36" y="100"/>
                  </a:lnTo>
                  <a:lnTo>
                    <a:pt x="39" y="98"/>
                  </a:lnTo>
                  <a:lnTo>
                    <a:pt x="39" y="100"/>
                  </a:lnTo>
                  <a:lnTo>
                    <a:pt x="45" y="98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6" y="93"/>
                  </a:lnTo>
                  <a:lnTo>
                    <a:pt x="58" y="92"/>
                  </a:lnTo>
                  <a:lnTo>
                    <a:pt x="66" y="82"/>
                  </a:lnTo>
                  <a:lnTo>
                    <a:pt x="71" y="77"/>
                  </a:lnTo>
                  <a:lnTo>
                    <a:pt x="71" y="76"/>
                  </a:lnTo>
                  <a:lnTo>
                    <a:pt x="62" y="69"/>
                  </a:lnTo>
                  <a:lnTo>
                    <a:pt x="54" y="66"/>
                  </a:lnTo>
                  <a:lnTo>
                    <a:pt x="52" y="63"/>
                  </a:lnTo>
                  <a:lnTo>
                    <a:pt x="54" y="56"/>
                  </a:lnTo>
                  <a:lnTo>
                    <a:pt x="53" y="54"/>
                  </a:lnTo>
                  <a:lnTo>
                    <a:pt x="56" y="52"/>
                  </a:lnTo>
                  <a:lnTo>
                    <a:pt x="60" y="22"/>
                  </a:lnTo>
                  <a:lnTo>
                    <a:pt x="55" y="19"/>
                  </a:lnTo>
                  <a:lnTo>
                    <a:pt x="58" y="14"/>
                  </a:lnTo>
                  <a:lnTo>
                    <a:pt x="57" y="0"/>
                  </a:lnTo>
                  <a:lnTo>
                    <a:pt x="39" y="4"/>
                  </a:lnTo>
                  <a:lnTo>
                    <a:pt x="25" y="13"/>
                  </a:lnTo>
                  <a:lnTo>
                    <a:pt x="9" y="17"/>
                  </a:lnTo>
                  <a:lnTo>
                    <a:pt x="11" y="11"/>
                  </a:lnTo>
                  <a:lnTo>
                    <a:pt x="9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74" y="1156"/>
              <a:ext cx="172" cy="82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16" y="8"/>
                </a:cxn>
                <a:cxn ang="0">
                  <a:pos x="117" y="10"/>
                </a:cxn>
                <a:cxn ang="0">
                  <a:pos x="119" y="13"/>
                </a:cxn>
                <a:cxn ang="0">
                  <a:pos x="122" y="15"/>
                </a:cxn>
                <a:cxn ang="0">
                  <a:pos x="128" y="18"/>
                </a:cxn>
                <a:cxn ang="0">
                  <a:pos x="118" y="21"/>
                </a:cxn>
                <a:cxn ang="0">
                  <a:pos x="128" y="19"/>
                </a:cxn>
                <a:cxn ang="0">
                  <a:pos x="130" y="23"/>
                </a:cxn>
                <a:cxn ang="0">
                  <a:pos x="131" y="28"/>
                </a:cxn>
                <a:cxn ang="0">
                  <a:pos x="124" y="33"/>
                </a:cxn>
                <a:cxn ang="0">
                  <a:pos x="120" y="38"/>
                </a:cxn>
                <a:cxn ang="0">
                  <a:pos x="123" y="41"/>
                </a:cxn>
                <a:cxn ang="0">
                  <a:pos x="121" y="43"/>
                </a:cxn>
                <a:cxn ang="0">
                  <a:pos x="123" y="39"/>
                </a:cxn>
                <a:cxn ang="0">
                  <a:pos x="130" y="33"/>
                </a:cxn>
                <a:cxn ang="0">
                  <a:pos x="133" y="32"/>
                </a:cxn>
                <a:cxn ang="0">
                  <a:pos x="141" y="30"/>
                </a:cxn>
                <a:cxn ang="0">
                  <a:pos x="140" y="33"/>
                </a:cxn>
                <a:cxn ang="0">
                  <a:pos x="143" y="35"/>
                </a:cxn>
                <a:cxn ang="0">
                  <a:pos x="149" y="35"/>
                </a:cxn>
                <a:cxn ang="0">
                  <a:pos x="164" y="33"/>
                </a:cxn>
                <a:cxn ang="0">
                  <a:pos x="165" y="44"/>
                </a:cxn>
                <a:cxn ang="0">
                  <a:pos x="162" y="47"/>
                </a:cxn>
                <a:cxn ang="0">
                  <a:pos x="165" y="48"/>
                </a:cxn>
                <a:cxn ang="0">
                  <a:pos x="155" y="52"/>
                </a:cxn>
                <a:cxn ang="0">
                  <a:pos x="141" y="53"/>
                </a:cxn>
                <a:cxn ang="0">
                  <a:pos x="136" y="56"/>
                </a:cxn>
                <a:cxn ang="0">
                  <a:pos x="137" y="58"/>
                </a:cxn>
                <a:cxn ang="0">
                  <a:pos x="125" y="59"/>
                </a:cxn>
                <a:cxn ang="0">
                  <a:pos x="114" y="63"/>
                </a:cxn>
                <a:cxn ang="0">
                  <a:pos x="111" y="67"/>
                </a:cxn>
                <a:cxn ang="0">
                  <a:pos x="94" y="72"/>
                </a:cxn>
                <a:cxn ang="0">
                  <a:pos x="93" y="74"/>
                </a:cxn>
                <a:cxn ang="0">
                  <a:pos x="84" y="78"/>
                </a:cxn>
                <a:cxn ang="0">
                  <a:pos x="78" y="81"/>
                </a:cxn>
                <a:cxn ang="0">
                  <a:pos x="81" y="76"/>
                </a:cxn>
                <a:cxn ang="0">
                  <a:pos x="75" y="78"/>
                </a:cxn>
                <a:cxn ang="0">
                  <a:pos x="69" y="79"/>
                </a:cxn>
                <a:cxn ang="0">
                  <a:pos x="67" y="78"/>
                </a:cxn>
                <a:cxn ang="0">
                  <a:pos x="70" y="75"/>
                </a:cxn>
                <a:cxn ang="0">
                  <a:pos x="69" y="71"/>
                </a:cxn>
                <a:cxn ang="0">
                  <a:pos x="71" y="69"/>
                </a:cxn>
                <a:cxn ang="0">
                  <a:pos x="66" y="70"/>
                </a:cxn>
                <a:cxn ang="0">
                  <a:pos x="57" y="72"/>
                </a:cxn>
                <a:cxn ang="0">
                  <a:pos x="67" y="60"/>
                </a:cxn>
                <a:cxn ang="0">
                  <a:pos x="43" y="59"/>
                </a:cxn>
                <a:cxn ang="0">
                  <a:pos x="40" y="53"/>
                </a:cxn>
                <a:cxn ang="0">
                  <a:pos x="41" y="49"/>
                </a:cxn>
                <a:cxn ang="0">
                  <a:pos x="54" y="44"/>
                </a:cxn>
                <a:cxn ang="0">
                  <a:pos x="45" y="44"/>
                </a:cxn>
                <a:cxn ang="0">
                  <a:pos x="38" y="48"/>
                </a:cxn>
                <a:cxn ang="0">
                  <a:pos x="29" y="48"/>
                </a:cxn>
                <a:cxn ang="0">
                  <a:pos x="25" y="57"/>
                </a:cxn>
                <a:cxn ang="0">
                  <a:pos x="0" y="67"/>
                </a:cxn>
              </a:cxnLst>
              <a:rect l="0" t="0" r="r" b="b"/>
              <a:pathLst>
                <a:path w="172" h="82">
                  <a:moveTo>
                    <a:pt x="105" y="0"/>
                  </a:moveTo>
                  <a:lnTo>
                    <a:pt x="114" y="3"/>
                  </a:lnTo>
                  <a:lnTo>
                    <a:pt x="111" y="6"/>
                  </a:lnTo>
                  <a:lnTo>
                    <a:pt x="116" y="8"/>
                  </a:lnTo>
                  <a:lnTo>
                    <a:pt x="111" y="12"/>
                  </a:lnTo>
                  <a:lnTo>
                    <a:pt x="117" y="10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24" y="13"/>
                  </a:lnTo>
                  <a:lnTo>
                    <a:pt x="122" y="15"/>
                  </a:lnTo>
                  <a:lnTo>
                    <a:pt x="117" y="16"/>
                  </a:lnTo>
                  <a:lnTo>
                    <a:pt x="128" y="18"/>
                  </a:lnTo>
                  <a:lnTo>
                    <a:pt x="124" y="19"/>
                  </a:lnTo>
                  <a:lnTo>
                    <a:pt x="118" y="21"/>
                  </a:lnTo>
                  <a:lnTo>
                    <a:pt x="126" y="25"/>
                  </a:lnTo>
                  <a:lnTo>
                    <a:pt x="128" y="19"/>
                  </a:lnTo>
                  <a:lnTo>
                    <a:pt x="133" y="21"/>
                  </a:lnTo>
                  <a:lnTo>
                    <a:pt x="130" y="23"/>
                  </a:lnTo>
                  <a:lnTo>
                    <a:pt x="133" y="26"/>
                  </a:lnTo>
                  <a:lnTo>
                    <a:pt x="131" y="28"/>
                  </a:lnTo>
                  <a:lnTo>
                    <a:pt x="130" y="26"/>
                  </a:lnTo>
                  <a:lnTo>
                    <a:pt x="124" y="33"/>
                  </a:lnTo>
                  <a:lnTo>
                    <a:pt x="118" y="37"/>
                  </a:lnTo>
                  <a:lnTo>
                    <a:pt x="120" y="38"/>
                  </a:lnTo>
                  <a:lnTo>
                    <a:pt x="117" y="41"/>
                  </a:lnTo>
                  <a:lnTo>
                    <a:pt x="123" y="41"/>
                  </a:lnTo>
                  <a:lnTo>
                    <a:pt x="117" y="44"/>
                  </a:lnTo>
                  <a:lnTo>
                    <a:pt x="121" y="43"/>
                  </a:lnTo>
                  <a:lnTo>
                    <a:pt x="125" y="41"/>
                  </a:lnTo>
                  <a:lnTo>
                    <a:pt x="123" y="39"/>
                  </a:lnTo>
                  <a:lnTo>
                    <a:pt x="133" y="33"/>
                  </a:lnTo>
                  <a:lnTo>
                    <a:pt x="130" y="33"/>
                  </a:lnTo>
                  <a:lnTo>
                    <a:pt x="128" y="32"/>
                  </a:lnTo>
                  <a:lnTo>
                    <a:pt x="133" y="32"/>
                  </a:lnTo>
                  <a:lnTo>
                    <a:pt x="137" y="33"/>
                  </a:lnTo>
                  <a:lnTo>
                    <a:pt x="141" y="30"/>
                  </a:lnTo>
                  <a:lnTo>
                    <a:pt x="146" y="32"/>
                  </a:lnTo>
                  <a:lnTo>
                    <a:pt x="140" y="33"/>
                  </a:lnTo>
                  <a:lnTo>
                    <a:pt x="139" y="36"/>
                  </a:lnTo>
                  <a:lnTo>
                    <a:pt x="143" y="35"/>
                  </a:lnTo>
                  <a:lnTo>
                    <a:pt x="144" y="33"/>
                  </a:lnTo>
                  <a:lnTo>
                    <a:pt x="149" y="35"/>
                  </a:lnTo>
                  <a:lnTo>
                    <a:pt x="153" y="33"/>
                  </a:lnTo>
                  <a:lnTo>
                    <a:pt x="164" y="33"/>
                  </a:lnTo>
                  <a:lnTo>
                    <a:pt x="162" y="39"/>
                  </a:lnTo>
                  <a:lnTo>
                    <a:pt x="165" y="44"/>
                  </a:lnTo>
                  <a:lnTo>
                    <a:pt x="161" y="46"/>
                  </a:lnTo>
                  <a:lnTo>
                    <a:pt x="162" y="47"/>
                  </a:lnTo>
                  <a:lnTo>
                    <a:pt x="167" y="45"/>
                  </a:lnTo>
                  <a:lnTo>
                    <a:pt x="165" y="48"/>
                  </a:lnTo>
                  <a:lnTo>
                    <a:pt x="171" y="48"/>
                  </a:lnTo>
                  <a:lnTo>
                    <a:pt x="155" y="52"/>
                  </a:lnTo>
                  <a:lnTo>
                    <a:pt x="145" y="57"/>
                  </a:lnTo>
                  <a:lnTo>
                    <a:pt x="141" y="53"/>
                  </a:lnTo>
                  <a:lnTo>
                    <a:pt x="139" y="54"/>
                  </a:lnTo>
                  <a:lnTo>
                    <a:pt x="136" y="56"/>
                  </a:lnTo>
                  <a:lnTo>
                    <a:pt x="138" y="58"/>
                  </a:lnTo>
                  <a:lnTo>
                    <a:pt x="137" y="58"/>
                  </a:lnTo>
                  <a:lnTo>
                    <a:pt x="135" y="59"/>
                  </a:lnTo>
                  <a:lnTo>
                    <a:pt x="125" y="59"/>
                  </a:lnTo>
                  <a:lnTo>
                    <a:pt x="119" y="60"/>
                  </a:lnTo>
                  <a:lnTo>
                    <a:pt x="114" y="63"/>
                  </a:lnTo>
                  <a:lnTo>
                    <a:pt x="112" y="64"/>
                  </a:lnTo>
                  <a:lnTo>
                    <a:pt x="111" y="67"/>
                  </a:lnTo>
                  <a:lnTo>
                    <a:pt x="90" y="72"/>
                  </a:lnTo>
                  <a:lnTo>
                    <a:pt x="94" y="72"/>
                  </a:lnTo>
                  <a:lnTo>
                    <a:pt x="89" y="74"/>
                  </a:lnTo>
                  <a:lnTo>
                    <a:pt x="93" y="74"/>
                  </a:lnTo>
                  <a:lnTo>
                    <a:pt x="91" y="78"/>
                  </a:lnTo>
                  <a:lnTo>
                    <a:pt x="84" y="78"/>
                  </a:lnTo>
                  <a:lnTo>
                    <a:pt x="81" y="80"/>
                  </a:lnTo>
                  <a:lnTo>
                    <a:pt x="78" y="81"/>
                  </a:lnTo>
                  <a:lnTo>
                    <a:pt x="73" y="80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75" y="78"/>
                  </a:lnTo>
                  <a:lnTo>
                    <a:pt x="72" y="79"/>
                  </a:lnTo>
                  <a:lnTo>
                    <a:pt x="69" y="79"/>
                  </a:lnTo>
                  <a:lnTo>
                    <a:pt x="73" y="78"/>
                  </a:lnTo>
                  <a:lnTo>
                    <a:pt x="67" y="78"/>
                  </a:lnTo>
                  <a:lnTo>
                    <a:pt x="68" y="75"/>
                  </a:lnTo>
                  <a:lnTo>
                    <a:pt x="70" y="75"/>
                  </a:lnTo>
                  <a:lnTo>
                    <a:pt x="65" y="73"/>
                  </a:lnTo>
                  <a:lnTo>
                    <a:pt x="69" y="71"/>
                  </a:lnTo>
                  <a:lnTo>
                    <a:pt x="73" y="68"/>
                  </a:lnTo>
                  <a:lnTo>
                    <a:pt x="71" y="69"/>
                  </a:lnTo>
                  <a:lnTo>
                    <a:pt x="67" y="72"/>
                  </a:lnTo>
                  <a:lnTo>
                    <a:pt x="66" y="70"/>
                  </a:lnTo>
                  <a:lnTo>
                    <a:pt x="62" y="73"/>
                  </a:lnTo>
                  <a:lnTo>
                    <a:pt x="57" y="72"/>
                  </a:lnTo>
                  <a:lnTo>
                    <a:pt x="56" y="67"/>
                  </a:lnTo>
                  <a:lnTo>
                    <a:pt x="67" y="60"/>
                  </a:lnTo>
                  <a:lnTo>
                    <a:pt x="62" y="58"/>
                  </a:lnTo>
                  <a:lnTo>
                    <a:pt x="43" y="59"/>
                  </a:lnTo>
                  <a:lnTo>
                    <a:pt x="35" y="58"/>
                  </a:lnTo>
                  <a:lnTo>
                    <a:pt x="40" y="53"/>
                  </a:lnTo>
                  <a:lnTo>
                    <a:pt x="38" y="53"/>
                  </a:lnTo>
                  <a:lnTo>
                    <a:pt x="41" y="49"/>
                  </a:lnTo>
                  <a:lnTo>
                    <a:pt x="48" y="48"/>
                  </a:lnTo>
                  <a:lnTo>
                    <a:pt x="54" y="44"/>
                  </a:lnTo>
                  <a:lnTo>
                    <a:pt x="44" y="48"/>
                  </a:lnTo>
                  <a:lnTo>
                    <a:pt x="45" y="44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3" y="53"/>
                  </a:lnTo>
                  <a:lnTo>
                    <a:pt x="25" y="57"/>
                  </a:lnTo>
                  <a:lnTo>
                    <a:pt x="22" y="58"/>
                  </a:lnTo>
                  <a:lnTo>
                    <a:pt x="0" y="67"/>
                  </a:lnTo>
                  <a:lnTo>
                    <a:pt x="10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74" y="1156"/>
              <a:ext cx="178" cy="87"/>
            </a:xfrm>
            <a:custGeom>
              <a:avLst/>
              <a:gdLst/>
              <a:ahLst/>
              <a:cxnLst>
                <a:cxn ang="0">
                  <a:pos x="118" y="3"/>
                </a:cxn>
                <a:cxn ang="0">
                  <a:pos x="120" y="9"/>
                </a:cxn>
                <a:cxn ang="0">
                  <a:pos x="122" y="11"/>
                </a:cxn>
                <a:cxn ang="0">
                  <a:pos x="123" y="14"/>
                </a:cxn>
                <a:cxn ang="0">
                  <a:pos x="126" y="16"/>
                </a:cxn>
                <a:cxn ang="0">
                  <a:pos x="132" y="20"/>
                </a:cxn>
                <a:cxn ang="0">
                  <a:pos x="122" y="22"/>
                </a:cxn>
                <a:cxn ang="0">
                  <a:pos x="132" y="20"/>
                </a:cxn>
                <a:cxn ang="0">
                  <a:pos x="135" y="25"/>
                </a:cxn>
                <a:cxn ang="0">
                  <a:pos x="136" y="29"/>
                </a:cxn>
                <a:cxn ang="0">
                  <a:pos x="128" y="35"/>
                </a:cxn>
                <a:cxn ang="0">
                  <a:pos x="124" y="41"/>
                </a:cxn>
                <a:cxn ang="0">
                  <a:pos x="127" y="43"/>
                </a:cxn>
                <a:cxn ang="0">
                  <a:pos x="125" y="46"/>
                </a:cxn>
                <a:cxn ang="0">
                  <a:pos x="127" y="42"/>
                </a:cxn>
                <a:cxn ang="0">
                  <a:pos x="134" y="35"/>
                </a:cxn>
                <a:cxn ang="0">
                  <a:pos x="138" y="34"/>
                </a:cxn>
                <a:cxn ang="0">
                  <a:pos x="146" y="32"/>
                </a:cxn>
                <a:cxn ang="0">
                  <a:pos x="145" y="35"/>
                </a:cxn>
                <a:cxn ang="0">
                  <a:pos x="148" y="37"/>
                </a:cxn>
                <a:cxn ang="0">
                  <a:pos x="155" y="37"/>
                </a:cxn>
                <a:cxn ang="0">
                  <a:pos x="170" y="35"/>
                </a:cxn>
                <a:cxn ang="0">
                  <a:pos x="171" y="47"/>
                </a:cxn>
                <a:cxn ang="0">
                  <a:pos x="167" y="50"/>
                </a:cxn>
                <a:cxn ang="0">
                  <a:pos x="171" y="51"/>
                </a:cxn>
                <a:cxn ang="0">
                  <a:pos x="160" y="55"/>
                </a:cxn>
                <a:cxn ang="0">
                  <a:pos x="146" y="57"/>
                </a:cxn>
                <a:cxn ang="0">
                  <a:pos x="141" y="59"/>
                </a:cxn>
                <a:cxn ang="0">
                  <a:pos x="142" y="62"/>
                </a:cxn>
                <a:cxn ang="0">
                  <a:pos x="130" y="63"/>
                </a:cxn>
                <a:cxn ang="0">
                  <a:pos x="118" y="67"/>
                </a:cxn>
                <a:cxn ang="0">
                  <a:pos x="115" y="71"/>
                </a:cxn>
                <a:cxn ang="0">
                  <a:pos x="97" y="76"/>
                </a:cxn>
                <a:cxn ang="0">
                  <a:pos x="97" y="79"/>
                </a:cxn>
                <a:cxn ang="0">
                  <a:pos x="87" y="82"/>
                </a:cxn>
                <a:cxn ang="0">
                  <a:pos x="80" y="86"/>
                </a:cxn>
                <a:cxn ang="0">
                  <a:pos x="84" y="81"/>
                </a:cxn>
                <a:cxn ang="0">
                  <a:pos x="78" y="83"/>
                </a:cxn>
                <a:cxn ang="0">
                  <a:pos x="72" y="84"/>
                </a:cxn>
                <a:cxn ang="0">
                  <a:pos x="70" y="83"/>
                </a:cxn>
                <a:cxn ang="0">
                  <a:pos x="72" y="80"/>
                </a:cxn>
                <a:cxn ang="0">
                  <a:pos x="72" y="75"/>
                </a:cxn>
                <a:cxn ang="0">
                  <a:pos x="73" y="74"/>
                </a:cxn>
                <a:cxn ang="0">
                  <a:pos x="68" y="74"/>
                </a:cxn>
                <a:cxn ang="0">
                  <a:pos x="59" y="76"/>
                </a:cxn>
                <a:cxn ang="0">
                  <a:pos x="70" y="64"/>
                </a:cxn>
                <a:cxn ang="0">
                  <a:pos x="45" y="63"/>
                </a:cxn>
                <a:cxn ang="0">
                  <a:pos x="41" y="57"/>
                </a:cxn>
                <a:cxn ang="0">
                  <a:pos x="43" y="52"/>
                </a:cxn>
                <a:cxn ang="0">
                  <a:pos x="56" y="47"/>
                </a:cxn>
                <a:cxn ang="0">
                  <a:pos x="46" y="47"/>
                </a:cxn>
                <a:cxn ang="0">
                  <a:pos x="39" y="51"/>
                </a:cxn>
                <a:cxn ang="0">
                  <a:pos x="30" y="51"/>
                </a:cxn>
                <a:cxn ang="0">
                  <a:pos x="26" y="60"/>
                </a:cxn>
                <a:cxn ang="0">
                  <a:pos x="0" y="71"/>
                </a:cxn>
              </a:cxnLst>
              <a:rect l="0" t="0" r="r" b="b"/>
              <a:pathLst>
                <a:path w="178" h="87">
                  <a:moveTo>
                    <a:pt x="108" y="0"/>
                  </a:moveTo>
                  <a:lnTo>
                    <a:pt x="118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15" y="12"/>
                  </a:lnTo>
                  <a:lnTo>
                    <a:pt x="122" y="11"/>
                  </a:lnTo>
                  <a:lnTo>
                    <a:pt x="125" y="12"/>
                  </a:lnTo>
                  <a:lnTo>
                    <a:pt x="123" y="14"/>
                  </a:lnTo>
                  <a:lnTo>
                    <a:pt x="128" y="14"/>
                  </a:lnTo>
                  <a:lnTo>
                    <a:pt x="126" y="16"/>
                  </a:lnTo>
                  <a:lnTo>
                    <a:pt x="122" y="17"/>
                  </a:lnTo>
                  <a:lnTo>
                    <a:pt x="132" y="20"/>
                  </a:lnTo>
                  <a:lnTo>
                    <a:pt x="129" y="20"/>
                  </a:lnTo>
                  <a:lnTo>
                    <a:pt x="122" y="22"/>
                  </a:lnTo>
                  <a:lnTo>
                    <a:pt x="131" y="27"/>
                  </a:lnTo>
                  <a:lnTo>
                    <a:pt x="132" y="20"/>
                  </a:lnTo>
                  <a:lnTo>
                    <a:pt x="138" y="22"/>
                  </a:lnTo>
                  <a:lnTo>
                    <a:pt x="135" y="25"/>
                  </a:lnTo>
                  <a:lnTo>
                    <a:pt x="138" y="27"/>
                  </a:lnTo>
                  <a:lnTo>
                    <a:pt x="136" y="29"/>
                  </a:lnTo>
                  <a:lnTo>
                    <a:pt x="135" y="27"/>
                  </a:lnTo>
                  <a:lnTo>
                    <a:pt x="128" y="35"/>
                  </a:lnTo>
                  <a:lnTo>
                    <a:pt x="122" y="39"/>
                  </a:lnTo>
                  <a:lnTo>
                    <a:pt x="124" y="41"/>
                  </a:lnTo>
                  <a:lnTo>
                    <a:pt x="122" y="43"/>
                  </a:lnTo>
                  <a:lnTo>
                    <a:pt x="127" y="43"/>
                  </a:lnTo>
                  <a:lnTo>
                    <a:pt x="121" y="47"/>
                  </a:lnTo>
                  <a:lnTo>
                    <a:pt x="125" y="46"/>
                  </a:lnTo>
                  <a:lnTo>
                    <a:pt x="130" y="43"/>
                  </a:lnTo>
                  <a:lnTo>
                    <a:pt x="127" y="42"/>
                  </a:lnTo>
                  <a:lnTo>
                    <a:pt x="138" y="35"/>
                  </a:lnTo>
                  <a:lnTo>
                    <a:pt x="134" y="35"/>
                  </a:lnTo>
                  <a:lnTo>
                    <a:pt x="132" y="34"/>
                  </a:lnTo>
                  <a:lnTo>
                    <a:pt x="138" y="34"/>
                  </a:lnTo>
                  <a:lnTo>
                    <a:pt x="142" y="35"/>
                  </a:lnTo>
                  <a:lnTo>
                    <a:pt x="146" y="32"/>
                  </a:lnTo>
                  <a:lnTo>
                    <a:pt x="151" y="34"/>
                  </a:lnTo>
                  <a:lnTo>
                    <a:pt x="145" y="35"/>
                  </a:lnTo>
                  <a:lnTo>
                    <a:pt x="144" y="38"/>
                  </a:lnTo>
                  <a:lnTo>
                    <a:pt x="148" y="37"/>
                  </a:lnTo>
                  <a:lnTo>
                    <a:pt x="149" y="35"/>
                  </a:lnTo>
                  <a:lnTo>
                    <a:pt x="155" y="37"/>
                  </a:lnTo>
                  <a:lnTo>
                    <a:pt x="158" y="35"/>
                  </a:lnTo>
                  <a:lnTo>
                    <a:pt x="170" y="35"/>
                  </a:lnTo>
                  <a:lnTo>
                    <a:pt x="167" y="42"/>
                  </a:lnTo>
                  <a:lnTo>
                    <a:pt x="171" y="47"/>
                  </a:lnTo>
                  <a:lnTo>
                    <a:pt x="166" y="49"/>
                  </a:lnTo>
                  <a:lnTo>
                    <a:pt x="167" y="50"/>
                  </a:lnTo>
                  <a:lnTo>
                    <a:pt x="173" y="48"/>
                  </a:lnTo>
                  <a:lnTo>
                    <a:pt x="171" y="51"/>
                  </a:lnTo>
                  <a:lnTo>
                    <a:pt x="177" y="51"/>
                  </a:lnTo>
                  <a:lnTo>
                    <a:pt x="160" y="55"/>
                  </a:lnTo>
                  <a:lnTo>
                    <a:pt x="150" y="60"/>
                  </a:lnTo>
                  <a:lnTo>
                    <a:pt x="146" y="57"/>
                  </a:lnTo>
                  <a:lnTo>
                    <a:pt x="144" y="58"/>
                  </a:lnTo>
                  <a:lnTo>
                    <a:pt x="141" y="59"/>
                  </a:lnTo>
                  <a:lnTo>
                    <a:pt x="143" y="61"/>
                  </a:lnTo>
                  <a:lnTo>
                    <a:pt x="142" y="62"/>
                  </a:lnTo>
                  <a:lnTo>
                    <a:pt x="139" y="63"/>
                  </a:lnTo>
                  <a:lnTo>
                    <a:pt x="130" y="63"/>
                  </a:lnTo>
                  <a:lnTo>
                    <a:pt x="123" y="64"/>
                  </a:lnTo>
                  <a:lnTo>
                    <a:pt x="118" y="67"/>
                  </a:lnTo>
                  <a:lnTo>
                    <a:pt x="116" y="68"/>
                  </a:lnTo>
                  <a:lnTo>
                    <a:pt x="115" y="71"/>
                  </a:lnTo>
                  <a:lnTo>
                    <a:pt x="93" y="76"/>
                  </a:lnTo>
                  <a:lnTo>
                    <a:pt x="97" y="76"/>
                  </a:lnTo>
                  <a:lnTo>
                    <a:pt x="92" y="79"/>
                  </a:lnTo>
                  <a:lnTo>
                    <a:pt x="97" y="79"/>
                  </a:lnTo>
                  <a:lnTo>
                    <a:pt x="94" y="83"/>
                  </a:lnTo>
                  <a:lnTo>
                    <a:pt x="87" y="82"/>
                  </a:lnTo>
                  <a:lnTo>
                    <a:pt x="84" y="85"/>
                  </a:lnTo>
                  <a:lnTo>
                    <a:pt x="80" y="86"/>
                  </a:lnTo>
                  <a:lnTo>
                    <a:pt x="76" y="85"/>
                  </a:lnTo>
                  <a:lnTo>
                    <a:pt x="84" y="81"/>
                  </a:lnTo>
                  <a:lnTo>
                    <a:pt x="84" y="80"/>
                  </a:lnTo>
                  <a:lnTo>
                    <a:pt x="78" y="83"/>
                  </a:lnTo>
                  <a:lnTo>
                    <a:pt x="74" y="84"/>
                  </a:lnTo>
                  <a:lnTo>
                    <a:pt x="72" y="84"/>
                  </a:lnTo>
                  <a:lnTo>
                    <a:pt x="75" y="82"/>
                  </a:lnTo>
                  <a:lnTo>
                    <a:pt x="70" y="83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67" y="77"/>
                  </a:lnTo>
                  <a:lnTo>
                    <a:pt x="72" y="75"/>
                  </a:lnTo>
                  <a:lnTo>
                    <a:pt x="75" y="73"/>
                  </a:lnTo>
                  <a:lnTo>
                    <a:pt x="73" y="74"/>
                  </a:lnTo>
                  <a:lnTo>
                    <a:pt x="70" y="76"/>
                  </a:lnTo>
                  <a:lnTo>
                    <a:pt x="68" y="74"/>
                  </a:lnTo>
                  <a:lnTo>
                    <a:pt x="64" y="77"/>
                  </a:lnTo>
                  <a:lnTo>
                    <a:pt x="59" y="76"/>
                  </a:lnTo>
                  <a:lnTo>
                    <a:pt x="58" y="71"/>
                  </a:lnTo>
                  <a:lnTo>
                    <a:pt x="70" y="64"/>
                  </a:lnTo>
                  <a:lnTo>
                    <a:pt x="64" y="61"/>
                  </a:lnTo>
                  <a:lnTo>
                    <a:pt x="45" y="63"/>
                  </a:lnTo>
                  <a:lnTo>
                    <a:pt x="36" y="62"/>
                  </a:lnTo>
                  <a:lnTo>
                    <a:pt x="41" y="57"/>
                  </a:lnTo>
                  <a:lnTo>
                    <a:pt x="39" y="57"/>
                  </a:lnTo>
                  <a:lnTo>
                    <a:pt x="43" y="52"/>
                  </a:lnTo>
                  <a:lnTo>
                    <a:pt x="49" y="51"/>
                  </a:lnTo>
                  <a:lnTo>
                    <a:pt x="56" y="47"/>
                  </a:lnTo>
                  <a:lnTo>
                    <a:pt x="46" y="51"/>
                  </a:lnTo>
                  <a:lnTo>
                    <a:pt x="46" y="47"/>
                  </a:lnTo>
                  <a:lnTo>
                    <a:pt x="44" y="47"/>
                  </a:lnTo>
                  <a:lnTo>
                    <a:pt x="39" y="51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24" y="56"/>
                  </a:lnTo>
                  <a:lnTo>
                    <a:pt x="26" y="60"/>
                  </a:lnTo>
                  <a:lnTo>
                    <a:pt x="23" y="62"/>
                  </a:lnTo>
                  <a:lnTo>
                    <a:pt x="0" y="71"/>
                  </a:lnTo>
                  <a:lnTo>
                    <a:pt x="10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535" y="1140"/>
              <a:ext cx="256" cy="179"/>
            </a:xfrm>
            <a:custGeom>
              <a:avLst/>
              <a:gdLst/>
              <a:ahLst/>
              <a:cxnLst>
                <a:cxn ang="0">
                  <a:pos x="36" y="178"/>
                </a:cxn>
                <a:cxn ang="0">
                  <a:pos x="64" y="178"/>
                </a:cxn>
                <a:cxn ang="0">
                  <a:pos x="90" y="178"/>
                </a:cxn>
                <a:cxn ang="0">
                  <a:pos x="117" y="178"/>
                </a:cxn>
                <a:cxn ang="0">
                  <a:pos x="145" y="178"/>
                </a:cxn>
                <a:cxn ang="0">
                  <a:pos x="171" y="178"/>
                </a:cxn>
                <a:cxn ang="0">
                  <a:pos x="200" y="178"/>
                </a:cxn>
                <a:cxn ang="0">
                  <a:pos x="228" y="178"/>
                </a:cxn>
                <a:cxn ang="0">
                  <a:pos x="249" y="178"/>
                </a:cxn>
                <a:cxn ang="0">
                  <a:pos x="249" y="172"/>
                </a:cxn>
                <a:cxn ang="0">
                  <a:pos x="249" y="169"/>
                </a:cxn>
                <a:cxn ang="0">
                  <a:pos x="253" y="163"/>
                </a:cxn>
                <a:cxn ang="0">
                  <a:pos x="252" y="160"/>
                </a:cxn>
                <a:cxn ang="0">
                  <a:pos x="240" y="163"/>
                </a:cxn>
                <a:cxn ang="0">
                  <a:pos x="232" y="163"/>
                </a:cxn>
                <a:cxn ang="0">
                  <a:pos x="226" y="163"/>
                </a:cxn>
                <a:cxn ang="0">
                  <a:pos x="222" y="158"/>
                </a:cxn>
                <a:cxn ang="0">
                  <a:pos x="223" y="156"/>
                </a:cxn>
                <a:cxn ang="0">
                  <a:pos x="221" y="150"/>
                </a:cxn>
                <a:cxn ang="0">
                  <a:pos x="219" y="144"/>
                </a:cxn>
                <a:cxn ang="0">
                  <a:pos x="218" y="138"/>
                </a:cxn>
                <a:cxn ang="0">
                  <a:pos x="208" y="138"/>
                </a:cxn>
                <a:cxn ang="0">
                  <a:pos x="211" y="134"/>
                </a:cxn>
                <a:cxn ang="0">
                  <a:pos x="212" y="132"/>
                </a:cxn>
                <a:cxn ang="0">
                  <a:pos x="211" y="129"/>
                </a:cxn>
                <a:cxn ang="0">
                  <a:pos x="213" y="124"/>
                </a:cxn>
                <a:cxn ang="0">
                  <a:pos x="217" y="120"/>
                </a:cxn>
                <a:cxn ang="0">
                  <a:pos x="216" y="116"/>
                </a:cxn>
                <a:cxn ang="0">
                  <a:pos x="225" y="108"/>
                </a:cxn>
                <a:cxn ang="0">
                  <a:pos x="226" y="107"/>
                </a:cxn>
                <a:cxn ang="0">
                  <a:pos x="221" y="101"/>
                </a:cxn>
                <a:cxn ang="0">
                  <a:pos x="223" y="98"/>
                </a:cxn>
                <a:cxn ang="0">
                  <a:pos x="225" y="95"/>
                </a:cxn>
                <a:cxn ang="0">
                  <a:pos x="213" y="96"/>
                </a:cxn>
                <a:cxn ang="0">
                  <a:pos x="211" y="88"/>
                </a:cxn>
                <a:cxn ang="0">
                  <a:pos x="217" y="80"/>
                </a:cxn>
                <a:cxn ang="0">
                  <a:pos x="232" y="74"/>
                </a:cxn>
                <a:cxn ang="0">
                  <a:pos x="238" y="66"/>
                </a:cxn>
                <a:cxn ang="0">
                  <a:pos x="229" y="68"/>
                </a:cxn>
                <a:cxn ang="0">
                  <a:pos x="231" y="66"/>
                </a:cxn>
                <a:cxn ang="0">
                  <a:pos x="222" y="65"/>
                </a:cxn>
                <a:cxn ang="0">
                  <a:pos x="225" y="64"/>
                </a:cxn>
                <a:cxn ang="0">
                  <a:pos x="224" y="60"/>
                </a:cxn>
                <a:cxn ang="0">
                  <a:pos x="232" y="53"/>
                </a:cxn>
                <a:cxn ang="0">
                  <a:pos x="233" y="49"/>
                </a:cxn>
                <a:cxn ang="0">
                  <a:pos x="205" y="48"/>
                </a:cxn>
                <a:cxn ang="0">
                  <a:pos x="212" y="43"/>
                </a:cxn>
                <a:cxn ang="0">
                  <a:pos x="216" y="40"/>
                </a:cxn>
                <a:cxn ang="0">
                  <a:pos x="241" y="15"/>
                </a:cxn>
                <a:cxn ang="0">
                  <a:pos x="228" y="14"/>
                </a:cxn>
                <a:cxn ang="0">
                  <a:pos x="219" y="9"/>
                </a:cxn>
                <a:cxn ang="0">
                  <a:pos x="198" y="0"/>
                </a:cxn>
                <a:cxn ang="0">
                  <a:pos x="172" y="21"/>
                </a:cxn>
                <a:cxn ang="0">
                  <a:pos x="146" y="41"/>
                </a:cxn>
                <a:cxn ang="0">
                  <a:pos x="121" y="63"/>
                </a:cxn>
                <a:cxn ang="0">
                  <a:pos x="97" y="84"/>
                </a:cxn>
                <a:cxn ang="0">
                  <a:pos x="71" y="106"/>
                </a:cxn>
                <a:cxn ang="0">
                  <a:pos x="48" y="128"/>
                </a:cxn>
                <a:cxn ang="0">
                  <a:pos x="23" y="150"/>
                </a:cxn>
                <a:cxn ang="0">
                  <a:pos x="0" y="173"/>
                </a:cxn>
                <a:cxn ang="0">
                  <a:pos x="9" y="173"/>
                </a:cxn>
                <a:cxn ang="0">
                  <a:pos x="18" y="173"/>
                </a:cxn>
                <a:cxn ang="0">
                  <a:pos x="21" y="177"/>
                </a:cxn>
              </a:cxnLst>
              <a:rect l="0" t="0" r="r" b="b"/>
              <a:pathLst>
                <a:path w="256" h="179">
                  <a:moveTo>
                    <a:pt x="22" y="178"/>
                  </a:moveTo>
                  <a:lnTo>
                    <a:pt x="36" y="178"/>
                  </a:lnTo>
                  <a:lnTo>
                    <a:pt x="50" y="178"/>
                  </a:lnTo>
                  <a:lnTo>
                    <a:pt x="64" y="178"/>
                  </a:lnTo>
                  <a:lnTo>
                    <a:pt x="76" y="178"/>
                  </a:lnTo>
                  <a:lnTo>
                    <a:pt x="90" y="178"/>
                  </a:lnTo>
                  <a:lnTo>
                    <a:pt x="104" y="178"/>
                  </a:lnTo>
                  <a:lnTo>
                    <a:pt x="117" y="178"/>
                  </a:lnTo>
                  <a:lnTo>
                    <a:pt x="132" y="178"/>
                  </a:lnTo>
                  <a:lnTo>
                    <a:pt x="145" y="178"/>
                  </a:lnTo>
                  <a:lnTo>
                    <a:pt x="158" y="178"/>
                  </a:lnTo>
                  <a:lnTo>
                    <a:pt x="171" y="178"/>
                  </a:lnTo>
                  <a:lnTo>
                    <a:pt x="186" y="178"/>
                  </a:lnTo>
                  <a:lnTo>
                    <a:pt x="200" y="178"/>
                  </a:lnTo>
                  <a:lnTo>
                    <a:pt x="214" y="178"/>
                  </a:lnTo>
                  <a:lnTo>
                    <a:pt x="228" y="178"/>
                  </a:lnTo>
                  <a:lnTo>
                    <a:pt x="239" y="178"/>
                  </a:lnTo>
                  <a:lnTo>
                    <a:pt x="249" y="178"/>
                  </a:lnTo>
                  <a:lnTo>
                    <a:pt x="249" y="176"/>
                  </a:lnTo>
                  <a:lnTo>
                    <a:pt x="249" y="172"/>
                  </a:lnTo>
                  <a:lnTo>
                    <a:pt x="252" y="169"/>
                  </a:lnTo>
                  <a:lnTo>
                    <a:pt x="249" y="169"/>
                  </a:lnTo>
                  <a:lnTo>
                    <a:pt x="249" y="165"/>
                  </a:lnTo>
                  <a:lnTo>
                    <a:pt x="253" y="163"/>
                  </a:lnTo>
                  <a:lnTo>
                    <a:pt x="255" y="160"/>
                  </a:lnTo>
                  <a:lnTo>
                    <a:pt x="252" y="160"/>
                  </a:lnTo>
                  <a:lnTo>
                    <a:pt x="249" y="162"/>
                  </a:lnTo>
                  <a:lnTo>
                    <a:pt x="240" y="163"/>
                  </a:lnTo>
                  <a:lnTo>
                    <a:pt x="234" y="161"/>
                  </a:lnTo>
                  <a:lnTo>
                    <a:pt x="232" y="163"/>
                  </a:lnTo>
                  <a:lnTo>
                    <a:pt x="230" y="162"/>
                  </a:lnTo>
                  <a:lnTo>
                    <a:pt x="226" y="163"/>
                  </a:lnTo>
                  <a:lnTo>
                    <a:pt x="218" y="163"/>
                  </a:lnTo>
                  <a:lnTo>
                    <a:pt x="222" y="158"/>
                  </a:lnTo>
                  <a:lnTo>
                    <a:pt x="219" y="157"/>
                  </a:lnTo>
                  <a:lnTo>
                    <a:pt x="223" y="156"/>
                  </a:lnTo>
                  <a:lnTo>
                    <a:pt x="226" y="150"/>
                  </a:lnTo>
                  <a:lnTo>
                    <a:pt x="221" y="150"/>
                  </a:lnTo>
                  <a:lnTo>
                    <a:pt x="218" y="146"/>
                  </a:lnTo>
                  <a:lnTo>
                    <a:pt x="219" y="144"/>
                  </a:lnTo>
                  <a:lnTo>
                    <a:pt x="218" y="144"/>
                  </a:lnTo>
                  <a:lnTo>
                    <a:pt x="218" y="138"/>
                  </a:lnTo>
                  <a:lnTo>
                    <a:pt x="213" y="139"/>
                  </a:lnTo>
                  <a:lnTo>
                    <a:pt x="208" y="138"/>
                  </a:lnTo>
                  <a:lnTo>
                    <a:pt x="210" y="136"/>
                  </a:lnTo>
                  <a:lnTo>
                    <a:pt x="211" y="134"/>
                  </a:lnTo>
                  <a:lnTo>
                    <a:pt x="212" y="133"/>
                  </a:lnTo>
                  <a:lnTo>
                    <a:pt x="212" y="132"/>
                  </a:lnTo>
                  <a:lnTo>
                    <a:pt x="215" y="132"/>
                  </a:lnTo>
                  <a:lnTo>
                    <a:pt x="211" y="129"/>
                  </a:lnTo>
                  <a:lnTo>
                    <a:pt x="214" y="128"/>
                  </a:lnTo>
                  <a:lnTo>
                    <a:pt x="213" y="124"/>
                  </a:lnTo>
                  <a:lnTo>
                    <a:pt x="220" y="120"/>
                  </a:lnTo>
                  <a:lnTo>
                    <a:pt x="217" y="120"/>
                  </a:lnTo>
                  <a:lnTo>
                    <a:pt x="218" y="118"/>
                  </a:lnTo>
                  <a:lnTo>
                    <a:pt x="216" y="116"/>
                  </a:lnTo>
                  <a:lnTo>
                    <a:pt x="225" y="113"/>
                  </a:lnTo>
                  <a:lnTo>
                    <a:pt x="225" y="108"/>
                  </a:lnTo>
                  <a:lnTo>
                    <a:pt x="222" y="108"/>
                  </a:lnTo>
                  <a:lnTo>
                    <a:pt x="226" y="107"/>
                  </a:lnTo>
                  <a:lnTo>
                    <a:pt x="221" y="102"/>
                  </a:lnTo>
                  <a:lnTo>
                    <a:pt x="221" y="101"/>
                  </a:lnTo>
                  <a:lnTo>
                    <a:pt x="224" y="100"/>
                  </a:lnTo>
                  <a:lnTo>
                    <a:pt x="223" y="98"/>
                  </a:lnTo>
                  <a:lnTo>
                    <a:pt x="225" y="96"/>
                  </a:lnTo>
                  <a:lnTo>
                    <a:pt x="225" y="95"/>
                  </a:lnTo>
                  <a:lnTo>
                    <a:pt x="222" y="95"/>
                  </a:lnTo>
                  <a:lnTo>
                    <a:pt x="213" y="96"/>
                  </a:lnTo>
                  <a:lnTo>
                    <a:pt x="218" y="93"/>
                  </a:lnTo>
                  <a:lnTo>
                    <a:pt x="211" y="88"/>
                  </a:lnTo>
                  <a:lnTo>
                    <a:pt x="219" y="83"/>
                  </a:lnTo>
                  <a:lnTo>
                    <a:pt x="217" y="80"/>
                  </a:lnTo>
                  <a:lnTo>
                    <a:pt x="221" y="79"/>
                  </a:lnTo>
                  <a:lnTo>
                    <a:pt x="232" y="74"/>
                  </a:lnTo>
                  <a:lnTo>
                    <a:pt x="232" y="69"/>
                  </a:lnTo>
                  <a:lnTo>
                    <a:pt x="238" y="66"/>
                  </a:lnTo>
                  <a:lnTo>
                    <a:pt x="235" y="66"/>
                  </a:lnTo>
                  <a:lnTo>
                    <a:pt x="229" y="68"/>
                  </a:lnTo>
                  <a:lnTo>
                    <a:pt x="228" y="68"/>
                  </a:lnTo>
                  <a:lnTo>
                    <a:pt x="231" y="66"/>
                  </a:lnTo>
                  <a:lnTo>
                    <a:pt x="219" y="67"/>
                  </a:lnTo>
                  <a:lnTo>
                    <a:pt x="222" y="65"/>
                  </a:lnTo>
                  <a:lnTo>
                    <a:pt x="221" y="65"/>
                  </a:lnTo>
                  <a:lnTo>
                    <a:pt x="225" y="64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32" y="56"/>
                  </a:lnTo>
                  <a:lnTo>
                    <a:pt x="232" y="53"/>
                  </a:lnTo>
                  <a:lnTo>
                    <a:pt x="235" y="52"/>
                  </a:lnTo>
                  <a:lnTo>
                    <a:pt x="233" y="49"/>
                  </a:lnTo>
                  <a:lnTo>
                    <a:pt x="238" y="48"/>
                  </a:lnTo>
                  <a:lnTo>
                    <a:pt x="205" y="48"/>
                  </a:lnTo>
                  <a:lnTo>
                    <a:pt x="208" y="46"/>
                  </a:lnTo>
                  <a:lnTo>
                    <a:pt x="212" y="43"/>
                  </a:lnTo>
                  <a:lnTo>
                    <a:pt x="213" y="41"/>
                  </a:lnTo>
                  <a:lnTo>
                    <a:pt x="216" y="40"/>
                  </a:lnTo>
                  <a:lnTo>
                    <a:pt x="217" y="35"/>
                  </a:lnTo>
                  <a:lnTo>
                    <a:pt x="241" y="15"/>
                  </a:lnTo>
                  <a:lnTo>
                    <a:pt x="243" y="14"/>
                  </a:lnTo>
                  <a:lnTo>
                    <a:pt x="228" y="14"/>
                  </a:lnTo>
                  <a:lnTo>
                    <a:pt x="224" y="8"/>
                  </a:lnTo>
                  <a:lnTo>
                    <a:pt x="219" y="9"/>
                  </a:lnTo>
                  <a:lnTo>
                    <a:pt x="218" y="3"/>
                  </a:lnTo>
                  <a:lnTo>
                    <a:pt x="198" y="0"/>
                  </a:lnTo>
                  <a:lnTo>
                    <a:pt x="185" y="10"/>
                  </a:lnTo>
                  <a:lnTo>
                    <a:pt x="172" y="21"/>
                  </a:lnTo>
                  <a:lnTo>
                    <a:pt x="159" y="31"/>
                  </a:lnTo>
                  <a:lnTo>
                    <a:pt x="146" y="41"/>
                  </a:lnTo>
                  <a:lnTo>
                    <a:pt x="134" y="52"/>
                  </a:lnTo>
                  <a:lnTo>
                    <a:pt x="121" y="63"/>
                  </a:lnTo>
                  <a:lnTo>
                    <a:pt x="109" y="74"/>
                  </a:lnTo>
                  <a:lnTo>
                    <a:pt x="97" y="84"/>
                  </a:lnTo>
                  <a:lnTo>
                    <a:pt x="84" y="95"/>
                  </a:lnTo>
                  <a:lnTo>
                    <a:pt x="71" y="106"/>
                  </a:lnTo>
                  <a:lnTo>
                    <a:pt x="60" y="117"/>
                  </a:lnTo>
                  <a:lnTo>
                    <a:pt x="48" y="128"/>
                  </a:lnTo>
                  <a:lnTo>
                    <a:pt x="36" y="139"/>
                  </a:lnTo>
                  <a:lnTo>
                    <a:pt x="23" y="150"/>
                  </a:lnTo>
                  <a:lnTo>
                    <a:pt x="11" y="161"/>
                  </a:lnTo>
                  <a:lnTo>
                    <a:pt x="0" y="173"/>
                  </a:lnTo>
                  <a:lnTo>
                    <a:pt x="3" y="175"/>
                  </a:lnTo>
                  <a:lnTo>
                    <a:pt x="9" y="173"/>
                  </a:lnTo>
                  <a:lnTo>
                    <a:pt x="12" y="175"/>
                  </a:lnTo>
                  <a:lnTo>
                    <a:pt x="18" y="173"/>
                  </a:lnTo>
                  <a:lnTo>
                    <a:pt x="28" y="173"/>
                  </a:lnTo>
                  <a:lnTo>
                    <a:pt x="21" y="177"/>
                  </a:lnTo>
                  <a:lnTo>
                    <a:pt x="22" y="17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535" y="1140"/>
              <a:ext cx="261" cy="185"/>
            </a:xfrm>
            <a:custGeom>
              <a:avLst/>
              <a:gdLst/>
              <a:ahLst/>
              <a:cxnLst>
                <a:cxn ang="0">
                  <a:pos x="36" y="184"/>
                </a:cxn>
                <a:cxn ang="0">
                  <a:pos x="65" y="184"/>
                </a:cxn>
                <a:cxn ang="0">
                  <a:pos x="91" y="184"/>
                </a:cxn>
                <a:cxn ang="0">
                  <a:pos x="120" y="184"/>
                </a:cxn>
                <a:cxn ang="0">
                  <a:pos x="148" y="184"/>
                </a:cxn>
                <a:cxn ang="0">
                  <a:pos x="175" y="184"/>
                </a:cxn>
                <a:cxn ang="0">
                  <a:pos x="204" y="184"/>
                </a:cxn>
                <a:cxn ang="0">
                  <a:pos x="232" y="184"/>
                </a:cxn>
                <a:cxn ang="0">
                  <a:pos x="254" y="184"/>
                </a:cxn>
                <a:cxn ang="0">
                  <a:pos x="254" y="178"/>
                </a:cxn>
                <a:cxn ang="0">
                  <a:pos x="254" y="174"/>
                </a:cxn>
                <a:cxn ang="0">
                  <a:pos x="258" y="169"/>
                </a:cxn>
                <a:cxn ang="0">
                  <a:pos x="256" y="165"/>
                </a:cxn>
                <a:cxn ang="0">
                  <a:pos x="245" y="169"/>
                </a:cxn>
                <a:cxn ang="0">
                  <a:pos x="236" y="169"/>
                </a:cxn>
                <a:cxn ang="0">
                  <a:pos x="231" y="169"/>
                </a:cxn>
                <a:cxn ang="0">
                  <a:pos x="226" y="164"/>
                </a:cxn>
                <a:cxn ang="0">
                  <a:pos x="227" y="161"/>
                </a:cxn>
                <a:cxn ang="0">
                  <a:pos x="225" y="155"/>
                </a:cxn>
                <a:cxn ang="0">
                  <a:pos x="224" y="148"/>
                </a:cxn>
                <a:cxn ang="0">
                  <a:pos x="222" y="142"/>
                </a:cxn>
                <a:cxn ang="0">
                  <a:pos x="212" y="142"/>
                </a:cxn>
                <a:cxn ang="0">
                  <a:pos x="215" y="139"/>
                </a:cxn>
                <a:cxn ang="0">
                  <a:pos x="217" y="137"/>
                </a:cxn>
                <a:cxn ang="0">
                  <a:pos x="216" y="133"/>
                </a:cxn>
                <a:cxn ang="0">
                  <a:pos x="217" y="128"/>
                </a:cxn>
                <a:cxn ang="0">
                  <a:pos x="221" y="124"/>
                </a:cxn>
                <a:cxn ang="0">
                  <a:pos x="220" y="120"/>
                </a:cxn>
                <a:cxn ang="0">
                  <a:pos x="230" y="112"/>
                </a:cxn>
                <a:cxn ang="0">
                  <a:pos x="231" y="110"/>
                </a:cxn>
                <a:cxn ang="0">
                  <a:pos x="225" y="104"/>
                </a:cxn>
                <a:cxn ang="0">
                  <a:pos x="227" y="101"/>
                </a:cxn>
                <a:cxn ang="0">
                  <a:pos x="229" y="99"/>
                </a:cxn>
                <a:cxn ang="0">
                  <a:pos x="217" y="100"/>
                </a:cxn>
                <a:cxn ang="0">
                  <a:pos x="216" y="91"/>
                </a:cxn>
                <a:cxn ang="0">
                  <a:pos x="221" y="83"/>
                </a:cxn>
                <a:cxn ang="0">
                  <a:pos x="237" y="76"/>
                </a:cxn>
                <a:cxn ang="0">
                  <a:pos x="243" y="68"/>
                </a:cxn>
                <a:cxn ang="0">
                  <a:pos x="233" y="70"/>
                </a:cxn>
                <a:cxn ang="0">
                  <a:pos x="235" y="68"/>
                </a:cxn>
                <a:cxn ang="0">
                  <a:pos x="226" y="68"/>
                </a:cxn>
                <a:cxn ang="0">
                  <a:pos x="229" y="66"/>
                </a:cxn>
                <a:cxn ang="0">
                  <a:pos x="228" y="62"/>
                </a:cxn>
                <a:cxn ang="0">
                  <a:pos x="237" y="55"/>
                </a:cxn>
                <a:cxn ang="0">
                  <a:pos x="238" y="51"/>
                </a:cxn>
                <a:cxn ang="0">
                  <a:pos x="209" y="50"/>
                </a:cxn>
                <a:cxn ang="0">
                  <a:pos x="217" y="44"/>
                </a:cxn>
                <a:cxn ang="0">
                  <a:pos x="220" y="41"/>
                </a:cxn>
                <a:cxn ang="0">
                  <a:pos x="246" y="15"/>
                </a:cxn>
                <a:cxn ang="0">
                  <a:pos x="232" y="14"/>
                </a:cxn>
                <a:cxn ang="0">
                  <a:pos x="224" y="9"/>
                </a:cxn>
                <a:cxn ang="0">
                  <a:pos x="202" y="0"/>
                </a:cxn>
                <a:cxn ang="0">
                  <a:pos x="176" y="21"/>
                </a:cxn>
                <a:cxn ang="0">
                  <a:pos x="149" y="43"/>
                </a:cxn>
                <a:cxn ang="0">
                  <a:pos x="123" y="65"/>
                </a:cxn>
                <a:cxn ang="0">
                  <a:pos x="98" y="87"/>
                </a:cxn>
                <a:cxn ang="0">
                  <a:pos x="73" y="109"/>
                </a:cxn>
                <a:cxn ang="0">
                  <a:pos x="49" y="132"/>
                </a:cxn>
                <a:cxn ang="0">
                  <a:pos x="24" y="156"/>
                </a:cxn>
                <a:cxn ang="0">
                  <a:pos x="0" y="179"/>
                </a:cxn>
                <a:cxn ang="0">
                  <a:pos x="9" y="179"/>
                </a:cxn>
                <a:cxn ang="0">
                  <a:pos x="19" y="179"/>
                </a:cxn>
                <a:cxn ang="0">
                  <a:pos x="21" y="183"/>
                </a:cxn>
              </a:cxnLst>
              <a:rect l="0" t="0" r="r" b="b"/>
              <a:pathLst>
                <a:path w="261" h="185">
                  <a:moveTo>
                    <a:pt x="22" y="184"/>
                  </a:moveTo>
                  <a:lnTo>
                    <a:pt x="36" y="184"/>
                  </a:lnTo>
                  <a:lnTo>
                    <a:pt x="51" y="184"/>
                  </a:lnTo>
                  <a:lnTo>
                    <a:pt x="65" y="184"/>
                  </a:lnTo>
                  <a:lnTo>
                    <a:pt x="77" y="184"/>
                  </a:lnTo>
                  <a:lnTo>
                    <a:pt x="91" y="184"/>
                  </a:lnTo>
                  <a:lnTo>
                    <a:pt x="106" y="184"/>
                  </a:lnTo>
                  <a:lnTo>
                    <a:pt x="120" y="184"/>
                  </a:lnTo>
                  <a:lnTo>
                    <a:pt x="135" y="184"/>
                  </a:lnTo>
                  <a:lnTo>
                    <a:pt x="148" y="184"/>
                  </a:lnTo>
                  <a:lnTo>
                    <a:pt x="161" y="184"/>
                  </a:lnTo>
                  <a:lnTo>
                    <a:pt x="175" y="184"/>
                  </a:lnTo>
                  <a:lnTo>
                    <a:pt x="190" y="184"/>
                  </a:lnTo>
                  <a:lnTo>
                    <a:pt x="204" y="184"/>
                  </a:lnTo>
                  <a:lnTo>
                    <a:pt x="218" y="184"/>
                  </a:lnTo>
                  <a:lnTo>
                    <a:pt x="232" y="184"/>
                  </a:lnTo>
                  <a:lnTo>
                    <a:pt x="244" y="184"/>
                  </a:lnTo>
                  <a:lnTo>
                    <a:pt x="254" y="184"/>
                  </a:lnTo>
                  <a:lnTo>
                    <a:pt x="254" y="182"/>
                  </a:lnTo>
                  <a:lnTo>
                    <a:pt x="254" y="178"/>
                  </a:lnTo>
                  <a:lnTo>
                    <a:pt x="256" y="175"/>
                  </a:lnTo>
                  <a:lnTo>
                    <a:pt x="254" y="174"/>
                  </a:lnTo>
                  <a:lnTo>
                    <a:pt x="254" y="171"/>
                  </a:lnTo>
                  <a:lnTo>
                    <a:pt x="258" y="169"/>
                  </a:lnTo>
                  <a:lnTo>
                    <a:pt x="260" y="165"/>
                  </a:lnTo>
                  <a:lnTo>
                    <a:pt x="256" y="165"/>
                  </a:lnTo>
                  <a:lnTo>
                    <a:pt x="254" y="167"/>
                  </a:lnTo>
                  <a:lnTo>
                    <a:pt x="245" y="169"/>
                  </a:lnTo>
                  <a:lnTo>
                    <a:pt x="239" y="166"/>
                  </a:lnTo>
                  <a:lnTo>
                    <a:pt x="236" y="169"/>
                  </a:lnTo>
                  <a:lnTo>
                    <a:pt x="234" y="167"/>
                  </a:lnTo>
                  <a:lnTo>
                    <a:pt x="231" y="169"/>
                  </a:lnTo>
                  <a:lnTo>
                    <a:pt x="223" y="169"/>
                  </a:lnTo>
                  <a:lnTo>
                    <a:pt x="226" y="164"/>
                  </a:lnTo>
                  <a:lnTo>
                    <a:pt x="224" y="163"/>
                  </a:lnTo>
                  <a:lnTo>
                    <a:pt x="227" y="161"/>
                  </a:lnTo>
                  <a:lnTo>
                    <a:pt x="231" y="156"/>
                  </a:lnTo>
                  <a:lnTo>
                    <a:pt x="225" y="155"/>
                  </a:lnTo>
                  <a:lnTo>
                    <a:pt x="223" y="151"/>
                  </a:lnTo>
                  <a:lnTo>
                    <a:pt x="224" y="148"/>
                  </a:lnTo>
                  <a:lnTo>
                    <a:pt x="222" y="148"/>
                  </a:lnTo>
                  <a:lnTo>
                    <a:pt x="222" y="142"/>
                  </a:lnTo>
                  <a:lnTo>
                    <a:pt x="217" y="144"/>
                  </a:lnTo>
                  <a:lnTo>
                    <a:pt x="212" y="142"/>
                  </a:lnTo>
                  <a:lnTo>
                    <a:pt x="214" y="140"/>
                  </a:lnTo>
                  <a:lnTo>
                    <a:pt x="215" y="139"/>
                  </a:lnTo>
                  <a:lnTo>
                    <a:pt x="217" y="138"/>
                  </a:lnTo>
                  <a:lnTo>
                    <a:pt x="217" y="137"/>
                  </a:lnTo>
                  <a:lnTo>
                    <a:pt x="219" y="136"/>
                  </a:lnTo>
                  <a:lnTo>
                    <a:pt x="216" y="133"/>
                  </a:lnTo>
                  <a:lnTo>
                    <a:pt x="218" y="132"/>
                  </a:lnTo>
                  <a:lnTo>
                    <a:pt x="217" y="128"/>
                  </a:lnTo>
                  <a:lnTo>
                    <a:pt x="225" y="124"/>
                  </a:lnTo>
                  <a:lnTo>
                    <a:pt x="221" y="124"/>
                  </a:lnTo>
                  <a:lnTo>
                    <a:pt x="223" y="122"/>
                  </a:lnTo>
                  <a:lnTo>
                    <a:pt x="220" y="120"/>
                  </a:lnTo>
                  <a:lnTo>
                    <a:pt x="229" y="116"/>
                  </a:lnTo>
                  <a:lnTo>
                    <a:pt x="230" y="112"/>
                  </a:lnTo>
                  <a:lnTo>
                    <a:pt x="226" y="112"/>
                  </a:lnTo>
                  <a:lnTo>
                    <a:pt x="231" y="110"/>
                  </a:lnTo>
                  <a:lnTo>
                    <a:pt x="225" y="106"/>
                  </a:lnTo>
                  <a:lnTo>
                    <a:pt x="225" y="104"/>
                  </a:lnTo>
                  <a:lnTo>
                    <a:pt x="228" y="103"/>
                  </a:lnTo>
                  <a:lnTo>
                    <a:pt x="227" y="101"/>
                  </a:lnTo>
                  <a:lnTo>
                    <a:pt x="229" y="100"/>
                  </a:lnTo>
                  <a:lnTo>
                    <a:pt x="229" y="99"/>
                  </a:lnTo>
                  <a:lnTo>
                    <a:pt x="226" y="98"/>
                  </a:lnTo>
                  <a:lnTo>
                    <a:pt x="217" y="100"/>
                  </a:lnTo>
                  <a:lnTo>
                    <a:pt x="223" y="96"/>
                  </a:lnTo>
                  <a:lnTo>
                    <a:pt x="216" y="91"/>
                  </a:lnTo>
                  <a:lnTo>
                    <a:pt x="224" y="86"/>
                  </a:lnTo>
                  <a:lnTo>
                    <a:pt x="221" y="83"/>
                  </a:lnTo>
                  <a:lnTo>
                    <a:pt x="225" y="82"/>
                  </a:lnTo>
                  <a:lnTo>
                    <a:pt x="237" y="76"/>
                  </a:lnTo>
                  <a:lnTo>
                    <a:pt x="237" y="71"/>
                  </a:lnTo>
                  <a:lnTo>
                    <a:pt x="243" y="68"/>
                  </a:lnTo>
                  <a:lnTo>
                    <a:pt x="240" y="68"/>
                  </a:lnTo>
                  <a:lnTo>
                    <a:pt x="233" y="70"/>
                  </a:lnTo>
                  <a:lnTo>
                    <a:pt x="232" y="70"/>
                  </a:lnTo>
                  <a:lnTo>
                    <a:pt x="235" y="68"/>
                  </a:lnTo>
                  <a:lnTo>
                    <a:pt x="224" y="69"/>
                  </a:lnTo>
                  <a:lnTo>
                    <a:pt x="226" y="68"/>
                  </a:lnTo>
                  <a:lnTo>
                    <a:pt x="225" y="68"/>
                  </a:lnTo>
                  <a:lnTo>
                    <a:pt x="229" y="66"/>
                  </a:lnTo>
                  <a:lnTo>
                    <a:pt x="231" y="64"/>
                  </a:lnTo>
                  <a:lnTo>
                    <a:pt x="228" y="62"/>
                  </a:lnTo>
                  <a:lnTo>
                    <a:pt x="237" y="58"/>
                  </a:lnTo>
                  <a:lnTo>
                    <a:pt x="237" y="55"/>
                  </a:lnTo>
                  <a:lnTo>
                    <a:pt x="240" y="53"/>
                  </a:lnTo>
                  <a:lnTo>
                    <a:pt x="238" y="51"/>
                  </a:lnTo>
                  <a:lnTo>
                    <a:pt x="242" y="50"/>
                  </a:lnTo>
                  <a:lnTo>
                    <a:pt x="209" y="50"/>
                  </a:lnTo>
                  <a:lnTo>
                    <a:pt x="212" y="47"/>
                  </a:lnTo>
                  <a:lnTo>
                    <a:pt x="217" y="44"/>
                  </a:lnTo>
                  <a:lnTo>
                    <a:pt x="217" y="43"/>
                  </a:lnTo>
                  <a:lnTo>
                    <a:pt x="220" y="41"/>
                  </a:lnTo>
                  <a:lnTo>
                    <a:pt x="221" y="36"/>
                  </a:lnTo>
                  <a:lnTo>
                    <a:pt x="246" y="15"/>
                  </a:lnTo>
                  <a:lnTo>
                    <a:pt x="248" y="14"/>
                  </a:lnTo>
                  <a:lnTo>
                    <a:pt x="232" y="14"/>
                  </a:lnTo>
                  <a:lnTo>
                    <a:pt x="228" y="8"/>
                  </a:lnTo>
                  <a:lnTo>
                    <a:pt x="224" y="9"/>
                  </a:lnTo>
                  <a:lnTo>
                    <a:pt x="222" y="3"/>
                  </a:lnTo>
                  <a:lnTo>
                    <a:pt x="202" y="0"/>
                  </a:lnTo>
                  <a:lnTo>
                    <a:pt x="189" y="11"/>
                  </a:lnTo>
                  <a:lnTo>
                    <a:pt x="176" y="21"/>
                  </a:lnTo>
                  <a:lnTo>
                    <a:pt x="162" y="32"/>
                  </a:lnTo>
                  <a:lnTo>
                    <a:pt x="149" y="43"/>
                  </a:lnTo>
                  <a:lnTo>
                    <a:pt x="137" y="54"/>
                  </a:lnTo>
                  <a:lnTo>
                    <a:pt x="123" y="65"/>
                  </a:lnTo>
                  <a:lnTo>
                    <a:pt x="111" y="76"/>
                  </a:lnTo>
                  <a:lnTo>
                    <a:pt x="98" y="87"/>
                  </a:lnTo>
                  <a:lnTo>
                    <a:pt x="86" y="99"/>
                  </a:lnTo>
                  <a:lnTo>
                    <a:pt x="73" y="109"/>
                  </a:lnTo>
                  <a:lnTo>
                    <a:pt x="61" y="121"/>
                  </a:lnTo>
                  <a:lnTo>
                    <a:pt x="49" y="132"/>
                  </a:lnTo>
                  <a:lnTo>
                    <a:pt x="36" y="144"/>
                  </a:lnTo>
                  <a:lnTo>
                    <a:pt x="24" y="156"/>
                  </a:lnTo>
                  <a:lnTo>
                    <a:pt x="12" y="166"/>
                  </a:lnTo>
                  <a:lnTo>
                    <a:pt x="0" y="179"/>
                  </a:lnTo>
                  <a:lnTo>
                    <a:pt x="4" y="180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9" y="179"/>
                  </a:lnTo>
                  <a:lnTo>
                    <a:pt x="28" y="179"/>
                  </a:lnTo>
                  <a:lnTo>
                    <a:pt x="21" y="183"/>
                  </a:lnTo>
                  <a:lnTo>
                    <a:pt x="22" y="18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745" y="1102"/>
              <a:ext cx="795" cy="217"/>
            </a:xfrm>
            <a:custGeom>
              <a:avLst/>
              <a:gdLst/>
              <a:ahLst/>
              <a:cxnLst>
                <a:cxn ang="0">
                  <a:pos x="482" y="216"/>
                </a:cxn>
                <a:cxn ang="0">
                  <a:pos x="527" y="182"/>
                </a:cxn>
                <a:cxn ang="0">
                  <a:pos x="553" y="166"/>
                </a:cxn>
                <a:cxn ang="0">
                  <a:pos x="576" y="146"/>
                </a:cxn>
                <a:cxn ang="0">
                  <a:pos x="552" y="142"/>
                </a:cxn>
                <a:cxn ang="0">
                  <a:pos x="604" y="141"/>
                </a:cxn>
                <a:cxn ang="0">
                  <a:pos x="648" y="131"/>
                </a:cxn>
                <a:cxn ang="0">
                  <a:pos x="652" y="116"/>
                </a:cxn>
                <a:cxn ang="0">
                  <a:pos x="706" y="94"/>
                </a:cxn>
                <a:cxn ang="0">
                  <a:pos x="726" y="91"/>
                </a:cxn>
                <a:cxn ang="0">
                  <a:pos x="768" y="71"/>
                </a:cxn>
                <a:cxn ang="0">
                  <a:pos x="777" y="61"/>
                </a:cxn>
                <a:cxn ang="0">
                  <a:pos x="780" y="42"/>
                </a:cxn>
                <a:cxn ang="0">
                  <a:pos x="741" y="48"/>
                </a:cxn>
                <a:cxn ang="0">
                  <a:pos x="713" y="69"/>
                </a:cxn>
                <a:cxn ang="0">
                  <a:pos x="690" y="61"/>
                </a:cxn>
                <a:cxn ang="0">
                  <a:pos x="671" y="56"/>
                </a:cxn>
                <a:cxn ang="0">
                  <a:pos x="668" y="43"/>
                </a:cxn>
                <a:cxn ang="0">
                  <a:pos x="651" y="36"/>
                </a:cxn>
                <a:cxn ang="0">
                  <a:pos x="663" y="20"/>
                </a:cxn>
                <a:cxn ang="0">
                  <a:pos x="654" y="4"/>
                </a:cxn>
                <a:cxn ang="0">
                  <a:pos x="623" y="12"/>
                </a:cxn>
                <a:cxn ang="0">
                  <a:pos x="605" y="35"/>
                </a:cxn>
                <a:cxn ang="0">
                  <a:pos x="630" y="44"/>
                </a:cxn>
                <a:cxn ang="0">
                  <a:pos x="606" y="55"/>
                </a:cxn>
                <a:cxn ang="0">
                  <a:pos x="604" y="64"/>
                </a:cxn>
                <a:cxn ang="0">
                  <a:pos x="575" y="78"/>
                </a:cxn>
                <a:cxn ang="0">
                  <a:pos x="573" y="65"/>
                </a:cxn>
                <a:cxn ang="0">
                  <a:pos x="564" y="61"/>
                </a:cxn>
                <a:cxn ang="0">
                  <a:pos x="545" y="65"/>
                </a:cxn>
                <a:cxn ang="0">
                  <a:pos x="553" y="75"/>
                </a:cxn>
                <a:cxn ang="0">
                  <a:pos x="501" y="72"/>
                </a:cxn>
                <a:cxn ang="0">
                  <a:pos x="470" y="66"/>
                </a:cxn>
                <a:cxn ang="0">
                  <a:pos x="452" y="51"/>
                </a:cxn>
                <a:cxn ang="0">
                  <a:pos x="417" y="62"/>
                </a:cxn>
                <a:cxn ang="0">
                  <a:pos x="451" y="56"/>
                </a:cxn>
                <a:cxn ang="0">
                  <a:pos x="413" y="69"/>
                </a:cxn>
                <a:cxn ang="0">
                  <a:pos x="404" y="87"/>
                </a:cxn>
                <a:cxn ang="0">
                  <a:pos x="393" y="78"/>
                </a:cxn>
                <a:cxn ang="0">
                  <a:pos x="384" y="71"/>
                </a:cxn>
                <a:cxn ang="0">
                  <a:pos x="360" y="72"/>
                </a:cxn>
                <a:cxn ang="0">
                  <a:pos x="333" y="63"/>
                </a:cxn>
                <a:cxn ang="0">
                  <a:pos x="315" y="54"/>
                </a:cxn>
                <a:cxn ang="0">
                  <a:pos x="224" y="43"/>
                </a:cxn>
                <a:cxn ang="0">
                  <a:pos x="222" y="33"/>
                </a:cxn>
                <a:cxn ang="0">
                  <a:pos x="194" y="43"/>
                </a:cxn>
                <a:cxn ang="0">
                  <a:pos x="168" y="34"/>
                </a:cxn>
                <a:cxn ang="0">
                  <a:pos x="116" y="43"/>
                </a:cxn>
                <a:cxn ang="0">
                  <a:pos x="94" y="46"/>
                </a:cxn>
                <a:cxn ang="0">
                  <a:pos x="137" y="32"/>
                </a:cxn>
                <a:cxn ang="0">
                  <a:pos x="65" y="49"/>
                </a:cxn>
                <a:cxn ang="0">
                  <a:pos x="36" y="52"/>
                </a:cxn>
                <a:cxn ang="0">
                  <a:pos x="30" y="89"/>
                </a:cxn>
                <a:cxn ang="0">
                  <a:pos x="25" y="104"/>
                </a:cxn>
                <a:cxn ang="0">
                  <a:pos x="14" y="121"/>
                </a:cxn>
                <a:cxn ang="0">
                  <a:pos x="16" y="139"/>
                </a:cxn>
                <a:cxn ang="0">
                  <a:pos x="15" y="158"/>
                </a:cxn>
                <a:cxn ang="0">
                  <a:pos x="3" y="176"/>
                </a:cxn>
                <a:cxn ang="0">
                  <a:pos x="14" y="195"/>
                </a:cxn>
                <a:cxn ang="0">
                  <a:pos x="47" y="198"/>
                </a:cxn>
                <a:cxn ang="0">
                  <a:pos x="59" y="216"/>
                </a:cxn>
                <a:cxn ang="0">
                  <a:pos x="184" y="216"/>
                </a:cxn>
                <a:cxn ang="0">
                  <a:pos x="306" y="216"/>
                </a:cxn>
              </a:cxnLst>
              <a:rect l="0" t="0" r="r" b="b"/>
              <a:pathLst>
                <a:path w="795" h="217">
                  <a:moveTo>
                    <a:pt x="372" y="216"/>
                  </a:moveTo>
                  <a:lnTo>
                    <a:pt x="386" y="216"/>
                  </a:lnTo>
                  <a:lnTo>
                    <a:pt x="400" y="216"/>
                  </a:lnTo>
                  <a:lnTo>
                    <a:pt x="414" y="216"/>
                  </a:lnTo>
                  <a:lnTo>
                    <a:pt x="426" y="216"/>
                  </a:lnTo>
                  <a:lnTo>
                    <a:pt x="441" y="216"/>
                  </a:lnTo>
                  <a:lnTo>
                    <a:pt x="455" y="216"/>
                  </a:lnTo>
                  <a:lnTo>
                    <a:pt x="469" y="216"/>
                  </a:lnTo>
                  <a:lnTo>
                    <a:pt x="482" y="216"/>
                  </a:lnTo>
                  <a:lnTo>
                    <a:pt x="488" y="207"/>
                  </a:lnTo>
                  <a:lnTo>
                    <a:pt x="492" y="206"/>
                  </a:lnTo>
                  <a:lnTo>
                    <a:pt x="497" y="200"/>
                  </a:lnTo>
                  <a:lnTo>
                    <a:pt x="499" y="200"/>
                  </a:lnTo>
                  <a:lnTo>
                    <a:pt x="506" y="194"/>
                  </a:lnTo>
                  <a:lnTo>
                    <a:pt x="502" y="190"/>
                  </a:lnTo>
                  <a:lnTo>
                    <a:pt x="511" y="189"/>
                  </a:lnTo>
                  <a:lnTo>
                    <a:pt x="521" y="185"/>
                  </a:lnTo>
                  <a:lnTo>
                    <a:pt x="527" y="182"/>
                  </a:lnTo>
                  <a:lnTo>
                    <a:pt x="526" y="180"/>
                  </a:lnTo>
                  <a:lnTo>
                    <a:pt x="530" y="180"/>
                  </a:lnTo>
                  <a:lnTo>
                    <a:pt x="537" y="175"/>
                  </a:lnTo>
                  <a:lnTo>
                    <a:pt x="539" y="174"/>
                  </a:lnTo>
                  <a:lnTo>
                    <a:pt x="541" y="177"/>
                  </a:lnTo>
                  <a:lnTo>
                    <a:pt x="543" y="172"/>
                  </a:lnTo>
                  <a:lnTo>
                    <a:pt x="548" y="168"/>
                  </a:lnTo>
                  <a:lnTo>
                    <a:pt x="557" y="167"/>
                  </a:lnTo>
                  <a:lnTo>
                    <a:pt x="553" y="166"/>
                  </a:lnTo>
                  <a:lnTo>
                    <a:pt x="552" y="164"/>
                  </a:lnTo>
                  <a:lnTo>
                    <a:pt x="554" y="163"/>
                  </a:lnTo>
                  <a:lnTo>
                    <a:pt x="569" y="164"/>
                  </a:lnTo>
                  <a:lnTo>
                    <a:pt x="579" y="162"/>
                  </a:lnTo>
                  <a:lnTo>
                    <a:pt x="583" y="159"/>
                  </a:lnTo>
                  <a:lnTo>
                    <a:pt x="586" y="154"/>
                  </a:lnTo>
                  <a:lnTo>
                    <a:pt x="586" y="151"/>
                  </a:lnTo>
                  <a:lnTo>
                    <a:pt x="583" y="151"/>
                  </a:lnTo>
                  <a:lnTo>
                    <a:pt x="576" y="146"/>
                  </a:lnTo>
                  <a:lnTo>
                    <a:pt x="566" y="149"/>
                  </a:lnTo>
                  <a:lnTo>
                    <a:pt x="571" y="146"/>
                  </a:lnTo>
                  <a:lnTo>
                    <a:pt x="566" y="145"/>
                  </a:lnTo>
                  <a:lnTo>
                    <a:pt x="564" y="146"/>
                  </a:lnTo>
                  <a:lnTo>
                    <a:pt x="565" y="145"/>
                  </a:lnTo>
                  <a:lnTo>
                    <a:pt x="557" y="142"/>
                  </a:lnTo>
                  <a:lnTo>
                    <a:pt x="556" y="144"/>
                  </a:lnTo>
                  <a:lnTo>
                    <a:pt x="554" y="144"/>
                  </a:lnTo>
                  <a:lnTo>
                    <a:pt x="552" y="142"/>
                  </a:lnTo>
                  <a:lnTo>
                    <a:pt x="556" y="140"/>
                  </a:lnTo>
                  <a:lnTo>
                    <a:pt x="571" y="145"/>
                  </a:lnTo>
                  <a:lnTo>
                    <a:pt x="581" y="144"/>
                  </a:lnTo>
                  <a:lnTo>
                    <a:pt x="580" y="146"/>
                  </a:lnTo>
                  <a:lnTo>
                    <a:pt x="589" y="151"/>
                  </a:lnTo>
                  <a:lnTo>
                    <a:pt x="600" y="147"/>
                  </a:lnTo>
                  <a:lnTo>
                    <a:pt x="603" y="144"/>
                  </a:lnTo>
                  <a:lnTo>
                    <a:pt x="603" y="143"/>
                  </a:lnTo>
                  <a:lnTo>
                    <a:pt x="604" y="141"/>
                  </a:lnTo>
                  <a:lnTo>
                    <a:pt x="608" y="142"/>
                  </a:lnTo>
                  <a:lnTo>
                    <a:pt x="609" y="138"/>
                  </a:lnTo>
                  <a:lnTo>
                    <a:pt x="618" y="141"/>
                  </a:lnTo>
                  <a:lnTo>
                    <a:pt x="620" y="140"/>
                  </a:lnTo>
                  <a:lnTo>
                    <a:pt x="624" y="141"/>
                  </a:lnTo>
                  <a:lnTo>
                    <a:pt x="636" y="138"/>
                  </a:lnTo>
                  <a:lnTo>
                    <a:pt x="642" y="133"/>
                  </a:lnTo>
                  <a:lnTo>
                    <a:pt x="644" y="132"/>
                  </a:lnTo>
                  <a:lnTo>
                    <a:pt x="648" y="131"/>
                  </a:lnTo>
                  <a:lnTo>
                    <a:pt x="661" y="123"/>
                  </a:lnTo>
                  <a:lnTo>
                    <a:pt x="666" y="119"/>
                  </a:lnTo>
                  <a:lnTo>
                    <a:pt x="637" y="116"/>
                  </a:lnTo>
                  <a:lnTo>
                    <a:pt x="631" y="109"/>
                  </a:lnTo>
                  <a:lnTo>
                    <a:pt x="628" y="108"/>
                  </a:lnTo>
                  <a:lnTo>
                    <a:pt x="630" y="106"/>
                  </a:lnTo>
                  <a:lnTo>
                    <a:pt x="638" y="107"/>
                  </a:lnTo>
                  <a:lnTo>
                    <a:pt x="646" y="110"/>
                  </a:lnTo>
                  <a:lnTo>
                    <a:pt x="652" y="116"/>
                  </a:lnTo>
                  <a:lnTo>
                    <a:pt x="666" y="115"/>
                  </a:lnTo>
                  <a:lnTo>
                    <a:pt x="689" y="103"/>
                  </a:lnTo>
                  <a:lnTo>
                    <a:pt x="692" y="101"/>
                  </a:lnTo>
                  <a:lnTo>
                    <a:pt x="691" y="100"/>
                  </a:lnTo>
                  <a:lnTo>
                    <a:pt x="684" y="97"/>
                  </a:lnTo>
                  <a:lnTo>
                    <a:pt x="684" y="96"/>
                  </a:lnTo>
                  <a:lnTo>
                    <a:pt x="689" y="94"/>
                  </a:lnTo>
                  <a:lnTo>
                    <a:pt x="697" y="96"/>
                  </a:lnTo>
                  <a:lnTo>
                    <a:pt x="706" y="94"/>
                  </a:lnTo>
                  <a:lnTo>
                    <a:pt x="704" y="100"/>
                  </a:lnTo>
                  <a:lnTo>
                    <a:pt x="713" y="101"/>
                  </a:lnTo>
                  <a:lnTo>
                    <a:pt x="716" y="97"/>
                  </a:lnTo>
                  <a:lnTo>
                    <a:pt x="717" y="97"/>
                  </a:lnTo>
                  <a:lnTo>
                    <a:pt x="723" y="101"/>
                  </a:lnTo>
                  <a:lnTo>
                    <a:pt x="725" y="96"/>
                  </a:lnTo>
                  <a:lnTo>
                    <a:pt x="723" y="94"/>
                  </a:lnTo>
                  <a:lnTo>
                    <a:pt x="724" y="92"/>
                  </a:lnTo>
                  <a:lnTo>
                    <a:pt x="726" y="91"/>
                  </a:lnTo>
                  <a:lnTo>
                    <a:pt x="733" y="97"/>
                  </a:lnTo>
                  <a:lnTo>
                    <a:pt x="739" y="94"/>
                  </a:lnTo>
                  <a:lnTo>
                    <a:pt x="744" y="94"/>
                  </a:lnTo>
                  <a:lnTo>
                    <a:pt x="761" y="86"/>
                  </a:lnTo>
                  <a:lnTo>
                    <a:pt x="768" y="84"/>
                  </a:lnTo>
                  <a:lnTo>
                    <a:pt x="770" y="83"/>
                  </a:lnTo>
                  <a:lnTo>
                    <a:pt x="771" y="79"/>
                  </a:lnTo>
                  <a:lnTo>
                    <a:pt x="774" y="77"/>
                  </a:lnTo>
                  <a:lnTo>
                    <a:pt x="768" y="71"/>
                  </a:lnTo>
                  <a:lnTo>
                    <a:pt x="774" y="65"/>
                  </a:lnTo>
                  <a:lnTo>
                    <a:pt x="769" y="65"/>
                  </a:lnTo>
                  <a:lnTo>
                    <a:pt x="770" y="64"/>
                  </a:lnTo>
                  <a:lnTo>
                    <a:pt x="769" y="64"/>
                  </a:lnTo>
                  <a:lnTo>
                    <a:pt x="770" y="63"/>
                  </a:lnTo>
                  <a:lnTo>
                    <a:pt x="769" y="60"/>
                  </a:lnTo>
                  <a:lnTo>
                    <a:pt x="770" y="59"/>
                  </a:lnTo>
                  <a:lnTo>
                    <a:pt x="776" y="59"/>
                  </a:lnTo>
                  <a:lnTo>
                    <a:pt x="777" y="61"/>
                  </a:lnTo>
                  <a:lnTo>
                    <a:pt x="789" y="58"/>
                  </a:lnTo>
                  <a:lnTo>
                    <a:pt x="790" y="54"/>
                  </a:lnTo>
                  <a:lnTo>
                    <a:pt x="783" y="53"/>
                  </a:lnTo>
                  <a:lnTo>
                    <a:pt x="794" y="49"/>
                  </a:lnTo>
                  <a:lnTo>
                    <a:pt x="790" y="46"/>
                  </a:lnTo>
                  <a:lnTo>
                    <a:pt x="783" y="46"/>
                  </a:lnTo>
                  <a:lnTo>
                    <a:pt x="783" y="46"/>
                  </a:lnTo>
                  <a:lnTo>
                    <a:pt x="783" y="45"/>
                  </a:lnTo>
                  <a:lnTo>
                    <a:pt x="780" y="42"/>
                  </a:lnTo>
                  <a:lnTo>
                    <a:pt x="783" y="42"/>
                  </a:lnTo>
                  <a:lnTo>
                    <a:pt x="783" y="39"/>
                  </a:lnTo>
                  <a:lnTo>
                    <a:pt x="770" y="39"/>
                  </a:lnTo>
                  <a:lnTo>
                    <a:pt x="760" y="36"/>
                  </a:lnTo>
                  <a:lnTo>
                    <a:pt x="747" y="36"/>
                  </a:lnTo>
                  <a:lnTo>
                    <a:pt x="744" y="40"/>
                  </a:lnTo>
                  <a:lnTo>
                    <a:pt x="742" y="44"/>
                  </a:lnTo>
                  <a:lnTo>
                    <a:pt x="740" y="46"/>
                  </a:lnTo>
                  <a:lnTo>
                    <a:pt x="741" y="48"/>
                  </a:lnTo>
                  <a:lnTo>
                    <a:pt x="747" y="50"/>
                  </a:lnTo>
                  <a:lnTo>
                    <a:pt x="747" y="51"/>
                  </a:lnTo>
                  <a:lnTo>
                    <a:pt x="743" y="51"/>
                  </a:lnTo>
                  <a:lnTo>
                    <a:pt x="739" y="53"/>
                  </a:lnTo>
                  <a:lnTo>
                    <a:pt x="743" y="55"/>
                  </a:lnTo>
                  <a:lnTo>
                    <a:pt x="733" y="55"/>
                  </a:lnTo>
                  <a:lnTo>
                    <a:pt x="727" y="57"/>
                  </a:lnTo>
                  <a:lnTo>
                    <a:pt x="723" y="62"/>
                  </a:lnTo>
                  <a:lnTo>
                    <a:pt x="713" y="69"/>
                  </a:lnTo>
                  <a:lnTo>
                    <a:pt x="704" y="73"/>
                  </a:lnTo>
                  <a:lnTo>
                    <a:pt x="699" y="79"/>
                  </a:lnTo>
                  <a:lnTo>
                    <a:pt x="693" y="79"/>
                  </a:lnTo>
                  <a:lnTo>
                    <a:pt x="689" y="82"/>
                  </a:lnTo>
                  <a:lnTo>
                    <a:pt x="687" y="82"/>
                  </a:lnTo>
                  <a:lnTo>
                    <a:pt x="681" y="69"/>
                  </a:lnTo>
                  <a:lnTo>
                    <a:pt x="684" y="66"/>
                  </a:lnTo>
                  <a:lnTo>
                    <a:pt x="686" y="64"/>
                  </a:lnTo>
                  <a:lnTo>
                    <a:pt x="690" y="61"/>
                  </a:lnTo>
                  <a:lnTo>
                    <a:pt x="688" y="64"/>
                  </a:lnTo>
                  <a:lnTo>
                    <a:pt x="694" y="63"/>
                  </a:lnTo>
                  <a:lnTo>
                    <a:pt x="696" y="52"/>
                  </a:lnTo>
                  <a:lnTo>
                    <a:pt x="692" y="50"/>
                  </a:lnTo>
                  <a:lnTo>
                    <a:pt x="691" y="46"/>
                  </a:lnTo>
                  <a:lnTo>
                    <a:pt x="684" y="46"/>
                  </a:lnTo>
                  <a:lnTo>
                    <a:pt x="677" y="50"/>
                  </a:lnTo>
                  <a:lnTo>
                    <a:pt x="673" y="56"/>
                  </a:lnTo>
                  <a:lnTo>
                    <a:pt x="671" y="56"/>
                  </a:lnTo>
                  <a:lnTo>
                    <a:pt x="667" y="59"/>
                  </a:lnTo>
                  <a:lnTo>
                    <a:pt x="663" y="62"/>
                  </a:lnTo>
                  <a:lnTo>
                    <a:pt x="659" y="63"/>
                  </a:lnTo>
                  <a:lnTo>
                    <a:pt x="659" y="59"/>
                  </a:lnTo>
                  <a:lnTo>
                    <a:pt x="666" y="54"/>
                  </a:lnTo>
                  <a:lnTo>
                    <a:pt x="665" y="49"/>
                  </a:lnTo>
                  <a:lnTo>
                    <a:pt x="660" y="45"/>
                  </a:lnTo>
                  <a:lnTo>
                    <a:pt x="666" y="46"/>
                  </a:lnTo>
                  <a:lnTo>
                    <a:pt x="668" y="43"/>
                  </a:lnTo>
                  <a:lnTo>
                    <a:pt x="669" y="41"/>
                  </a:lnTo>
                  <a:lnTo>
                    <a:pt x="667" y="42"/>
                  </a:lnTo>
                  <a:lnTo>
                    <a:pt x="662" y="41"/>
                  </a:lnTo>
                  <a:lnTo>
                    <a:pt x="665" y="40"/>
                  </a:lnTo>
                  <a:lnTo>
                    <a:pt x="655" y="42"/>
                  </a:lnTo>
                  <a:lnTo>
                    <a:pt x="652" y="39"/>
                  </a:lnTo>
                  <a:lnTo>
                    <a:pt x="647" y="39"/>
                  </a:lnTo>
                  <a:lnTo>
                    <a:pt x="647" y="38"/>
                  </a:lnTo>
                  <a:lnTo>
                    <a:pt x="651" y="36"/>
                  </a:lnTo>
                  <a:lnTo>
                    <a:pt x="661" y="34"/>
                  </a:lnTo>
                  <a:lnTo>
                    <a:pt x="656" y="32"/>
                  </a:lnTo>
                  <a:lnTo>
                    <a:pt x="658" y="30"/>
                  </a:lnTo>
                  <a:lnTo>
                    <a:pt x="669" y="31"/>
                  </a:lnTo>
                  <a:lnTo>
                    <a:pt x="667" y="27"/>
                  </a:lnTo>
                  <a:lnTo>
                    <a:pt x="665" y="28"/>
                  </a:lnTo>
                  <a:lnTo>
                    <a:pt x="667" y="22"/>
                  </a:lnTo>
                  <a:lnTo>
                    <a:pt x="661" y="22"/>
                  </a:lnTo>
                  <a:lnTo>
                    <a:pt x="663" y="20"/>
                  </a:lnTo>
                  <a:lnTo>
                    <a:pt x="660" y="19"/>
                  </a:lnTo>
                  <a:lnTo>
                    <a:pt x="666" y="14"/>
                  </a:lnTo>
                  <a:lnTo>
                    <a:pt x="667" y="10"/>
                  </a:lnTo>
                  <a:lnTo>
                    <a:pt x="662" y="7"/>
                  </a:lnTo>
                  <a:lnTo>
                    <a:pt x="662" y="6"/>
                  </a:lnTo>
                  <a:lnTo>
                    <a:pt x="666" y="3"/>
                  </a:lnTo>
                  <a:lnTo>
                    <a:pt x="660" y="3"/>
                  </a:lnTo>
                  <a:lnTo>
                    <a:pt x="659" y="3"/>
                  </a:lnTo>
                  <a:lnTo>
                    <a:pt x="654" y="4"/>
                  </a:lnTo>
                  <a:lnTo>
                    <a:pt x="656" y="3"/>
                  </a:lnTo>
                  <a:lnTo>
                    <a:pt x="654" y="3"/>
                  </a:lnTo>
                  <a:lnTo>
                    <a:pt x="658" y="0"/>
                  </a:lnTo>
                  <a:lnTo>
                    <a:pt x="649" y="0"/>
                  </a:lnTo>
                  <a:lnTo>
                    <a:pt x="635" y="6"/>
                  </a:lnTo>
                  <a:lnTo>
                    <a:pt x="637" y="8"/>
                  </a:lnTo>
                  <a:lnTo>
                    <a:pt x="633" y="12"/>
                  </a:lnTo>
                  <a:lnTo>
                    <a:pt x="630" y="9"/>
                  </a:lnTo>
                  <a:lnTo>
                    <a:pt x="623" y="12"/>
                  </a:lnTo>
                  <a:lnTo>
                    <a:pt x="620" y="15"/>
                  </a:lnTo>
                  <a:lnTo>
                    <a:pt x="614" y="19"/>
                  </a:lnTo>
                  <a:lnTo>
                    <a:pt x="616" y="22"/>
                  </a:lnTo>
                  <a:lnTo>
                    <a:pt x="617" y="22"/>
                  </a:lnTo>
                  <a:lnTo>
                    <a:pt x="614" y="23"/>
                  </a:lnTo>
                  <a:lnTo>
                    <a:pt x="613" y="23"/>
                  </a:lnTo>
                  <a:lnTo>
                    <a:pt x="606" y="27"/>
                  </a:lnTo>
                  <a:lnTo>
                    <a:pt x="601" y="32"/>
                  </a:lnTo>
                  <a:lnTo>
                    <a:pt x="605" y="35"/>
                  </a:lnTo>
                  <a:lnTo>
                    <a:pt x="603" y="35"/>
                  </a:lnTo>
                  <a:lnTo>
                    <a:pt x="603" y="36"/>
                  </a:lnTo>
                  <a:lnTo>
                    <a:pt x="613" y="38"/>
                  </a:lnTo>
                  <a:lnTo>
                    <a:pt x="612" y="39"/>
                  </a:lnTo>
                  <a:lnTo>
                    <a:pt x="616" y="41"/>
                  </a:lnTo>
                  <a:lnTo>
                    <a:pt x="619" y="40"/>
                  </a:lnTo>
                  <a:lnTo>
                    <a:pt x="620" y="43"/>
                  </a:lnTo>
                  <a:lnTo>
                    <a:pt x="630" y="42"/>
                  </a:lnTo>
                  <a:lnTo>
                    <a:pt x="630" y="44"/>
                  </a:lnTo>
                  <a:lnTo>
                    <a:pt x="628" y="46"/>
                  </a:lnTo>
                  <a:lnTo>
                    <a:pt x="623" y="46"/>
                  </a:lnTo>
                  <a:lnTo>
                    <a:pt x="628" y="43"/>
                  </a:lnTo>
                  <a:lnTo>
                    <a:pt x="622" y="45"/>
                  </a:lnTo>
                  <a:lnTo>
                    <a:pt x="616" y="48"/>
                  </a:lnTo>
                  <a:lnTo>
                    <a:pt x="617" y="49"/>
                  </a:lnTo>
                  <a:lnTo>
                    <a:pt x="613" y="52"/>
                  </a:lnTo>
                  <a:lnTo>
                    <a:pt x="610" y="52"/>
                  </a:lnTo>
                  <a:lnTo>
                    <a:pt x="606" y="55"/>
                  </a:lnTo>
                  <a:lnTo>
                    <a:pt x="614" y="55"/>
                  </a:lnTo>
                  <a:lnTo>
                    <a:pt x="619" y="52"/>
                  </a:lnTo>
                  <a:lnTo>
                    <a:pt x="616" y="53"/>
                  </a:lnTo>
                  <a:lnTo>
                    <a:pt x="619" y="51"/>
                  </a:lnTo>
                  <a:lnTo>
                    <a:pt x="622" y="52"/>
                  </a:lnTo>
                  <a:lnTo>
                    <a:pt x="617" y="58"/>
                  </a:lnTo>
                  <a:lnTo>
                    <a:pt x="620" y="58"/>
                  </a:lnTo>
                  <a:lnTo>
                    <a:pt x="608" y="61"/>
                  </a:lnTo>
                  <a:lnTo>
                    <a:pt x="604" y="64"/>
                  </a:lnTo>
                  <a:lnTo>
                    <a:pt x="596" y="67"/>
                  </a:lnTo>
                  <a:lnTo>
                    <a:pt x="584" y="67"/>
                  </a:lnTo>
                  <a:lnTo>
                    <a:pt x="584" y="68"/>
                  </a:lnTo>
                  <a:lnTo>
                    <a:pt x="578" y="73"/>
                  </a:lnTo>
                  <a:lnTo>
                    <a:pt x="580" y="76"/>
                  </a:lnTo>
                  <a:lnTo>
                    <a:pt x="578" y="79"/>
                  </a:lnTo>
                  <a:lnTo>
                    <a:pt x="575" y="82"/>
                  </a:lnTo>
                  <a:lnTo>
                    <a:pt x="572" y="81"/>
                  </a:lnTo>
                  <a:lnTo>
                    <a:pt x="575" y="78"/>
                  </a:lnTo>
                  <a:lnTo>
                    <a:pt x="566" y="81"/>
                  </a:lnTo>
                  <a:lnTo>
                    <a:pt x="569" y="77"/>
                  </a:lnTo>
                  <a:lnTo>
                    <a:pt x="565" y="77"/>
                  </a:lnTo>
                  <a:lnTo>
                    <a:pt x="565" y="76"/>
                  </a:lnTo>
                  <a:lnTo>
                    <a:pt x="572" y="74"/>
                  </a:lnTo>
                  <a:lnTo>
                    <a:pt x="571" y="72"/>
                  </a:lnTo>
                  <a:lnTo>
                    <a:pt x="577" y="68"/>
                  </a:lnTo>
                  <a:lnTo>
                    <a:pt x="580" y="64"/>
                  </a:lnTo>
                  <a:lnTo>
                    <a:pt x="573" y="65"/>
                  </a:lnTo>
                  <a:lnTo>
                    <a:pt x="571" y="68"/>
                  </a:lnTo>
                  <a:lnTo>
                    <a:pt x="569" y="68"/>
                  </a:lnTo>
                  <a:lnTo>
                    <a:pt x="567" y="67"/>
                  </a:lnTo>
                  <a:lnTo>
                    <a:pt x="574" y="62"/>
                  </a:lnTo>
                  <a:lnTo>
                    <a:pt x="568" y="63"/>
                  </a:lnTo>
                  <a:lnTo>
                    <a:pt x="570" y="62"/>
                  </a:lnTo>
                  <a:lnTo>
                    <a:pt x="567" y="59"/>
                  </a:lnTo>
                  <a:lnTo>
                    <a:pt x="564" y="59"/>
                  </a:lnTo>
                  <a:lnTo>
                    <a:pt x="564" y="61"/>
                  </a:lnTo>
                  <a:lnTo>
                    <a:pt x="559" y="59"/>
                  </a:lnTo>
                  <a:lnTo>
                    <a:pt x="557" y="59"/>
                  </a:lnTo>
                  <a:lnTo>
                    <a:pt x="559" y="61"/>
                  </a:lnTo>
                  <a:lnTo>
                    <a:pt x="550" y="61"/>
                  </a:lnTo>
                  <a:lnTo>
                    <a:pt x="549" y="62"/>
                  </a:lnTo>
                  <a:lnTo>
                    <a:pt x="546" y="61"/>
                  </a:lnTo>
                  <a:lnTo>
                    <a:pt x="548" y="65"/>
                  </a:lnTo>
                  <a:lnTo>
                    <a:pt x="547" y="66"/>
                  </a:lnTo>
                  <a:lnTo>
                    <a:pt x="545" y="65"/>
                  </a:lnTo>
                  <a:lnTo>
                    <a:pt x="546" y="71"/>
                  </a:lnTo>
                  <a:lnTo>
                    <a:pt x="548" y="71"/>
                  </a:lnTo>
                  <a:lnTo>
                    <a:pt x="548" y="70"/>
                  </a:lnTo>
                  <a:lnTo>
                    <a:pt x="550" y="69"/>
                  </a:lnTo>
                  <a:lnTo>
                    <a:pt x="556" y="68"/>
                  </a:lnTo>
                  <a:lnTo>
                    <a:pt x="556" y="71"/>
                  </a:lnTo>
                  <a:lnTo>
                    <a:pt x="560" y="69"/>
                  </a:lnTo>
                  <a:lnTo>
                    <a:pt x="557" y="74"/>
                  </a:lnTo>
                  <a:lnTo>
                    <a:pt x="553" y="75"/>
                  </a:lnTo>
                  <a:lnTo>
                    <a:pt x="543" y="72"/>
                  </a:lnTo>
                  <a:lnTo>
                    <a:pt x="543" y="67"/>
                  </a:lnTo>
                  <a:lnTo>
                    <a:pt x="540" y="68"/>
                  </a:lnTo>
                  <a:lnTo>
                    <a:pt x="541" y="72"/>
                  </a:lnTo>
                  <a:lnTo>
                    <a:pt x="530" y="73"/>
                  </a:lnTo>
                  <a:lnTo>
                    <a:pt x="526" y="71"/>
                  </a:lnTo>
                  <a:lnTo>
                    <a:pt x="514" y="71"/>
                  </a:lnTo>
                  <a:lnTo>
                    <a:pt x="506" y="73"/>
                  </a:lnTo>
                  <a:lnTo>
                    <a:pt x="501" y="72"/>
                  </a:lnTo>
                  <a:lnTo>
                    <a:pt x="496" y="74"/>
                  </a:lnTo>
                  <a:lnTo>
                    <a:pt x="491" y="72"/>
                  </a:lnTo>
                  <a:lnTo>
                    <a:pt x="484" y="74"/>
                  </a:lnTo>
                  <a:lnTo>
                    <a:pt x="480" y="72"/>
                  </a:lnTo>
                  <a:lnTo>
                    <a:pt x="477" y="68"/>
                  </a:lnTo>
                  <a:lnTo>
                    <a:pt x="478" y="65"/>
                  </a:lnTo>
                  <a:lnTo>
                    <a:pt x="475" y="65"/>
                  </a:lnTo>
                  <a:lnTo>
                    <a:pt x="474" y="66"/>
                  </a:lnTo>
                  <a:lnTo>
                    <a:pt x="470" y="66"/>
                  </a:lnTo>
                  <a:lnTo>
                    <a:pt x="470" y="68"/>
                  </a:lnTo>
                  <a:lnTo>
                    <a:pt x="468" y="67"/>
                  </a:lnTo>
                  <a:lnTo>
                    <a:pt x="458" y="66"/>
                  </a:lnTo>
                  <a:lnTo>
                    <a:pt x="461" y="64"/>
                  </a:lnTo>
                  <a:lnTo>
                    <a:pt x="451" y="59"/>
                  </a:lnTo>
                  <a:lnTo>
                    <a:pt x="456" y="59"/>
                  </a:lnTo>
                  <a:lnTo>
                    <a:pt x="455" y="56"/>
                  </a:lnTo>
                  <a:lnTo>
                    <a:pt x="457" y="55"/>
                  </a:lnTo>
                  <a:lnTo>
                    <a:pt x="452" y="51"/>
                  </a:lnTo>
                  <a:lnTo>
                    <a:pt x="426" y="56"/>
                  </a:lnTo>
                  <a:lnTo>
                    <a:pt x="417" y="56"/>
                  </a:lnTo>
                  <a:lnTo>
                    <a:pt x="406" y="62"/>
                  </a:lnTo>
                  <a:lnTo>
                    <a:pt x="404" y="63"/>
                  </a:lnTo>
                  <a:lnTo>
                    <a:pt x="407" y="64"/>
                  </a:lnTo>
                  <a:lnTo>
                    <a:pt x="407" y="65"/>
                  </a:lnTo>
                  <a:lnTo>
                    <a:pt x="413" y="65"/>
                  </a:lnTo>
                  <a:lnTo>
                    <a:pt x="419" y="65"/>
                  </a:lnTo>
                  <a:lnTo>
                    <a:pt x="417" y="62"/>
                  </a:lnTo>
                  <a:lnTo>
                    <a:pt x="423" y="61"/>
                  </a:lnTo>
                  <a:lnTo>
                    <a:pt x="426" y="63"/>
                  </a:lnTo>
                  <a:lnTo>
                    <a:pt x="433" y="61"/>
                  </a:lnTo>
                  <a:lnTo>
                    <a:pt x="433" y="63"/>
                  </a:lnTo>
                  <a:lnTo>
                    <a:pt x="436" y="61"/>
                  </a:lnTo>
                  <a:lnTo>
                    <a:pt x="436" y="59"/>
                  </a:lnTo>
                  <a:lnTo>
                    <a:pt x="441" y="59"/>
                  </a:lnTo>
                  <a:lnTo>
                    <a:pt x="440" y="58"/>
                  </a:lnTo>
                  <a:lnTo>
                    <a:pt x="451" y="56"/>
                  </a:lnTo>
                  <a:lnTo>
                    <a:pt x="448" y="59"/>
                  </a:lnTo>
                  <a:lnTo>
                    <a:pt x="449" y="59"/>
                  </a:lnTo>
                  <a:lnTo>
                    <a:pt x="444" y="59"/>
                  </a:lnTo>
                  <a:lnTo>
                    <a:pt x="444" y="60"/>
                  </a:lnTo>
                  <a:lnTo>
                    <a:pt x="439" y="63"/>
                  </a:lnTo>
                  <a:lnTo>
                    <a:pt x="438" y="62"/>
                  </a:lnTo>
                  <a:lnTo>
                    <a:pt x="436" y="64"/>
                  </a:lnTo>
                  <a:lnTo>
                    <a:pt x="417" y="67"/>
                  </a:lnTo>
                  <a:lnTo>
                    <a:pt x="413" y="69"/>
                  </a:lnTo>
                  <a:lnTo>
                    <a:pt x="414" y="69"/>
                  </a:lnTo>
                  <a:lnTo>
                    <a:pt x="406" y="72"/>
                  </a:lnTo>
                  <a:lnTo>
                    <a:pt x="408" y="74"/>
                  </a:lnTo>
                  <a:lnTo>
                    <a:pt x="408" y="76"/>
                  </a:lnTo>
                  <a:lnTo>
                    <a:pt x="404" y="78"/>
                  </a:lnTo>
                  <a:lnTo>
                    <a:pt x="404" y="83"/>
                  </a:lnTo>
                  <a:lnTo>
                    <a:pt x="407" y="83"/>
                  </a:lnTo>
                  <a:lnTo>
                    <a:pt x="404" y="84"/>
                  </a:lnTo>
                  <a:lnTo>
                    <a:pt x="404" y="87"/>
                  </a:lnTo>
                  <a:lnTo>
                    <a:pt x="396" y="88"/>
                  </a:lnTo>
                  <a:lnTo>
                    <a:pt x="393" y="90"/>
                  </a:lnTo>
                  <a:lnTo>
                    <a:pt x="391" y="88"/>
                  </a:lnTo>
                  <a:lnTo>
                    <a:pt x="390" y="84"/>
                  </a:lnTo>
                  <a:lnTo>
                    <a:pt x="399" y="83"/>
                  </a:lnTo>
                  <a:lnTo>
                    <a:pt x="399" y="79"/>
                  </a:lnTo>
                  <a:lnTo>
                    <a:pt x="397" y="79"/>
                  </a:lnTo>
                  <a:lnTo>
                    <a:pt x="397" y="77"/>
                  </a:lnTo>
                  <a:lnTo>
                    <a:pt x="393" y="78"/>
                  </a:lnTo>
                  <a:lnTo>
                    <a:pt x="397" y="76"/>
                  </a:lnTo>
                  <a:lnTo>
                    <a:pt x="396" y="74"/>
                  </a:lnTo>
                  <a:lnTo>
                    <a:pt x="390" y="78"/>
                  </a:lnTo>
                  <a:lnTo>
                    <a:pt x="390" y="77"/>
                  </a:lnTo>
                  <a:lnTo>
                    <a:pt x="391" y="76"/>
                  </a:lnTo>
                  <a:lnTo>
                    <a:pt x="391" y="75"/>
                  </a:lnTo>
                  <a:lnTo>
                    <a:pt x="394" y="72"/>
                  </a:lnTo>
                  <a:lnTo>
                    <a:pt x="382" y="72"/>
                  </a:lnTo>
                  <a:lnTo>
                    <a:pt x="384" y="71"/>
                  </a:lnTo>
                  <a:lnTo>
                    <a:pt x="384" y="70"/>
                  </a:lnTo>
                  <a:lnTo>
                    <a:pt x="382" y="70"/>
                  </a:lnTo>
                  <a:lnTo>
                    <a:pt x="383" y="69"/>
                  </a:lnTo>
                  <a:lnTo>
                    <a:pt x="383" y="67"/>
                  </a:lnTo>
                  <a:lnTo>
                    <a:pt x="367" y="72"/>
                  </a:lnTo>
                  <a:lnTo>
                    <a:pt x="363" y="72"/>
                  </a:lnTo>
                  <a:lnTo>
                    <a:pt x="367" y="70"/>
                  </a:lnTo>
                  <a:lnTo>
                    <a:pt x="363" y="71"/>
                  </a:lnTo>
                  <a:lnTo>
                    <a:pt x="360" y="72"/>
                  </a:lnTo>
                  <a:lnTo>
                    <a:pt x="354" y="71"/>
                  </a:lnTo>
                  <a:lnTo>
                    <a:pt x="353" y="73"/>
                  </a:lnTo>
                  <a:lnTo>
                    <a:pt x="314" y="72"/>
                  </a:lnTo>
                  <a:lnTo>
                    <a:pt x="310" y="71"/>
                  </a:lnTo>
                  <a:lnTo>
                    <a:pt x="306" y="69"/>
                  </a:lnTo>
                  <a:lnTo>
                    <a:pt x="310" y="68"/>
                  </a:lnTo>
                  <a:lnTo>
                    <a:pt x="314" y="65"/>
                  </a:lnTo>
                  <a:lnTo>
                    <a:pt x="319" y="63"/>
                  </a:lnTo>
                  <a:lnTo>
                    <a:pt x="333" y="63"/>
                  </a:lnTo>
                  <a:lnTo>
                    <a:pt x="336" y="59"/>
                  </a:lnTo>
                  <a:lnTo>
                    <a:pt x="332" y="61"/>
                  </a:lnTo>
                  <a:lnTo>
                    <a:pt x="335" y="59"/>
                  </a:lnTo>
                  <a:lnTo>
                    <a:pt x="331" y="53"/>
                  </a:lnTo>
                  <a:lnTo>
                    <a:pt x="328" y="54"/>
                  </a:lnTo>
                  <a:lnTo>
                    <a:pt x="328" y="52"/>
                  </a:lnTo>
                  <a:lnTo>
                    <a:pt x="314" y="51"/>
                  </a:lnTo>
                  <a:lnTo>
                    <a:pt x="317" y="52"/>
                  </a:lnTo>
                  <a:lnTo>
                    <a:pt x="315" y="54"/>
                  </a:lnTo>
                  <a:lnTo>
                    <a:pt x="314" y="52"/>
                  </a:lnTo>
                  <a:lnTo>
                    <a:pt x="295" y="52"/>
                  </a:lnTo>
                  <a:lnTo>
                    <a:pt x="286" y="46"/>
                  </a:lnTo>
                  <a:lnTo>
                    <a:pt x="266" y="43"/>
                  </a:lnTo>
                  <a:lnTo>
                    <a:pt x="264" y="40"/>
                  </a:lnTo>
                  <a:lnTo>
                    <a:pt x="255" y="36"/>
                  </a:lnTo>
                  <a:lnTo>
                    <a:pt x="237" y="36"/>
                  </a:lnTo>
                  <a:lnTo>
                    <a:pt x="229" y="41"/>
                  </a:lnTo>
                  <a:lnTo>
                    <a:pt x="224" y="43"/>
                  </a:lnTo>
                  <a:lnTo>
                    <a:pt x="218" y="45"/>
                  </a:lnTo>
                  <a:lnTo>
                    <a:pt x="209" y="45"/>
                  </a:lnTo>
                  <a:lnTo>
                    <a:pt x="211" y="42"/>
                  </a:lnTo>
                  <a:lnTo>
                    <a:pt x="222" y="38"/>
                  </a:lnTo>
                  <a:lnTo>
                    <a:pt x="216" y="38"/>
                  </a:lnTo>
                  <a:lnTo>
                    <a:pt x="224" y="32"/>
                  </a:lnTo>
                  <a:lnTo>
                    <a:pt x="225" y="31"/>
                  </a:lnTo>
                  <a:lnTo>
                    <a:pt x="221" y="31"/>
                  </a:lnTo>
                  <a:lnTo>
                    <a:pt x="222" y="33"/>
                  </a:lnTo>
                  <a:lnTo>
                    <a:pt x="218" y="34"/>
                  </a:lnTo>
                  <a:lnTo>
                    <a:pt x="218" y="32"/>
                  </a:lnTo>
                  <a:lnTo>
                    <a:pt x="213" y="33"/>
                  </a:lnTo>
                  <a:lnTo>
                    <a:pt x="213" y="34"/>
                  </a:lnTo>
                  <a:lnTo>
                    <a:pt x="208" y="37"/>
                  </a:lnTo>
                  <a:lnTo>
                    <a:pt x="208" y="39"/>
                  </a:lnTo>
                  <a:lnTo>
                    <a:pt x="201" y="40"/>
                  </a:lnTo>
                  <a:lnTo>
                    <a:pt x="203" y="41"/>
                  </a:lnTo>
                  <a:lnTo>
                    <a:pt x="194" y="43"/>
                  </a:lnTo>
                  <a:lnTo>
                    <a:pt x="191" y="45"/>
                  </a:lnTo>
                  <a:lnTo>
                    <a:pt x="185" y="40"/>
                  </a:lnTo>
                  <a:lnTo>
                    <a:pt x="190" y="28"/>
                  </a:lnTo>
                  <a:lnTo>
                    <a:pt x="185" y="23"/>
                  </a:lnTo>
                  <a:lnTo>
                    <a:pt x="179" y="26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173" y="31"/>
                  </a:lnTo>
                  <a:lnTo>
                    <a:pt x="168" y="34"/>
                  </a:lnTo>
                  <a:lnTo>
                    <a:pt x="153" y="39"/>
                  </a:lnTo>
                  <a:lnTo>
                    <a:pt x="158" y="35"/>
                  </a:lnTo>
                  <a:lnTo>
                    <a:pt x="161" y="34"/>
                  </a:lnTo>
                  <a:lnTo>
                    <a:pt x="136" y="39"/>
                  </a:lnTo>
                  <a:lnTo>
                    <a:pt x="117" y="46"/>
                  </a:lnTo>
                  <a:lnTo>
                    <a:pt x="122" y="43"/>
                  </a:lnTo>
                  <a:lnTo>
                    <a:pt x="121" y="42"/>
                  </a:lnTo>
                  <a:lnTo>
                    <a:pt x="114" y="45"/>
                  </a:lnTo>
                  <a:lnTo>
                    <a:pt x="116" y="43"/>
                  </a:lnTo>
                  <a:lnTo>
                    <a:pt x="113" y="45"/>
                  </a:lnTo>
                  <a:lnTo>
                    <a:pt x="114" y="43"/>
                  </a:lnTo>
                  <a:lnTo>
                    <a:pt x="111" y="43"/>
                  </a:lnTo>
                  <a:lnTo>
                    <a:pt x="109" y="45"/>
                  </a:lnTo>
                  <a:lnTo>
                    <a:pt x="100" y="47"/>
                  </a:lnTo>
                  <a:lnTo>
                    <a:pt x="90" y="49"/>
                  </a:lnTo>
                  <a:lnTo>
                    <a:pt x="87" y="50"/>
                  </a:lnTo>
                  <a:lnTo>
                    <a:pt x="89" y="49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112" y="41"/>
                  </a:lnTo>
                  <a:lnTo>
                    <a:pt x="125" y="41"/>
                  </a:lnTo>
                  <a:lnTo>
                    <a:pt x="151" y="34"/>
                  </a:lnTo>
                  <a:lnTo>
                    <a:pt x="157" y="32"/>
                  </a:lnTo>
                  <a:lnTo>
                    <a:pt x="157" y="29"/>
                  </a:lnTo>
                  <a:lnTo>
                    <a:pt x="148" y="32"/>
                  </a:lnTo>
                  <a:lnTo>
                    <a:pt x="143" y="30"/>
                  </a:lnTo>
                  <a:lnTo>
                    <a:pt x="137" y="32"/>
                  </a:lnTo>
                  <a:lnTo>
                    <a:pt x="130" y="34"/>
                  </a:lnTo>
                  <a:lnTo>
                    <a:pt x="127" y="34"/>
                  </a:lnTo>
                  <a:lnTo>
                    <a:pt x="112" y="39"/>
                  </a:lnTo>
                  <a:lnTo>
                    <a:pt x="107" y="38"/>
                  </a:lnTo>
                  <a:lnTo>
                    <a:pt x="99" y="40"/>
                  </a:lnTo>
                  <a:lnTo>
                    <a:pt x="96" y="42"/>
                  </a:lnTo>
                  <a:lnTo>
                    <a:pt x="92" y="43"/>
                  </a:lnTo>
                  <a:lnTo>
                    <a:pt x="81" y="45"/>
                  </a:lnTo>
                  <a:lnTo>
                    <a:pt x="65" y="49"/>
                  </a:lnTo>
                  <a:lnTo>
                    <a:pt x="64" y="55"/>
                  </a:lnTo>
                  <a:lnTo>
                    <a:pt x="62" y="58"/>
                  </a:lnTo>
                  <a:lnTo>
                    <a:pt x="60" y="59"/>
                  </a:lnTo>
                  <a:lnTo>
                    <a:pt x="58" y="52"/>
                  </a:lnTo>
                  <a:lnTo>
                    <a:pt x="49" y="52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2" y="53"/>
                  </a:lnTo>
                  <a:lnTo>
                    <a:pt x="36" y="52"/>
                  </a:lnTo>
                  <a:lnTo>
                    <a:pt x="11" y="73"/>
                  </a:lnTo>
                  <a:lnTo>
                    <a:pt x="11" y="77"/>
                  </a:lnTo>
                  <a:lnTo>
                    <a:pt x="8" y="79"/>
                  </a:lnTo>
                  <a:lnTo>
                    <a:pt x="7" y="81"/>
                  </a:lnTo>
                  <a:lnTo>
                    <a:pt x="3" y="83"/>
                  </a:lnTo>
                  <a:lnTo>
                    <a:pt x="0" y="86"/>
                  </a:lnTo>
                  <a:lnTo>
                    <a:pt x="33" y="86"/>
                  </a:lnTo>
                  <a:lnTo>
                    <a:pt x="28" y="87"/>
                  </a:lnTo>
                  <a:lnTo>
                    <a:pt x="30" y="89"/>
                  </a:lnTo>
                  <a:lnTo>
                    <a:pt x="27" y="91"/>
                  </a:lnTo>
                  <a:lnTo>
                    <a:pt x="27" y="94"/>
                  </a:lnTo>
                  <a:lnTo>
                    <a:pt x="18" y="98"/>
                  </a:lnTo>
                  <a:lnTo>
                    <a:pt x="21" y="100"/>
                  </a:lnTo>
                  <a:lnTo>
                    <a:pt x="19" y="102"/>
                  </a:lnTo>
                  <a:lnTo>
                    <a:pt x="16" y="103"/>
                  </a:lnTo>
                  <a:lnTo>
                    <a:pt x="17" y="103"/>
                  </a:lnTo>
                  <a:lnTo>
                    <a:pt x="14" y="105"/>
                  </a:lnTo>
                  <a:lnTo>
                    <a:pt x="25" y="104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30" y="104"/>
                  </a:lnTo>
                  <a:lnTo>
                    <a:pt x="33" y="104"/>
                  </a:lnTo>
                  <a:lnTo>
                    <a:pt x="27" y="107"/>
                  </a:lnTo>
                  <a:lnTo>
                    <a:pt x="27" y="112"/>
                  </a:lnTo>
                  <a:lnTo>
                    <a:pt x="16" y="117"/>
                  </a:lnTo>
                  <a:lnTo>
                    <a:pt x="11" y="118"/>
                  </a:lnTo>
                  <a:lnTo>
                    <a:pt x="14" y="121"/>
                  </a:lnTo>
                  <a:lnTo>
                    <a:pt x="6" y="126"/>
                  </a:lnTo>
                  <a:lnTo>
                    <a:pt x="13" y="131"/>
                  </a:lnTo>
                  <a:lnTo>
                    <a:pt x="8" y="134"/>
                  </a:lnTo>
                  <a:lnTo>
                    <a:pt x="17" y="133"/>
                  </a:lnTo>
                  <a:lnTo>
                    <a:pt x="19" y="133"/>
                  </a:lnTo>
                  <a:lnTo>
                    <a:pt x="19" y="134"/>
                  </a:lnTo>
                  <a:lnTo>
                    <a:pt x="18" y="136"/>
                  </a:lnTo>
                  <a:lnTo>
                    <a:pt x="18" y="138"/>
                  </a:lnTo>
                  <a:lnTo>
                    <a:pt x="16" y="139"/>
                  </a:lnTo>
                  <a:lnTo>
                    <a:pt x="16" y="140"/>
                  </a:lnTo>
                  <a:lnTo>
                    <a:pt x="21" y="145"/>
                  </a:lnTo>
                  <a:lnTo>
                    <a:pt x="17" y="146"/>
                  </a:lnTo>
                  <a:lnTo>
                    <a:pt x="20" y="146"/>
                  </a:lnTo>
                  <a:lnTo>
                    <a:pt x="19" y="151"/>
                  </a:lnTo>
                  <a:lnTo>
                    <a:pt x="11" y="154"/>
                  </a:lnTo>
                  <a:lnTo>
                    <a:pt x="13" y="156"/>
                  </a:lnTo>
                  <a:lnTo>
                    <a:pt x="11" y="157"/>
                  </a:lnTo>
                  <a:lnTo>
                    <a:pt x="15" y="158"/>
                  </a:lnTo>
                  <a:lnTo>
                    <a:pt x="8" y="162"/>
                  </a:lnTo>
                  <a:lnTo>
                    <a:pt x="9" y="166"/>
                  </a:lnTo>
                  <a:lnTo>
                    <a:pt x="6" y="167"/>
                  </a:lnTo>
                  <a:lnTo>
                    <a:pt x="10" y="170"/>
                  </a:lnTo>
                  <a:lnTo>
                    <a:pt x="7" y="170"/>
                  </a:lnTo>
                  <a:lnTo>
                    <a:pt x="7" y="171"/>
                  </a:lnTo>
                  <a:lnTo>
                    <a:pt x="5" y="172"/>
                  </a:lnTo>
                  <a:lnTo>
                    <a:pt x="4" y="174"/>
                  </a:lnTo>
                  <a:lnTo>
                    <a:pt x="3" y="176"/>
                  </a:lnTo>
                  <a:lnTo>
                    <a:pt x="8" y="177"/>
                  </a:lnTo>
                  <a:lnTo>
                    <a:pt x="12" y="176"/>
                  </a:lnTo>
                  <a:lnTo>
                    <a:pt x="12" y="182"/>
                  </a:lnTo>
                  <a:lnTo>
                    <a:pt x="14" y="182"/>
                  </a:lnTo>
                  <a:lnTo>
                    <a:pt x="13" y="184"/>
                  </a:lnTo>
                  <a:lnTo>
                    <a:pt x="16" y="188"/>
                  </a:lnTo>
                  <a:lnTo>
                    <a:pt x="21" y="188"/>
                  </a:lnTo>
                  <a:lnTo>
                    <a:pt x="18" y="194"/>
                  </a:lnTo>
                  <a:lnTo>
                    <a:pt x="14" y="195"/>
                  </a:lnTo>
                  <a:lnTo>
                    <a:pt x="17" y="196"/>
                  </a:lnTo>
                  <a:lnTo>
                    <a:pt x="13" y="201"/>
                  </a:lnTo>
                  <a:lnTo>
                    <a:pt x="21" y="201"/>
                  </a:lnTo>
                  <a:lnTo>
                    <a:pt x="25" y="200"/>
                  </a:lnTo>
                  <a:lnTo>
                    <a:pt x="26" y="201"/>
                  </a:lnTo>
                  <a:lnTo>
                    <a:pt x="29" y="199"/>
                  </a:lnTo>
                  <a:lnTo>
                    <a:pt x="35" y="201"/>
                  </a:lnTo>
                  <a:lnTo>
                    <a:pt x="44" y="200"/>
                  </a:lnTo>
                  <a:lnTo>
                    <a:pt x="47" y="198"/>
                  </a:lnTo>
                  <a:lnTo>
                    <a:pt x="50" y="198"/>
                  </a:lnTo>
                  <a:lnTo>
                    <a:pt x="48" y="201"/>
                  </a:lnTo>
                  <a:lnTo>
                    <a:pt x="44" y="203"/>
                  </a:lnTo>
                  <a:lnTo>
                    <a:pt x="44" y="207"/>
                  </a:lnTo>
                  <a:lnTo>
                    <a:pt x="47" y="207"/>
                  </a:lnTo>
                  <a:lnTo>
                    <a:pt x="44" y="210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59" y="216"/>
                  </a:lnTo>
                  <a:lnTo>
                    <a:pt x="71" y="216"/>
                  </a:lnTo>
                  <a:lnTo>
                    <a:pt x="85" y="216"/>
                  </a:lnTo>
                  <a:lnTo>
                    <a:pt x="101" y="216"/>
                  </a:lnTo>
                  <a:lnTo>
                    <a:pt x="115" y="216"/>
                  </a:lnTo>
                  <a:lnTo>
                    <a:pt x="130" y="216"/>
                  </a:lnTo>
                  <a:lnTo>
                    <a:pt x="143" y="216"/>
                  </a:lnTo>
                  <a:lnTo>
                    <a:pt x="156" y="216"/>
                  </a:lnTo>
                  <a:lnTo>
                    <a:pt x="170" y="216"/>
                  </a:lnTo>
                  <a:lnTo>
                    <a:pt x="184" y="216"/>
                  </a:lnTo>
                  <a:lnTo>
                    <a:pt x="198" y="216"/>
                  </a:lnTo>
                  <a:lnTo>
                    <a:pt x="213" y="216"/>
                  </a:lnTo>
                  <a:lnTo>
                    <a:pt x="226" y="216"/>
                  </a:lnTo>
                  <a:lnTo>
                    <a:pt x="238" y="216"/>
                  </a:lnTo>
                  <a:lnTo>
                    <a:pt x="252" y="216"/>
                  </a:lnTo>
                  <a:lnTo>
                    <a:pt x="266" y="216"/>
                  </a:lnTo>
                  <a:lnTo>
                    <a:pt x="280" y="216"/>
                  </a:lnTo>
                  <a:lnTo>
                    <a:pt x="294" y="216"/>
                  </a:lnTo>
                  <a:lnTo>
                    <a:pt x="306" y="216"/>
                  </a:lnTo>
                  <a:lnTo>
                    <a:pt x="320" y="216"/>
                  </a:lnTo>
                  <a:lnTo>
                    <a:pt x="334" y="216"/>
                  </a:lnTo>
                  <a:lnTo>
                    <a:pt x="348" y="216"/>
                  </a:lnTo>
                  <a:lnTo>
                    <a:pt x="363" y="216"/>
                  </a:lnTo>
                  <a:lnTo>
                    <a:pt x="372" y="21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745" y="1102"/>
              <a:ext cx="800" cy="223"/>
            </a:xfrm>
            <a:custGeom>
              <a:avLst/>
              <a:gdLst/>
              <a:ahLst/>
              <a:cxnLst>
                <a:cxn ang="0">
                  <a:pos x="485" y="222"/>
                </a:cxn>
                <a:cxn ang="0">
                  <a:pos x="530" y="188"/>
                </a:cxn>
                <a:cxn ang="0">
                  <a:pos x="557" y="171"/>
                </a:cxn>
                <a:cxn ang="0">
                  <a:pos x="580" y="150"/>
                </a:cxn>
                <a:cxn ang="0">
                  <a:pos x="556" y="146"/>
                </a:cxn>
                <a:cxn ang="0">
                  <a:pos x="608" y="145"/>
                </a:cxn>
                <a:cxn ang="0">
                  <a:pos x="652" y="134"/>
                </a:cxn>
                <a:cxn ang="0">
                  <a:pos x="657" y="119"/>
                </a:cxn>
                <a:cxn ang="0">
                  <a:pos x="711" y="96"/>
                </a:cxn>
                <a:cxn ang="0">
                  <a:pos x="731" y="94"/>
                </a:cxn>
                <a:cxn ang="0">
                  <a:pos x="772" y="73"/>
                </a:cxn>
                <a:cxn ang="0">
                  <a:pos x="782" y="63"/>
                </a:cxn>
                <a:cxn ang="0">
                  <a:pos x="785" y="43"/>
                </a:cxn>
                <a:cxn ang="0">
                  <a:pos x="746" y="50"/>
                </a:cxn>
                <a:cxn ang="0">
                  <a:pos x="718" y="71"/>
                </a:cxn>
                <a:cxn ang="0">
                  <a:pos x="695" y="63"/>
                </a:cxn>
                <a:cxn ang="0">
                  <a:pos x="675" y="57"/>
                </a:cxn>
                <a:cxn ang="0">
                  <a:pos x="672" y="44"/>
                </a:cxn>
                <a:cxn ang="0">
                  <a:pos x="655" y="37"/>
                </a:cxn>
                <a:cxn ang="0">
                  <a:pos x="667" y="20"/>
                </a:cxn>
                <a:cxn ang="0">
                  <a:pos x="658" y="4"/>
                </a:cxn>
                <a:cxn ang="0">
                  <a:pos x="626" y="12"/>
                </a:cxn>
                <a:cxn ang="0">
                  <a:pos x="609" y="36"/>
                </a:cxn>
                <a:cxn ang="0">
                  <a:pos x="634" y="45"/>
                </a:cxn>
                <a:cxn ang="0">
                  <a:pos x="610" y="57"/>
                </a:cxn>
                <a:cxn ang="0">
                  <a:pos x="608" y="65"/>
                </a:cxn>
                <a:cxn ang="0">
                  <a:pos x="579" y="80"/>
                </a:cxn>
                <a:cxn ang="0">
                  <a:pos x="577" y="67"/>
                </a:cxn>
                <a:cxn ang="0">
                  <a:pos x="567" y="63"/>
                </a:cxn>
                <a:cxn ang="0">
                  <a:pos x="549" y="67"/>
                </a:cxn>
                <a:cxn ang="0">
                  <a:pos x="557" y="77"/>
                </a:cxn>
                <a:cxn ang="0">
                  <a:pos x="504" y="74"/>
                </a:cxn>
                <a:cxn ang="0">
                  <a:pos x="473" y="68"/>
                </a:cxn>
                <a:cxn ang="0">
                  <a:pos x="455" y="52"/>
                </a:cxn>
                <a:cxn ang="0">
                  <a:pos x="419" y="64"/>
                </a:cxn>
                <a:cxn ang="0">
                  <a:pos x="454" y="57"/>
                </a:cxn>
                <a:cxn ang="0">
                  <a:pos x="416" y="71"/>
                </a:cxn>
                <a:cxn ang="0">
                  <a:pos x="406" y="89"/>
                </a:cxn>
                <a:cxn ang="0">
                  <a:pos x="396" y="80"/>
                </a:cxn>
                <a:cxn ang="0">
                  <a:pos x="387" y="73"/>
                </a:cxn>
                <a:cxn ang="0">
                  <a:pos x="362" y="74"/>
                </a:cxn>
                <a:cxn ang="0">
                  <a:pos x="335" y="65"/>
                </a:cxn>
                <a:cxn ang="0">
                  <a:pos x="317" y="56"/>
                </a:cxn>
                <a:cxn ang="0">
                  <a:pos x="226" y="44"/>
                </a:cxn>
                <a:cxn ang="0">
                  <a:pos x="224" y="34"/>
                </a:cxn>
                <a:cxn ang="0">
                  <a:pos x="196" y="44"/>
                </a:cxn>
                <a:cxn ang="0">
                  <a:pos x="169" y="35"/>
                </a:cxn>
                <a:cxn ang="0">
                  <a:pos x="117" y="44"/>
                </a:cxn>
                <a:cxn ang="0">
                  <a:pos x="95" y="48"/>
                </a:cxn>
                <a:cxn ang="0">
                  <a:pos x="138" y="33"/>
                </a:cxn>
                <a:cxn ang="0">
                  <a:pos x="65" y="50"/>
                </a:cxn>
                <a:cxn ang="0">
                  <a:pos x="36" y="54"/>
                </a:cxn>
                <a:cxn ang="0">
                  <a:pos x="30" y="92"/>
                </a:cxn>
                <a:cxn ang="0">
                  <a:pos x="26" y="107"/>
                </a:cxn>
                <a:cxn ang="0">
                  <a:pos x="14" y="125"/>
                </a:cxn>
                <a:cxn ang="0">
                  <a:pos x="16" y="142"/>
                </a:cxn>
                <a:cxn ang="0">
                  <a:pos x="15" y="163"/>
                </a:cxn>
                <a:cxn ang="0">
                  <a:pos x="3" y="180"/>
                </a:cxn>
                <a:cxn ang="0">
                  <a:pos x="14" y="201"/>
                </a:cxn>
                <a:cxn ang="0">
                  <a:pos x="47" y="203"/>
                </a:cxn>
                <a:cxn ang="0">
                  <a:pos x="59" y="222"/>
                </a:cxn>
                <a:cxn ang="0">
                  <a:pos x="185" y="222"/>
                </a:cxn>
                <a:cxn ang="0">
                  <a:pos x="308" y="222"/>
                </a:cxn>
              </a:cxnLst>
              <a:rect l="0" t="0" r="r" b="b"/>
              <a:pathLst>
                <a:path w="800" h="223">
                  <a:moveTo>
                    <a:pt x="374" y="222"/>
                  </a:moveTo>
                  <a:lnTo>
                    <a:pt x="388" y="222"/>
                  </a:lnTo>
                  <a:lnTo>
                    <a:pt x="403" y="222"/>
                  </a:lnTo>
                  <a:lnTo>
                    <a:pt x="417" y="222"/>
                  </a:lnTo>
                  <a:lnTo>
                    <a:pt x="429" y="222"/>
                  </a:lnTo>
                  <a:lnTo>
                    <a:pt x="443" y="222"/>
                  </a:lnTo>
                  <a:lnTo>
                    <a:pt x="457" y="222"/>
                  </a:lnTo>
                  <a:lnTo>
                    <a:pt x="472" y="222"/>
                  </a:lnTo>
                  <a:lnTo>
                    <a:pt x="485" y="222"/>
                  </a:lnTo>
                  <a:lnTo>
                    <a:pt x="491" y="212"/>
                  </a:lnTo>
                  <a:lnTo>
                    <a:pt x="495" y="211"/>
                  </a:lnTo>
                  <a:lnTo>
                    <a:pt x="500" y="205"/>
                  </a:lnTo>
                  <a:lnTo>
                    <a:pt x="503" y="205"/>
                  </a:lnTo>
                  <a:lnTo>
                    <a:pt x="509" y="200"/>
                  </a:lnTo>
                  <a:lnTo>
                    <a:pt x="505" y="195"/>
                  </a:lnTo>
                  <a:lnTo>
                    <a:pt x="514" y="195"/>
                  </a:lnTo>
                  <a:lnTo>
                    <a:pt x="525" y="190"/>
                  </a:lnTo>
                  <a:lnTo>
                    <a:pt x="530" y="188"/>
                  </a:lnTo>
                  <a:lnTo>
                    <a:pt x="529" y="185"/>
                  </a:lnTo>
                  <a:lnTo>
                    <a:pt x="534" y="185"/>
                  </a:lnTo>
                  <a:lnTo>
                    <a:pt x="541" y="180"/>
                  </a:lnTo>
                  <a:lnTo>
                    <a:pt x="542" y="179"/>
                  </a:lnTo>
                  <a:lnTo>
                    <a:pt x="544" y="182"/>
                  </a:lnTo>
                  <a:lnTo>
                    <a:pt x="547" y="177"/>
                  </a:lnTo>
                  <a:lnTo>
                    <a:pt x="551" y="172"/>
                  </a:lnTo>
                  <a:lnTo>
                    <a:pt x="561" y="172"/>
                  </a:lnTo>
                  <a:lnTo>
                    <a:pt x="557" y="171"/>
                  </a:lnTo>
                  <a:lnTo>
                    <a:pt x="556" y="168"/>
                  </a:lnTo>
                  <a:lnTo>
                    <a:pt x="557" y="167"/>
                  </a:lnTo>
                  <a:lnTo>
                    <a:pt x="572" y="168"/>
                  </a:lnTo>
                  <a:lnTo>
                    <a:pt x="583" y="166"/>
                  </a:lnTo>
                  <a:lnTo>
                    <a:pt x="587" y="164"/>
                  </a:lnTo>
                  <a:lnTo>
                    <a:pt x="589" y="158"/>
                  </a:lnTo>
                  <a:lnTo>
                    <a:pt x="589" y="155"/>
                  </a:lnTo>
                  <a:lnTo>
                    <a:pt x="587" y="155"/>
                  </a:lnTo>
                  <a:lnTo>
                    <a:pt x="580" y="150"/>
                  </a:lnTo>
                  <a:lnTo>
                    <a:pt x="570" y="153"/>
                  </a:lnTo>
                  <a:lnTo>
                    <a:pt x="574" y="150"/>
                  </a:lnTo>
                  <a:lnTo>
                    <a:pt x="570" y="149"/>
                  </a:lnTo>
                  <a:lnTo>
                    <a:pt x="567" y="150"/>
                  </a:lnTo>
                  <a:lnTo>
                    <a:pt x="568" y="149"/>
                  </a:lnTo>
                  <a:lnTo>
                    <a:pt x="560" y="146"/>
                  </a:lnTo>
                  <a:lnTo>
                    <a:pt x="559" y="148"/>
                  </a:lnTo>
                  <a:lnTo>
                    <a:pt x="557" y="148"/>
                  </a:lnTo>
                  <a:lnTo>
                    <a:pt x="556" y="146"/>
                  </a:lnTo>
                  <a:lnTo>
                    <a:pt x="559" y="144"/>
                  </a:lnTo>
                  <a:lnTo>
                    <a:pt x="574" y="149"/>
                  </a:lnTo>
                  <a:lnTo>
                    <a:pt x="585" y="148"/>
                  </a:lnTo>
                  <a:lnTo>
                    <a:pt x="584" y="150"/>
                  </a:lnTo>
                  <a:lnTo>
                    <a:pt x="593" y="155"/>
                  </a:lnTo>
                  <a:lnTo>
                    <a:pt x="603" y="151"/>
                  </a:lnTo>
                  <a:lnTo>
                    <a:pt x="607" y="148"/>
                  </a:lnTo>
                  <a:lnTo>
                    <a:pt x="607" y="147"/>
                  </a:lnTo>
                  <a:lnTo>
                    <a:pt x="608" y="145"/>
                  </a:lnTo>
                  <a:lnTo>
                    <a:pt x="611" y="146"/>
                  </a:lnTo>
                  <a:lnTo>
                    <a:pt x="613" y="142"/>
                  </a:lnTo>
                  <a:lnTo>
                    <a:pt x="622" y="145"/>
                  </a:lnTo>
                  <a:lnTo>
                    <a:pt x="624" y="144"/>
                  </a:lnTo>
                  <a:lnTo>
                    <a:pt x="628" y="145"/>
                  </a:lnTo>
                  <a:lnTo>
                    <a:pt x="640" y="142"/>
                  </a:lnTo>
                  <a:lnTo>
                    <a:pt x="646" y="137"/>
                  </a:lnTo>
                  <a:lnTo>
                    <a:pt x="648" y="135"/>
                  </a:lnTo>
                  <a:lnTo>
                    <a:pt x="652" y="134"/>
                  </a:lnTo>
                  <a:lnTo>
                    <a:pt x="665" y="126"/>
                  </a:lnTo>
                  <a:lnTo>
                    <a:pt x="670" y="122"/>
                  </a:lnTo>
                  <a:lnTo>
                    <a:pt x="642" y="119"/>
                  </a:lnTo>
                  <a:lnTo>
                    <a:pt x="635" y="112"/>
                  </a:lnTo>
                  <a:lnTo>
                    <a:pt x="632" y="111"/>
                  </a:lnTo>
                  <a:lnTo>
                    <a:pt x="634" y="109"/>
                  </a:lnTo>
                  <a:lnTo>
                    <a:pt x="642" y="110"/>
                  </a:lnTo>
                  <a:lnTo>
                    <a:pt x="650" y="113"/>
                  </a:lnTo>
                  <a:lnTo>
                    <a:pt x="657" y="119"/>
                  </a:lnTo>
                  <a:lnTo>
                    <a:pt x="670" y="119"/>
                  </a:lnTo>
                  <a:lnTo>
                    <a:pt x="694" y="106"/>
                  </a:lnTo>
                  <a:lnTo>
                    <a:pt x="696" y="103"/>
                  </a:lnTo>
                  <a:lnTo>
                    <a:pt x="695" y="103"/>
                  </a:lnTo>
                  <a:lnTo>
                    <a:pt x="688" y="100"/>
                  </a:lnTo>
                  <a:lnTo>
                    <a:pt x="688" y="99"/>
                  </a:lnTo>
                  <a:lnTo>
                    <a:pt x="694" y="96"/>
                  </a:lnTo>
                  <a:lnTo>
                    <a:pt x="702" y="98"/>
                  </a:lnTo>
                  <a:lnTo>
                    <a:pt x="711" y="96"/>
                  </a:lnTo>
                  <a:lnTo>
                    <a:pt x="709" y="103"/>
                  </a:lnTo>
                  <a:lnTo>
                    <a:pt x="718" y="103"/>
                  </a:lnTo>
                  <a:lnTo>
                    <a:pt x="720" y="100"/>
                  </a:lnTo>
                  <a:lnTo>
                    <a:pt x="721" y="100"/>
                  </a:lnTo>
                  <a:lnTo>
                    <a:pt x="727" y="103"/>
                  </a:lnTo>
                  <a:lnTo>
                    <a:pt x="729" y="98"/>
                  </a:lnTo>
                  <a:lnTo>
                    <a:pt x="727" y="96"/>
                  </a:lnTo>
                  <a:lnTo>
                    <a:pt x="728" y="95"/>
                  </a:lnTo>
                  <a:lnTo>
                    <a:pt x="731" y="94"/>
                  </a:lnTo>
                  <a:lnTo>
                    <a:pt x="738" y="100"/>
                  </a:lnTo>
                  <a:lnTo>
                    <a:pt x="744" y="96"/>
                  </a:lnTo>
                  <a:lnTo>
                    <a:pt x="749" y="96"/>
                  </a:lnTo>
                  <a:lnTo>
                    <a:pt x="766" y="88"/>
                  </a:lnTo>
                  <a:lnTo>
                    <a:pt x="772" y="87"/>
                  </a:lnTo>
                  <a:lnTo>
                    <a:pt x="775" y="85"/>
                  </a:lnTo>
                  <a:lnTo>
                    <a:pt x="776" y="81"/>
                  </a:lnTo>
                  <a:lnTo>
                    <a:pt x="779" y="80"/>
                  </a:lnTo>
                  <a:lnTo>
                    <a:pt x="772" y="73"/>
                  </a:lnTo>
                  <a:lnTo>
                    <a:pt x="779" y="66"/>
                  </a:lnTo>
                  <a:lnTo>
                    <a:pt x="773" y="67"/>
                  </a:lnTo>
                  <a:lnTo>
                    <a:pt x="775" y="65"/>
                  </a:lnTo>
                  <a:lnTo>
                    <a:pt x="773" y="65"/>
                  </a:lnTo>
                  <a:lnTo>
                    <a:pt x="775" y="65"/>
                  </a:lnTo>
                  <a:lnTo>
                    <a:pt x="774" y="62"/>
                  </a:lnTo>
                  <a:lnTo>
                    <a:pt x="775" y="61"/>
                  </a:lnTo>
                  <a:lnTo>
                    <a:pt x="781" y="60"/>
                  </a:lnTo>
                  <a:lnTo>
                    <a:pt x="782" y="63"/>
                  </a:lnTo>
                  <a:lnTo>
                    <a:pt x="794" y="59"/>
                  </a:lnTo>
                  <a:lnTo>
                    <a:pt x="795" y="56"/>
                  </a:lnTo>
                  <a:lnTo>
                    <a:pt x="787" y="55"/>
                  </a:lnTo>
                  <a:lnTo>
                    <a:pt x="799" y="50"/>
                  </a:lnTo>
                  <a:lnTo>
                    <a:pt x="795" y="48"/>
                  </a:lnTo>
                  <a:lnTo>
                    <a:pt x="787" y="48"/>
                  </a:lnTo>
                  <a:lnTo>
                    <a:pt x="788" y="47"/>
                  </a:lnTo>
                  <a:lnTo>
                    <a:pt x="788" y="46"/>
                  </a:lnTo>
                  <a:lnTo>
                    <a:pt x="785" y="43"/>
                  </a:lnTo>
                  <a:lnTo>
                    <a:pt x="787" y="43"/>
                  </a:lnTo>
                  <a:lnTo>
                    <a:pt x="788" y="40"/>
                  </a:lnTo>
                  <a:lnTo>
                    <a:pt x="775" y="40"/>
                  </a:lnTo>
                  <a:lnTo>
                    <a:pt x="764" y="37"/>
                  </a:lnTo>
                  <a:lnTo>
                    <a:pt x="752" y="37"/>
                  </a:lnTo>
                  <a:lnTo>
                    <a:pt x="749" y="41"/>
                  </a:lnTo>
                  <a:lnTo>
                    <a:pt x="747" y="45"/>
                  </a:lnTo>
                  <a:lnTo>
                    <a:pt x="745" y="47"/>
                  </a:lnTo>
                  <a:lnTo>
                    <a:pt x="746" y="50"/>
                  </a:lnTo>
                  <a:lnTo>
                    <a:pt x="752" y="51"/>
                  </a:lnTo>
                  <a:lnTo>
                    <a:pt x="751" y="52"/>
                  </a:lnTo>
                  <a:lnTo>
                    <a:pt x="748" y="52"/>
                  </a:lnTo>
                  <a:lnTo>
                    <a:pt x="743" y="55"/>
                  </a:lnTo>
                  <a:lnTo>
                    <a:pt x="748" y="57"/>
                  </a:lnTo>
                  <a:lnTo>
                    <a:pt x="738" y="57"/>
                  </a:lnTo>
                  <a:lnTo>
                    <a:pt x="732" y="58"/>
                  </a:lnTo>
                  <a:lnTo>
                    <a:pt x="727" y="64"/>
                  </a:lnTo>
                  <a:lnTo>
                    <a:pt x="718" y="71"/>
                  </a:lnTo>
                  <a:lnTo>
                    <a:pt x="709" y="75"/>
                  </a:lnTo>
                  <a:lnTo>
                    <a:pt x="703" y="81"/>
                  </a:lnTo>
                  <a:lnTo>
                    <a:pt x="697" y="81"/>
                  </a:lnTo>
                  <a:lnTo>
                    <a:pt x="694" y="84"/>
                  </a:lnTo>
                  <a:lnTo>
                    <a:pt x="691" y="84"/>
                  </a:lnTo>
                  <a:lnTo>
                    <a:pt x="685" y="71"/>
                  </a:lnTo>
                  <a:lnTo>
                    <a:pt x="688" y="68"/>
                  </a:lnTo>
                  <a:lnTo>
                    <a:pt x="690" y="65"/>
                  </a:lnTo>
                  <a:lnTo>
                    <a:pt x="695" y="63"/>
                  </a:lnTo>
                  <a:lnTo>
                    <a:pt x="693" y="65"/>
                  </a:lnTo>
                  <a:lnTo>
                    <a:pt x="698" y="65"/>
                  </a:lnTo>
                  <a:lnTo>
                    <a:pt x="701" y="54"/>
                  </a:lnTo>
                  <a:lnTo>
                    <a:pt x="696" y="51"/>
                  </a:lnTo>
                  <a:lnTo>
                    <a:pt x="695" y="47"/>
                  </a:lnTo>
                  <a:lnTo>
                    <a:pt x="688" y="48"/>
                  </a:lnTo>
                  <a:lnTo>
                    <a:pt x="681" y="51"/>
                  </a:lnTo>
                  <a:lnTo>
                    <a:pt x="677" y="57"/>
                  </a:lnTo>
                  <a:lnTo>
                    <a:pt x="675" y="57"/>
                  </a:lnTo>
                  <a:lnTo>
                    <a:pt x="672" y="61"/>
                  </a:lnTo>
                  <a:lnTo>
                    <a:pt x="667" y="64"/>
                  </a:lnTo>
                  <a:lnTo>
                    <a:pt x="664" y="65"/>
                  </a:lnTo>
                  <a:lnTo>
                    <a:pt x="664" y="61"/>
                  </a:lnTo>
                  <a:lnTo>
                    <a:pt x="670" y="56"/>
                  </a:lnTo>
                  <a:lnTo>
                    <a:pt x="669" y="50"/>
                  </a:lnTo>
                  <a:lnTo>
                    <a:pt x="665" y="46"/>
                  </a:lnTo>
                  <a:lnTo>
                    <a:pt x="670" y="47"/>
                  </a:lnTo>
                  <a:lnTo>
                    <a:pt x="672" y="44"/>
                  </a:lnTo>
                  <a:lnTo>
                    <a:pt x="673" y="42"/>
                  </a:lnTo>
                  <a:lnTo>
                    <a:pt x="672" y="43"/>
                  </a:lnTo>
                  <a:lnTo>
                    <a:pt x="666" y="42"/>
                  </a:lnTo>
                  <a:lnTo>
                    <a:pt x="669" y="41"/>
                  </a:lnTo>
                  <a:lnTo>
                    <a:pt x="659" y="43"/>
                  </a:lnTo>
                  <a:lnTo>
                    <a:pt x="656" y="40"/>
                  </a:lnTo>
                  <a:lnTo>
                    <a:pt x="651" y="40"/>
                  </a:lnTo>
                  <a:lnTo>
                    <a:pt x="651" y="39"/>
                  </a:lnTo>
                  <a:lnTo>
                    <a:pt x="655" y="37"/>
                  </a:lnTo>
                  <a:lnTo>
                    <a:pt x="665" y="34"/>
                  </a:lnTo>
                  <a:lnTo>
                    <a:pt x="660" y="33"/>
                  </a:lnTo>
                  <a:lnTo>
                    <a:pt x="662" y="31"/>
                  </a:lnTo>
                  <a:lnTo>
                    <a:pt x="673" y="32"/>
                  </a:lnTo>
                  <a:lnTo>
                    <a:pt x="672" y="27"/>
                  </a:lnTo>
                  <a:lnTo>
                    <a:pt x="669" y="29"/>
                  </a:lnTo>
                  <a:lnTo>
                    <a:pt x="671" y="23"/>
                  </a:lnTo>
                  <a:lnTo>
                    <a:pt x="665" y="22"/>
                  </a:lnTo>
                  <a:lnTo>
                    <a:pt x="667" y="20"/>
                  </a:lnTo>
                  <a:lnTo>
                    <a:pt x="665" y="19"/>
                  </a:lnTo>
                  <a:lnTo>
                    <a:pt x="670" y="14"/>
                  </a:lnTo>
                  <a:lnTo>
                    <a:pt x="672" y="11"/>
                  </a:lnTo>
                  <a:lnTo>
                    <a:pt x="666" y="7"/>
                  </a:lnTo>
                  <a:lnTo>
                    <a:pt x="666" y="6"/>
                  </a:lnTo>
                  <a:lnTo>
                    <a:pt x="670" y="3"/>
                  </a:lnTo>
                  <a:lnTo>
                    <a:pt x="665" y="4"/>
                  </a:lnTo>
                  <a:lnTo>
                    <a:pt x="664" y="3"/>
                  </a:lnTo>
                  <a:lnTo>
                    <a:pt x="658" y="4"/>
                  </a:lnTo>
                  <a:lnTo>
                    <a:pt x="660" y="3"/>
                  </a:lnTo>
                  <a:lnTo>
                    <a:pt x="658" y="3"/>
                  </a:lnTo>
                  <a:lnTo>
                    <a:pt x="662" y="0"/>
                  </a:lnTo>
                  <a:lnTo>
                    <a:pt x="653" y="0"/>
                  </a:lnTo>
                  <a:lnTo>
                    <a:pt x="639" y="6"/>
                  </a:lnTo>
                  <a:lnTo>
                    <a:pt x="641" y="8"/>
                  </a:lnTo>
                  <a:lnTo>
                    <a:pt x="637" y="12"/>
                  </a:lnTo>
                  <a:lnTo>
                    <a:pt x="634" y="10"/>
                  </a:lnTo>
                  <a:lnTo>
                    <a:pt x="626" y="12"/>
                  </a:lnTo>
                  <a:lnTo>
                    <a:pt x="624" y="16"/>
                  </a:lnTo>
                  <a:lnTo>
                    <a:pt x="618" y="19"/>
                  </a:lnTo>
                  <a:lnTo>
                    <a:pt x="619" y="23"/>
                  </a:lnTo>
                  <a:lnTo>
                    <a:pt x="621" y="22"/>
                  </a:lnTo>
                  <a:lnTo>
                    <a:pt x="618" y="24"/>
                  </a:lnTo>
                  <a:lnTo>
                    <a:pt x="617" y="24"/>
                  </a:lnTo>
                  <a:lnTo>
                    <a:pt x="610" y="27"/>
                  </a:lnTo>
                  <a:lnTo>
                    <a:pt x="604" y="33"/>
                  </a:lnTo>
                  <a:lnTo>
                    <a:pt x="609" y="36"/>
                  </a:lnTo>
                  <a:lnTo>
                    <a:pt x="607" y="36"/>
                  </a:lnTo>
                  <a:lnTo>
                    <a:pt x="607" y="37"/>
                  </a:lnTo>
                  <a:lnTo>
                    <a:pt x="617" y="39"/>
                  </a:lnTo>
                  <a:lnTo>
                    <a:pt x="616" y="40"/>
                  </a:lnTo>
                  <a:lnTo>
                    <a:pt x="620" y="42"/>
                  </a:lnTo>
                  <a:lnTo>
                    <a:pt x="623" y="41"/>
                  </a:lnTo>
                  <a:lnTo>
                    <a:pt x="624" y="44"/>
                  </a:lnTo>
                  <a:lnTo>
                    <a:pt x="634" y="43"/>
                  </a:lnTo>
                  <a:lnTo>
                    <a:pt x="634" y="45"/>
                  </a:lnTo>
                  <a:lnTo>
                    <a:pt x="632" y="47"/>
                  </a:lnTo>
                  <a:lnTo>
                    <a:pt x="627" y="48"/>
                  </a:lnTo>
                  <a:lnTo>
                    <a:pt x="632" y="44"/>
                  </a:lnTo>
                  <a:lnTo>
                    <a:pt x="626" y="46"/>
                  </a:lnTo>
                  <a:lnTo>
                    <a:pt x="620" y="50"/>
                  </a:lnTo>
                  <a:lnTo>
                    <a:pt x="621" y="50"/>
                  </a:lnTo>
                  <a:lnTo>
                    <a:pt x="617" y="53"/>
                  </a:lnTo>
                  <a:lnTo>
                    <a:pt x="614" y="53"/>
                  </a:lnTo>
                  <a:lnTo>
                    <a:pt x="610" y="57"/>
                  </a:lnTo>
                  <a:lnTo>
                    <a:pt x="618" y="57"/>
                  </a:lnTo>
                  <a:lnTo>
                    <a:pt x="623" y="53"/>
                  </a:lnTo>
                  <a:lnTo>
                    <a:pt x="619" y="55"/>
                  </a:lnTo>
                  <a:lnTo>
                    <a:pt x="623" y="52"/>
                  </a:lnTo>
                  <a:lnTo>
                    <a:pt x="626" y="53"/>
                  </a:lnTo>
                  <a:lnTo>
                    <a:pt x="621" y="59"/>
                  </a:lnTo>
                  <a:lnTo>
                    <a:pt x="624" y="59"/>
                  </a:lnTo>
                  <a:lnTo>
                    <a:pt x="612" y="63"/>
                  </a:lnTo>
                  <a:lnTo>
                    <a:pt x="608" y="65"/>
                  </a:lnTo>
                  <a:lnTo>
                    <a:pt x="600" y="69"/>
                  </a:lnTo>
                  <a:lnTo>
                    <a:pt x="588" y="69"/>
                  </a:lnTo>
                  <a:lnTo>
                    <a:pt x="588" y="70"/>
                  </a:lnTo>
                  <a:lnTo>
                    <a:pt x="581" y="75"/>
                  </a:lnTo>
                  <a:lnTo>
                    <a:pt x="584" y="78"/>
                  </a:lnTo>
                  <a:lnTo>
                    <a:pt x="581" y="81"/>
                  </a:lnTo>
                  <a:lnTo>
                    <a:pt x="579" y="84"/>
                  </a:lnTo>
                  <a:lnTo>
                    <a:pt x="576" y="83"/>
                  </a:lnTo>
                  <a:lnTo>
                    <a:pt x="579" y="80"/>
                  </a:lnTo>
                  <a:lnTo>
                    <a:pt x="570" y="83"/>
                  </a:lnTo>
                  <a:lnTo>
                    <a:pt x="572" y="80"/>
                  </a:lnTo>
                  <a:lnTo>
                    <a:pt x="568" y="80"/>
                  </a:lnTo>
                  <a:lnTo>
                    <a:pt x="568" y="78"/>
                  </a:lnTo>
                  <a:lnTo>
                    <a:pt x="575" y="76"/>
                  </a:lnTo>
                  <a:lnTo>
                    <a:pt x="574" y="74"/>
                  </a:lnTo>
                  <a:lnTo>
                    <a:pt x="580" y="70"/>
                  </a:lnTo>
                  <a:lnTo>
                    <a:pt x="584" y="65"/>
                  </a:lnTo>
                  <a:lnTo>
                    <a:pt x="577" y="67"/>
                  </a:lnTo>
                  <a:lnTo>
                    <a:pt x="574" y="70"/>
                  </a:lnTo>
                  <a:lnTo>
                    <a:pt x="572" y="70"/>
                  </a:lnTo>
                  <a:lnTo>
                    <a:pt x="571" y="69"/>
                  </a:lnTo>
                  <a:lnTo>
                    <a:pt x="578" y="64"/>
                  </a:lnTo>
                  <a:lnTo>
                    <a:pt x="572" y="65"/>
                  </a:lnTo>
                  <a:lnTo>
                    <a:pt x="573" y="64"/>
                  </a:lnTo>
                  <a:lnTo>
                    <a:pt x="571" y="61"/>
                  </a:lnTo>
                  <a:lnTo>
                    <a:pt x="567" y="61"/>
                  </a:lnTo>
                  <a:lnTo>
                    <a:pt x="567" y="63"/>
                  </a:lnTo>
                  <a:lnTo>
                    <a:pt x="563" y="60"/>
                  </a:lnTo>
                  <a:lnTo>
                    <a:pt x="561" y="60"/>
                  </a:lnTo>
                  <a:lnTo>
                    <a:pt x="563" y="63"/>
                  </a:lnTo>
                  <a:lnTo>
                    <a:pt x="554" y="63"/>
                  </a:lnTo>
                  <a:lnTo>
                    <a:pt x="552" y="64"/>
                  </a:lnTo>
                  <a:lnTo>
                    <a:pt x="549" y="63"/>
                  </a:lnTo>
                  <a:lnTo>
                    <a:pt x="551" y="66"/>
                  </a:lnTo>
                  <a:lnTo>
                    <a:pt x="550" y="68"/>
                  </a:lnTo>
                  <a:lnTo>
                    <a:pt x="549" y="67"/>
                  </a:lnTo>
                  <a:lnTo>
                    <a:pt x="549" y="73"/>
                  </a:lnTo>
                  <a:lnTo>
                    <a:pt x="551" y="73"/>
                  </a:lnTo>
                  <a:lnTo>
                    <a:pt x="551" y="72"/>
                  </a:lnTo>
                  <a:lnTo>
                    <a:pt x="554" y="71"/>
                  </a:lnTo>
                  <a:lnTo>
                    <a:pt x="559" y="70"/>
                  </a:lnTo>
                  <a:lnTo>
                    <a:pt x="559" y="73"/>
                  </a:lnTo>
                  <a:lnTo>
                    <a:pt x="564" y="71"/>
                  </a:lnTo>
                  <a:lnTo>
                    <a:pt x="560" y="76"/>
                  </a:lnTo>
                  <a:lnTo>
                    <a:pt x="557" y="77"/>
                  </a:lnTo>
                  <a:lnTo>
                    <a:pt x="547" y="74"/>
                  </a:lnTo>
                  <a:lnTo>
                    <a:pt x="547" y="69"/>
                  </a:lnTo>
                  <a:lnTo>
                    <a:pt x="543" y="70"/>
                  </a:lnTo>
                  <a:lnTo>
                    <a:pt x="544" y="74"/>
                  </a:lnTo>
                  <a:lnTo>
                    <a:pt x="534" y="75"/>
                  </a:lnTo>
                  <a:lnTo>
                    <a:pt x="529" y="73"/>
                  </a:lnTo>
                  <a:lnTo>
                    <a:pt x="518" y="73"/>
                  </a:lnTo>
                  <a:lnTo>
                    <a:pt x="510" y="75"/>
                  </a:lnTo>
                  <a:lnTo>
                    <a:pt x="504" y="74"/>
                  </a:lnTo>
                  <a:lnTo>
                    <a:pt x="499" y="76"/>
                  </a:lnTo>
                  <a:lnTo>
                    <a:pt x="494" y="74"/>
                  </a:lnTo>
                  <a:lnTo>
                    <a:pt x="488" y="76"/>
                  </a:lnTo>
                  <a:lnTo>
                    <a:pt x="483" y="74"/>
                  </a:lnTo>
                  <a:lnTo>
                    <a:pt x="480" y="70"/>
                  </a:lnTo>
                  <a:lnTo>
                    <a:pt x="481" y="67"/>
                  </a:lnTo>
                  <a:lnTo>
                    <a:pt x="478" y="66"/>
                  </a:lnTo>
                  <a:lnTo>
                    <a:pt x="477" y="68"/>
                  </a:lnTo>
                  <a:lnTo>
                    <a:pt x="473" y="68"/>
                  </a:lnTo>
                  <a:lnTo>
                    <a:pt x="472" y="70"/>
                  </a:lnTo>
                  <a:lnTo>
                    <a:pt x="471" y="69"/>
                  </a:lnTo>
                  <a:lnTo>
                    <a:pt x="461" y="68"/>
                  </a:lnTo>
                  <a:lnTo>
                    <a:pt x="464" y="65"/>
                  </a:lnTo>
                  <a:lnTo>
                    <a:pt x="454" y="61"/>
                  </a:lnTo>
                  <a:lnTo>
                    <a:pt x="459" y="61"/>
                  </a:lnTo>
                  <a:lnTo>
                    <a:pt x="457" y="57"/>
                  </a:lnTo>
                  <a:lnTo>
                    <a:pt x="460" y="57"/>
                  </a:lnTo>
                  <a:lnTo>
                    <a:pt x="455" y="52"/>
                  </a:lnTo>
                  <a:lnTo>
                    <a:pt x="428" y="57"/>
                  </a:lnTo>
                  <a:lnTo>
                    <a:pt x="419" y="57"/>
                  </a:lnTo>
                  <a:lnTo>
                    <a:pt x="409" y="64"/>
                  </a:lnTo>
                  <a:lnTo>
                    <a:pt x="407" y="65"/>
                  </a:lnTo>
                  <a:lnTo>
                    <a:pt x="410" y="65"/>
                  </a:lnTo>
                  <a:lnTo>
                    <a:pt x="410" y="66"/>
                  </a:lnTo>
                  <a:lnTo>
                    <a:pt x="416" y="67"/>
                  </a:lnTo>
                  <a:lnTo>
                    <a:pt x="422" y="66"/>
                  </a:lnTo>
                  <a:lnTo>
                    <a:pt x="419" y="64"/>
                  </a:lnTo>
                  <a:lnTo>
                    <a:pt x="426" y="63"/>
                  </a:lnTo>
                  <a:lnTo>
                    <a:pt x="429" y="65"/>
                  </a:lnTo>
                  <a:lnTo>
                    <a:pt x="436" y="63"/>
                  </a:lnTo>
                  <a:lnTo>
                    <a:pt x="436" y="65"/>
                  </a:lnTo>
                  <a:lnTo>
                    <a:pt x="439" y="63"/>
                  </a:lnTo>
                  <a:lnTo>
                    <a:pt x="439" y="61"/>
                  </a:lnTo>
                  <a:lnTo>
                    <a:pt x="443" y="60"/>
                  </a:lnTo>
                  <a:lnTo>
                    <a:pt x="442" y="59"/>
                  </a:lnTo>
                  <a:lnTo>
                    <a:pt x="454" y="57"/>
                  </a:lnTo>
                  <a:lnTo>
                    <a:pt x="450" y="60"/>
                  </a:lnTo>
                  <a:lnTo>
                    <a:pt x="452" y="60"/>
                  </a:lnTo>
                  <a:lnTo>
                    <a:pt x="447" y="61"/>
                  </a:lnTo>
                  <a:lnTo>
                    <a:pt x="447" y="62"/>
                  </a:lnTo>
                  <a:lnTo>
                    <a:pt x="442" y="65"/>
                  </a:lnTo>
                  <a:lnTo>
                    <a:pt x="441" y="64"/>
                  </a:lnTo>
                  <a:lnTo>
                    <a:pt x="439" y="65"/>
                  </a:lnTo>
                  <a:lnTo>
                    <a:pt x="419" y="69"/>
                  </a:lnTo>
                  <a:lnTo>
                    <a:pt x="416" y="71"/>
                  </a:lnTo>
                  <a:lnTo>
                    <a:pt x="417" y="71"/>
                  </a:lnTo>
                  <a:lnTo>
                    <a:pt x="409" y="74"/>
                  </a:lnTo>
                  <a:lnTo>
                    <a:pt x="411" y="76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7" y="86"/>
                  </a:lnTo>
                  <a:lnTo>
                    <a:pt x="410" y="86"/>
                  </a:lnTo>
                  <a:lnTo>
                    <a:pt x="406" y="87"/>
                  </a:lnTo>
                  <a:lnTo>
                    <a:pt x="406" y="89"/>
                  </a:lnTo>
                  <a:lnTo>
                    <a:pt x="398" y="90"/>
                  </a:lnTo>
                  <a:lnTo>
                    <a:pt x="396" y="93"/>
                  </a:lnTo>
                  <a:lnTo>
                    <a:pt x="394" y="90"/>
                  </a:lnTo>
                  <a:lnTo>
                    <a:pt x="393" y="87"/>
                  </a:lnTo>
                  <a:lnTo>
                    <a:pt x="402" y="86"/>
                  </a:lnTo>
                  <a:lnTo>
                    <a:pt x="402" y="81"/>
                  </a:lnTo>
                  <a:lnTo>
                    <a:pt x="399" y="81"/>
                  </a:lnTo>
                  <a:lnTo>
                    <a:pt x="399" y="80"/>
                  </a:lnTo>
                  <a:lnTo>
                    <a:pt x="396" y="80"/>
                  </a:lnTo>
                  <a:lnTo>
                    <a:pt x="399" y="78"/>
                  </a:lnTo>
                  <a:lnTo>
                    <a:pt x="398" y="76"/>
                  </a:lnTo>
                  <a:lnTo>
                    <a:pt x="392" y="80"/>
                  </a:lnTo>
                  <a:lnTo>
                    <a:pt x="392" y="80"/>
                  </a:lnTo>
                  <a:lnTo>
                    <a:pt x="394" y="78"/>
                  </a:lnTo>
                  <a:lnTo>
                    <a:pt x="394" y="77"/>
                  </a:lnTo>
                  <a:lnTo>
                    <a:pt x="396" y="74"/>
                  </a:lnTo>
                  <a:lnTo>
                    <a:pt x="385" y="74"/>
                  </a:lnTo>
                  <a:lnTo>
                    <a:pt x="387" y="73"/>
                  </a:lnTo>
                  <a:lnTo>
                    <a:pt x="387" y="72"/>
                  </a:lnTo>
                  <a:lnTo>
                    <a:pt x="385" y="72"/>
                  </a:lnTo>
                  <a:lnTo>
                    <a:pt x="386" y="71"/>
                  </a:lnTo>
                  <a:lnTo>
                    <a:pt x="386" y="69"/>
                  </a:lnTo>
                  <a:lnTo>
                    <a:pt x="369" y="74"/>
                  </a:lnTo>
                  <a:lnTo>
                    <a:pt x="365" y="74"/>
                  </a:lnTo>
                  <a:lnTo>
                    <a:pt x="369" y="72"/>
                  </a:lnTo>
                  <a:lnTo>
                    <a:pt x="365" y="73"/>
                  </a:lnTo>
                  <a:lnTo>
                    <a:pt x="362" y="74"/>
                  </a:lnTo>
                  <a:lnTo>
                    <a:pt x="357" y="73"/>
                  </a:lnTo>
                  <a:lnTo>
                    <a:pt x="356" y="75"/>
                  </a:lnTo>
                  <a:lnTo>
                    <a:pt x="316" y="74"/>
                  </a:lnTo>
                  <a:lnTo>
                    <a:pt x="312" y="73"/>
                  </a:lnTo>
                  <a:lnTo>
                    <a:pt x="308" y="71"/>
                  </a:lnTo>
                  <a:lnTo>
                    <a:pt x="312" y="70"/>
                  </a:lnTo>
                  <a:lnTo>
                    <a:pt x="316" y="66"/>
                  </a:lnTo>
                  <a:lnTo>
                    <a:pt x="321" y="65"/>
                  </a:lnTo>
                  <a:lnTo>
                    <a:pt x="335" y="65"/>
                  </a:lnTo>
                  <a:lnTo>
                    <a:pt x="338" y="61"/>
                  </a:lnTo>
                  <a:lnTo>
                    <a:pt x="334" y="63"/>
                  </a:lnTo>
                  <a:lnTo>
                    <a:pt x="337" y="60"/>
                  </a:lnTo>
                  <a:lnTo>
                    <a:pt x="334" y="55"/>
                  </a:lnTo>
                  <a:lnTo>
                    <a:pt x="330" y="56"/>
                  </a:lnTo>
                  <a:lnTo>
                    <a:pt x="330" y="53"/>
                  </a:lnTo>
                  <a:lnTo>
                    <a:pt x="316" y="52"/>
                  </a:lnTo>
                  <a:lnTo>
                    <a:pt x="319" y="54"/>
                  </a:lnTo>
                  <a:lnTo>
                    <a:pt x="317" y="56"/>
                  </a:lnTo>
                  <a:lnTo>
                    <a:pt x="316" y="54"/>
                  </a:lnTo>
                  <a:lnTo>
                    <a:pt x="297" y="53"/>
                  </a:lnTo>
                  <a:lnTo>
                    <a:pt x="288" y="48"/>
                  </a:lnTo>
                  <a:lnTo>
                    <a:pt x="267" y="44"/>
                  </a:lnTo>
                  <a:lnTo>
                    <a:pt x="265" y="41"/>
                  </a:lnTo>
                  <a:lnTo>
                    <a:pt x="257" y="37"/>
                  </a:lnTo>
                  <a:lnTo>
                    <a:pt x="238" y="37"/>
                  </a:lnTo>
                  <a:lnTo>
                    <a:pt x="231" y="42"/>
                  </a:lnTo>
                  <a:lnTo>
                    <a:pt x="226" y="44"/>
                  </a:lnTo>
                  <a:lnTo>
                    <a:pt x="219" y="46"/>
                  </a:lnTo>
                  <a:lnTo>
                    <a:pt x="211" y="46"/>
                  </a:lnTo>
                  <a:lnTo>
                    <a:pt x="212" y="43"/>
                  </a:lnTo>
                  <a:lnTo>
                    <a:pt x="224" y="39"/>
                  </a:lnTo>
                  <a:lnTo>
                    <a:pt x="218" y="39"/>
                  </a:lnTo>
                  <a:lnTo>
                    <a:pt x="226" y="33"/>
                  </a:lnTo>
                  <a:lnTo>
                    <a:pt x="227" y="32"/>
                  </a:lnTo>
                  <a:lnTo>
                    <a:pt x="222" y="32"/>
                  </a:lnTo>
                  <a:lnTo>
                    <a:pt x="224" y="34"/>
                  </a:lnTo>
                  <a:lnTo>
                    <a:pt x="219" y="34"/>
                  </a:lnTo>
                  <a:lnTo>
                    <a:pt x="219" y="33"/>
                  </a:lnTo>
                  <a:lnTo>
                    <a:pt x="214" y="34"/>
                  </a:lnTo>
                  <a:lnTo>
                    <a:pt x="214" y="35"/>
                  </a:lnTo>
                  <a:lnTo>
                    <a:pt x="209" y="38"/>
                  </a:lnTo>
                  <a:lnTo>
                    <a:pt x="209" y="40"/>
                  </a:lnTo>
                  <a:lnTo>
                    <a:pt x="203" y="41"/>
                  </a:lnTo>
                  <a:lnTo>
                    <a:pt x="204" y="42"/>
                  </a:lnTo>
                  <a:lnTo>
                    <a:pt x="196" y="44"/>
                  </a:lnTo>
                  <a:lnTo>
                    <a:pt x="192" y="46"/>
                  </a:lnTo>
                  <a:lnTo>
                    <a:pt x="186" y="41"/>
                  </a:lnTo>
                  <a:lnTo>
                    <a:pt x="191" y="29"/>
                  </a:lnTo>
                  <a:lnTo>
                    <a:pt x="186" y="24"/>
                  </a:lnTo>
                  <a:lnTo>
                    <a:pt x="181" y="27"/>
                  </a:lnTo>
                  <a:lnTo>
                    <a:pt x="181" y="29"/>
                  </a:lnTo>
                  <a:lnTo>
                    <a:pt x="185" y="30"/>
                  </a:lnTo>
                  <a:lnTo>
                    <a:pt x="174" y="32"/>
                  </a:lnTo>
                  <a:lnTo>
                    <a:pt x="169" y="35"/>
                  </a:lnTo>
                  <a:lnTo>
                    <a:pt x="154" y="40"/>
                  </a:lnTo>
                  <a:lnTo>
                    <a:pt x="159" y="36"/>
                  </a:lnTo>
                  <a:lnTo>
                    <a:pt x="162" y="34"/>
                  </a:lnTo>
                  <a:lnTo>
                    <a:pt x="137" y="40"/>
                  </a:lnTo>
                  <a:lnTo>
                    <a:pt x="118" y="48"/>
                  </a:lnTo>
                  <a:lnTo>
                    <a:pt x="123" y="44"/>
                  </a:lnTo>
                  <a:lnTo>
                    <a:pt x="122" y="43"/>
                  </a:lnTo>
                  <a:lnTo>
                    <a:pt x="115" y="46"/>
                  </a:lnTo>
                  <a:lnTo>
                    <a:pt x="117" y="44"/>
                  </a:lnTo>
                  <a:lnTo>
                    <a:pt x="113" y="46"/>
                  </a:lnTo>
                  <a:lnTo>
                    <a:pt x="115" y="44"/>
                  </a:lnTo>
                  <a:lnTo>
                    <a:pt x="111" y="44"/>
                  </a:lnTo>
                  <a:lnTo>
                    <a:pt x="110" y="46"/>
                  </a:lnTo>
                  <a:lnTo>
                    <a:pt x="101" y="49"/>
                  </a:lnTo>
                  <a:lnTo>
                    <a:pt x="90" y="50"/>
                  </a:lnTo>
                  <a:lnTo>
                    <a:pt x="88" y="51"/>
                  </a:lnTo>
                  <a:lnTo>
                    <a:pt x="89" y="50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112" y="42"/>
                  </a:lnTo>
                  <a:lnTo>
                    <a:pt x="126" y="42"/>
                  </a:lnTo>
                  <a:lnTo>
                    <a:pt x="152" y="34"/>
                  </a:lnTo>
                  <a:lnTo>
                    <a:pt x="157" y="33"/>
                  </a:lnTo>
                  <a:lnTo>
                    <a:pt x="157" y="30"/>
                  </a:lnTo>
                  <a:lnTo>
                    <a:pt x="149" y="33"/>
                  </a:lnTo>
                  <a:lnTo>
                    <a:pt x="144" y="31"/>
                  </a:lnTo>
                  <a:lnTo>
                    <a:pt x="138" y="33"/>
                  </a:lnTo>
                  <a:lnTo>
                    <a:pt x="131" y="35"/>
                  </a:lnTo>
                  <a:lnTo>
                    <a:pt x="127" y="35"/>
                  </a:lnTo>
                  <a:lnTo>
                    <a:pt x="112" y="40"/>
                  </a:lnTo>
                  <a:lnTo>
                    <a:pt x="108" y="39"/>
                  </a:lnTo>
                  <a:lnTo>
                    <a:pt x="100" y="41"/>
                  </a:lnTo>
                  <a:lnTo>
                    <a:pt x="96" y="43"/>
                  </a:lnTo>
                  <a:lnTo>
                    <a:pt x="93" y="44"/>
                  </a:lnTo>
                  <a:lnTo>
                    <a:pt x="81" y="46"/>
                  </a:lnTo>
                  <a:lnTo>
                    <a:pt x="65" y="50"/>
                  </a:lnTo>
                  <a:lnTo>
                    <a:pt x="65" y="57"/>
                  </a:lnTo>
                  <a:lnTo>
                    <a:pt x="63" y="59"/>
                  </a:lnTo>
                  <a:lnTo>
                    <a:pt x="60" y="60"/>
                  </a:lnTo>
                  <a:lnTo>
                    <a:pt x="58" y="54"/>
                  </a:lnTo>
                  <a:lnTo>
                    <a:pt x="50" y="54"/>
                  </a:lnTo>
                  <a:lnTo>
                    <a:pt x="50" y="58"/>
                  </a:lnTo>
                  <a:lnTo>
                    <a:pt x="47" y="58"/>
                  </a:lnTo>
                  <a:lnTo>
                    <a:pt x="42" y="55"/>
                  </a:lnTo>
                  <a:lnTo>
                    <a:pt x="36" y="54"/>
                  </a:lnTo>
                  <a:lnTo>
                    <a:pt x="12" y="75"/>
                  </a:lnTo>
                  <a:lnTo>
                    <a:pt x="11" y="80"/>
                  </a:lnTo>
                  <a:lnTo>
                    <a:pt x="8" y="81"/>
                  </a:lnTo>
                  <a:lnTo>
                    <a:pt x="7" y="83"/>
                  </a:lnTo>
                  <a:lnTo>
                    <a:pt x="3" y="86"/>
                  </a:lnTo>
                  <a:lnTo>
                    <a:pt x="0" y="88"/>
                  </a:lnTo>
                  <a:lnTo>
                    <a:pt x="33" y="88"/>
                  </a:lnTo>
                  <a:lnTo>
                    <a:pt x="28" y="89"/>
                  </a:lnTo>
                  <a:lnTo>
                    <a:pt x="30" y="92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19" y="101"/>
                  </a:lnTo>
                  <a:lnTo>
                    <a:pt x="21" y="103"/>
                  </a:lnTo>
                  <a:lnTo>
                    <a:pt x="19" y="104"/>
                  </a:lnTo>
                  <a:lnTo>
                    <a:pt x="16" y="106"/>
                  </a:lnTo>
                  <a:lnTo>
                    <a:pt x="17" y="106"/>
                  </a:lnTo>
                  <a:lnTo>
                    <a:pt x="14" y="108"/>
                  </a:lnTo>
                  <a:lnTo>
                    <a:pt x="26" y="107"/>
                  </a:lnTo>
                  <a:lnTo>
                    <a:pt x="23" y="109"/>
                  </a:lnTo>
                  <a:lnTo>
                    <a:pt x="24" y="109"/>
                  </a:lnTo>
                  <a:lnTo>
                    <a:pt x="30" y="107"/>
                  </a:lnTo>
                  <a:lnTo>
                    <a:pt x="34" y="107"/>
                  </a:lnTo>
                  <a:lnTo>
                    <a:pt x="27" y="110"/>
                  </a:lnTo>
                  <a:lnTo>
                    <a:pt x="27" y="115"/>
                  </a:lnTo>
                  <a:lnTo>
                    <a:pt x="16" y="120"/>
                  </a:lnTo>
                  <a:lnTo>
                    <a:pt x="12" y="121"/>
                  </a:lnTo>
                  <a:lnTo>
                    <a:pt x="14" y="125"/>
                  </a:lnTo>
                  <a:lnTo>
                    <a:pt x="6" y="129"/>
                  </a:lnTo>
                  <a:lnTo>
                    <a:pt x="13" y="134"/>
                  </a:lnTo>
                  <a:lnTo>
                    <a:pt x="8" y="138"/>
                  </a:lnTo>
                  <a:lnTo>
                    <a:pt x="17" y="136"/>
                  </a:lnTo>
                  <a:lnTo>
                    <a:pt x="19" y="137"/>
                  </a:lnTo>
                  <a:lnTo>
                    <a:pt x="19" y="138"/>
                  </a:lnTo>
                  <a:lnTo>
                    <a:pt x="18" y="140"/>
                  </a:lnTo>
                  <a:lnTo>
                    <a:pt x="19" y="142"/>
                  </a:lnTo>
                  <a:lnTo>
                    <a:pt x="16" y="142"/>
                  </a:lnTo>
                  <a:lnTo>
                    <a:pt x="16" y="144"/>
                  </a:lnTo>
                  <a:lnTo>
                    <a:pt x="21" y="149"/>
                  </a:lnTo>
                  <a:lnTo>
                    <a:pt x="17" y="150"/>
                  </a:lnTo>
                  <a:lnTo>
                    <a:pt x="20" y="150"/>
                  </a:lnTo>
                  <a:lnTo>
                    <a:pt x="19" y="155"/>
                  </a:lnTo>
                  <a:lnTo>
                    <a:pt x="11" y="158"/>
                  </a:lnTo>
                  <a:lnTo>
                    <a:pt x="13" y="160"/>
                  </a:lnTo>
                  <a:lnTo>
                    <a:pt x="12" y="162"/>
                  </a:lnTo>
                  <a:lnTo>
                    <a:pt x="15" y="163"/>
                  </a:lnTo>
                  <a:lnTo>
                    <a:pt x="8" y="166"/>
                  </a:lnTo>
                  <a:lnTo>
                    <a:pt x="9" y="171"/>
                  </a:lnTo>
                  <a:lnTo>
                    <a:pt x="6" y="172"/>
                  </a:lnTo>
                  <a:lnTo>
                    <a:pt x="10" y="174"/>
                  </a:lnTo>
                  <a:lnTo>
                    <a:pt x="7" y="175"/>
                  </a:lnTo>
                  <a:lnTo>
                    <a:pt x="7" y="176"/>
                  </a:lnTo>
                  <a:lnTo>
                    <a:pt x="5" y="177"/>
                  </a:lnTo>
                  <a:lnTo>
                    <a:pt x="4" y="179"/>
                  </a:lnTo>
                  <a:lnTo>
                    <a:pt x="3" y="180"/>
                  </a:lnTo>
                  <a:lnTo>
                    <a:pt x="8" y="182"/>
                  </a:lnTo>
                  <a:lnTo>
                    <a:pt x="12" y="180"/>
                  </a:lnTo>
                  <a:lnTo>
                    <a:pt x="12" y="187"/>
                  </a:lnTo>
                  <a:lnTo>
                    <a:pt x="14" y="187"/>
                  </a:lnTo>
                  <a:lnTo>
                    <a:pt x="13" y="189"/>
                  </a:lnTo>
                  <a:lnTo>
                    <a:pt x="16" y="193"/>
                  </a:lnTo>
                  <a:lnTo>
                    <a:pt x="21" y="194"/>
                  </a:lnTo>
                  <a:lnTo>
                    <a:pt x="18" y="199"/>
                  </a:lnTo>
                  <a:lnTo>
                    <a:pt x="14" y="201"/>
                  </a:lnTo>
                  <a:lnTo>
                    <a:pt x="17" y="202"/>
                  </a:lnTo>
                  <a:lnTo>
                    <a:pt x="13" y="207"/>
                  </a:lnTo>
                  <a:lnTo>
                    <a:pt x="21" y="207"/>
                  </a:lnTo>
                  <a:lnTo>
                    <a:pt x="25" y="205"/>
                  </a:lnTo>
                  <a:lnTo>
                    <a:pt x="27" y="207"/>
                  </a:lnTo>
                  <a:lnTo>
                    <a:pt x="29" y="204"/>
                  </a:lnTo>
                  <a:lnTo>
                    <a:pt x="35" y="207"/>
                  </a:lnTo>
                  <a:lnTo>
                    <a:pt x="44" y="205"/>
                  </a:lnTo>
                  <a:lnTo>
                    <a:pt x="47" y="203"/>
                  </a:lnTo>
                  <a:lnTo>
                    <a:pt x="50" y="203"/>
                  </a:lnTo>
                  <a:lnTo>
                    <a:pt x="49" y="207"/>
                  </a:lnTo>
                  <a:lnTo>
                    <a:pt x="44" y="209"/>
                  </a:lnTo>
                  <a:lnTo>
                    <a:pt x="44" y="212"/>
                  </a:lnTo>
                  <a:lnTo>
                    <a:pt x="47" y="213"/>
                  </a:lnTo>
                  <a:lnTo>
                    <a:pt x="44" y="216"/>
                  </a:lnTo>
                  <a:lnTo>
                    <a:pt x="44" y="220"/>
                  </a:lnTo>
                  <a:lnTo>
                    <a:pt x="44" y="222"/>
                  </a:lnTo>
                  <a:lnTo>
                    <a:pt x="59" y="222"/>
                  </a:lnTo>
                  <a:lnTo>
                    <a:pt x="72" y="222"/>
                  </a:lnTo>
                  <a:lnTo>
                    <a:pt x="86" y="222"/>
                  </a:lnTo>
                  <a:lnTo>
                    <a:pt x="102" y="222"/>
                  </a:lnTo>
                  <a:lnTo>
                    <a:pt x="116" y="222"/>
                  </a:lnTo>
                  <a:lnTo>
                    <a:pt x="131" y="222"/>
                  </a:lnTo>
                  <a:lnTo>
                    <a:pt x="144" y="222"/>
                  </a:lnTo>
                  <a:lnTo>
                    <a:pt x="157" y="222"/>
                  </a:lnTo>
                  <a:lnTo>
                    <a:pt x="171" y="222"/>
                  </a:lnTo>
                  <a:lnTo>
                    <a:pt x="185" y="222"/>
                  </a:lnTo>
                  <a:lnTo>
                    <a:pt x="199" y="222"/>
                  </a:lnTo>
                  <a:lnTo>
                    <a:pt x="214" y="222"/>
                  </a:lnTo>
                  <a:lnTo>
                    <a:pt x="227" y="222"/>
                  </a:lnTo>
                  <a:lnTo>
                    <a:pt x="240" y="222"/>
                  </a:lnTo>
                  <a:lnTo>
                    <a:pt x="254" y="222"/>
                  </a:lnTo>
                  <a:lnTo>
                    <a:pt x="267" y="222"/>
                  </a:lnTo>
                  <a:lnTo>
                    <a:pt x="282" y="222"/>
                  </a:lnTo>
                  <a:lnTo>
                    <a:pt x="296" y="222"/>
                  </a:lnTo>
                  <a:lnTo>
                    <a:pt x="308" y="222"/>
                  </a:lnTo>
                  <a:lnTo>
                    <a:pt x="322" y="222"/>
                  </a:lnTo>
                  <a:lnTo>
                    <a:pt x="336" y="222"/>
                  </a:lnTo>
                  <a:lnTo>
                    <a:pt x="350" y="222"/>
                  </a:lnTo>
                  <a:lnTo>
                    <a:pt x="365" y="222"/>
                  </a:lnTo>
                  <a:lnTo>
                    <a:pt x="374" y="22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1092" y="1388"/>
              <a:ext cx="306" cy="303"/>
            </a:xfrm>
            <a:custGeom>
              <a:avLst/>
              <a:gdLst/>
              <a:ahLst/>
              <a:cxnLst>
                <a:cxn ang="0">
                  <a:pos x="256" y="137"/>
                </a:cxn>
                <a:cxn ang="0">
                  <a:pos x="235" y="188"/>
                </a:cxn>
                <a:cxn ang="0">
                  <a:pos x="237" y="201"/>
                </a:cxn>
                <a:cxn ang="0">
                  <a:pos x="257" y="214"/>
                </a:cxn>
                <a:cxn ang="0">
                  <a:pos x="269" y="226"/>
                </a:cxn>
                <a:cxn ang="0">
                  <a:pos x="281" y="230"/>
                </a:cxn>
                <a:cxn ang="0">
                  <a:pos x="305" y="227"/>
                </a:cxn>
                <a:cxn ang="0">
                  <a:pos x="295" y="239"/>
                </a:cxn>
                <a:cxn ang="0">
                  <a:pos x="270" y="252"/>
                </a:cxn>
                <a:cxn ang="0">
                  <a:pos x="248" y="256"/>
                </a:cxn>
                <a:cxn ang="0">
                  <a:pos x="231" y="259"/>
                </a:cxn>
                <a:cxn ang="0">
                  <a:pos x="204" y="276"/>
                </a:cxn>
                <a:cxn ang="0">
                  <a:pos x="211" y="284"/>
                </a:cxn>
                <a:cxn ang="0">
                  <a:pos x="186" y="285"/>
                </a:cxn>
                <a:cxn ang="0">
                  <a:pos x="163" y="290"/>
                </a:cxn>
                <a:cxn ang="0">
                  <a:pos x="143" y="302"/>
                </a:cxn>
                <a:cxn ang="0">
                  <a:pos x="138" y="293"/>
                </a:cxn>
                <a:cxn ang="0">
                  <a:pos x="147" y="292"/>
                </a:cxn>
                <a:cxn ang="0">
                  <a:pos x="155" y="279"/>
                </a:cxn>
                <a:cxn ang="0">
                  <a:pos x="172" y="256"/>
                </a:cxn>
                <a:cxn ang="0">
                  <a:pos x="183" y="233"/>
                </a:cxn>
                <a:cxn ang="0">
                  <a:pos x="191" y="239"/>
                </a:cxn>
                <a:cxn ang="0">
                  <a:pos x="190" y="246"/>
                </a:cxn>
                <a:cxn ang="0">
                  <a:pos x="203" y="248"/>
                </a:cxn>
                <a:cxn ang="0">
                  <a:pos x="212" y="242"/>
                </a:cxn>
                <a:cxn ang="0">
                  <a:pos x="211" y="231"/>
                </a:cxn>
                <a:cxn ang="0">
                  <a:pos x="204" y="221"/>
                </a:cxn>
                <a:cxn ang="0">
                  <a:pos x="191" y="216"/>
                </a:cxn>
                <a:cxn ang="0">
                  <a:pos x="157" y="211"/>
                </a:cxn>
                <a:cxn ang="0">
                  <a:pos x="148" y="207"/>
                </a:cxn>
                <a:cxn ang="0">
                  <a:pos x="147" y="202"/>
                </a:cxn>
                <a:cxn ang="0">
                  <a:pos x="147" y="194"/>
                </a:cxn>
                <a:cxn ang="0">
                  <a:pos x="153" y="177"/>
                </a:cxn>
                <a:cxn ang="0">
                  <a:pos x="135" y="162"/>
                </a:cxn>
                <a:cxn ang="0">
                  <a:pos x="120" y="159"/>
                </a:cxn>
                <a:cxn ang="0">
                  <a:pos x="107" y="163"/>
                </a:cxn>
                <a:cxn ang="0">
                  <a:pos x="103" y="160"/>
                </a:cxn>
                <a:cxn ang="0">
                  <a:pos x="94" y="164"/>
                </a:cxn>
                <a:cxn ang="0">
                  <a:pos x="57" y="173"/>
                </a:cxn>
                <a:cxn ang="0">
                  <a:pos x="17" y="164"/>
                </a:cxn>
                <a:cxn ang="0">
                  <a:pos x="3" y="148"/>
                </a:cxn>
                <a:cxn ang="0">
                  <a:pos x="17" y="117"/>
                </a:cxn>
                <a:cxn ang="0">
                  <a:pos x="51" y="71"/>
                </a:cxn>
                <a:cxn ang="0">
                  <a:pos x="105" y="41"/>
                </a:cxn>
                <a:cxn ang="0">
                  <a:pos x="153" y="14"/>
                </a:cxn>
                <a:cxn ang="0">
                  <a:pos x="190" y="6"/>
                </a:cxn>
                <a:cxn ang="0">
                  <a:pos x="202" y="17"/>
                </a:cxn>
                <a:cxn ang="0">
                  <a:pos x="209" y="38"/>
                </a:cxn>
                <a:cxn ang="0">
                  <a:pos x="262" y="33"/>
                </a:cxn>
                <a:cxn ang="0">
                  <a:pos x="252" y="52"/>
                </a:cxn>
                <a:cxn ang="0">
                  <a:pos x="244" y="71"/>
                </a:cxn>
                <a:cxn ang="0">
                  <a:pos x="236" y="94"/>
                </a:cxn>
                <a:cxn ang="0">
                  <a:pos x="255" y="106"/>
                </a:cxn>
                <a:cxn ang="0">
                  <a:pos x="264" y="114"/>
                </a:cxn>
                <a:cxn ang="0">
                  <a:pos x="270" y="106"/>
                </a:cxn>
              </a:cxnLst>
              <a:rect l="0" t="0" r="r" b="b"/>
              <a:pathLst>
                <a:path w="306" h="303">
                  <a:moveTo>
                    <a:pt x="269" y="108"/>
                  </a:moveTo>
                  <a:lnTo>
                    <a:pt x="265" y="117"/>
                  </a:lnTo>
                  <a:lnTo>
                    <a:pt x="256" y="137"/>
                  </a:lnTo>
                  <a:lnTo>
                    <a:pt x="248" y="157"/>
                  </a:lnTo>
                  <a:lnTo>
                    <a:pt x="241" y="174"/>
                  </a:lnTo>
                  <a:lnTo>
                    <a:pt x="235" y="188"/>
                  </a:lnTo>
                  <a:lnTo>
                    <a:pt x="236" y="191"/>
                  </a:lnTo>
                  <a:lnTo>
                    <a:pt x="235" y="195"/>
                  </a:lnTo>
                  <a:lnTo>
                    <a:pt x="237" y="201"/>
                  </a:lnTo>
                  <a:lnTo>
                    <a:pt x="237" y="207"/>
                  </a:lnTo>
                  <a:lnTo>
                    <a:pt x="240" y="211"/>
                  </a:lnTo>
                  <a:lnTo>
                    <a:pt x="257" y="214"/>
                  </a:lnTo>
                  <a:lnTo>
                    <a:pt x="261" y="219"/>
                  </a:lnTo>
                  <a:lnTo>
                    <a:pt x="268" y="220"/>
                  </a:lnTo>
                  <a:lnTo>
                    <a:pt x="269" y="226"/>
                  </a:lnTo>
                  <a:lnTo>
                    <a:pt x="272" y="229"/>
                  </a:lnTo>
                  <a:lnTo>
                    <a:pt x="277" y="227"/>
                  </a:lnTo>
                  <a:lnTo>
                    <a:pt x="281" y="230"/>
                  </a:lnTo>
                  <a:lnTo>
                    <a:pt x="291" y="226"/>
                  </a:lnTo>
                  <a:lnTo>
                    <a:pt x="302" y="225"/>
                  </a:lnTo>
                  <a:lnTo>
                    <a:pt x="305" y="227"/>
                  </a:lnTo>
                  <a:lnTo>
                    <a:pt x="302" y="232"/>
                  </a:lnTo>
                  <a:lnTo>
                    <a:pt x="304" y="234"/>
                  </a:lnTo>
                  <a:lnTo>
                    <a:pt x="295" y="239"/>
                  </a:lnTo>
                  <a:lnTo>
                    <a:pt x="291" y="239"/>
                  </a:lnTo>
                  <a:lnTo>
                    <a:pt x="277" y="245"/>
                  </a:lnTo>
                  <a:lnTo>
                    <a:pt x="270" y="252"/>
                  </a:lnTo>
                  <a:lnTo>
                    <a:pt x="252" y="258"/>
                  </a:lnTo>
                  <a:lnTo>
                    <a:pt x="252" y="256"/>
                  </a:lnTo>
                  <a:lnTo>
                    <a:pt x="248" y="256"/>
                  </a:lnTo>
                  <a:lnTo>
                    <a:pt x="250" y="261"/>
                  </a:lnTo>
                  <a:lnTo>
                    <a:pt x="241" y="259"/>
                  </a:lnTo>
                  <a:lnTo>
                    <a:pt x="231" y="259"/>
                  </a:lnTo>
                  <a:lnTo>
                    <a:pt x="212" y="264"/>
                  </a:lnTo>
                  <a:lnTo>
                    <a:pt x="198" y="274"/>
                  </a:lnTo>
                  <a:lnTo>
                    <a:pt x="204" y="276"/>
                  </a:lnTo>
                  <a:lnTo>
                    <a:pt x="208" y="276"/>
                  </a:lnTo>
                  <a:lnTo>
                    <a:pt x="211" y="275"/>
                  </a:lnTo>
                  <a:lnTo>
                    <a:pt x="211" y="284"/>
                  </a:lnTo>
                  <a:lnTo>
                    <a:pt x="204" y="283"/>
                  </a:lnTo>
                  <a:lnTo>
                    <a:pt x="197" y="283"/>
                  </a:lnTo>
                  <a:lnTo>
                    <a:pt x="186" y="285"/>
                  </a:lnTo>
                  <a:lnTo>
                    <a:pt x="180" y="289"/>
                  </a:lnTo>
                  <a:lnTo>
                    <a:pt x="171" y="286"/>
                  </a:lnTo>
                  <a:lnTo>
                    <a:pt x="163" y="290"/>
                  </a:lnTo>
                  <a:lnTo>
                    <a:pt x="157" y="295"/>
                  </a:lnTo>
                  <a:lnTo>
                    <a:pt x="153" y="295"/>
                  </a:lnTo>
                  <a:lnTo>
                    <a:pt x="143" y="302"/>
                  </a:lnTo>
                  <a:lnTo>
                    <a:pt x="133" y="301"/>
                  </a:lnTo>
                  <a:lnTo>
                    <a:pt x="133" y="298"/>
                  </a:lnTo>
                  <a:lnTo>
                    <a:pt x="138" y="293"/>
                  </a:lnTo>
                  <a:lnTo>
                    <a:pt x="142" y="295"/>
                  </a:lnTo>
                  <a:lnTo>
                    <a:pt x="146" y="293"/>
                  </a:lnTo>
                  <a:lnTo>
                    <a:pt x="147" y="292"/>
                  </a:lnTo>
                  <a:lnTo>
                    <a:pt x="146" y="288"/>
                  </a:lnTo>
                  <a:lnTo>
                    <a:pt x="153" y="279"/>
                  </a:lnTo>
                  <a:lnTo>
                    <a:pt x="155" y="279"/>
                  </a:lnTo>
                  <a:lnTo>
                    <a:pt x="165" y="272"/>
                  </a:lnTo>
                  <a:lnTo>
                    <a:pt x="167" y="268"/>
                  </a:lnTo>
                  <a:lnTo>
                    <a:pt x="172" y="256"/>
                  </a:lnTo>
                  <a:lnTo>
                    <a:pt x="183" y="244"/>
                  </a:lnTo>
                  <a:lnTo>
                    <a:pt x="184" y="238"/>
                  </a:lnTo>
                  <a:lnTo>
                    <a:pt x="183" y="233"/>
                  </a:lnTo>
                  <a:lnTo>
                    <a:pt x="188" y="233"/>
                  </a:lnTo>
                  <a:lnTo>
                    <a:pt x="188" y="240"/>
                  </a:lnTo>
                  <a:lnTo>
                    <a:pt x="191" y="239"/>
                  </a:lnTo>
                  <a:lnTo>
                    <a:pt x="189" y="243"/>
                  </a:lnTo>
                  <a:lnTo>
                    <a:pt x="191" y="243"/>
                  </a:lnTo>
                  <a:lnTo>
                    <a:pt x="190" y="246"/>
                  </a:lnTo>
                  <a:lnTo>
                    <a:pt x="193" y="244"/>
                  </a:lnTo>
                  <a:lnTo>
                    <a:pt x="196" y="247"/>
                  </a:lnTo>
                  <a:lnTo>
                    <a:pt x="203" y="248"/>
                  </a:lnTo>
                  <a:lnTo>
                    <a:pt x="205" y="246"/>
                  </a:lnTo>
                  <a:lnTo>
                    <a:pt x="206" y="242"/>
                  </a:lnTo>
                  <a:lnTo>
                    <a:pt x="212" y="242"/>
                  </a:lnTo>
                  <a:lnTo>
                    <a:pt x="212" y="241"/>
                  </a:lnTo>
                  <a:lnTo>
                    <a:pt x="209" y="236"/>
                  </a:lnTo>
                  <a:lnTo>
                    <a:pt x="211" y="231"/>
                  </a:lnTo>
                  <a:lnTo>
                    <a:pt x="207" y="230"/>
                  </a:lnTo>
                  <a:lnTo>
                    <a:pt x="204" y="225"/>
                  </a:lnTo>
                  <a:lnTo>
                    <a:pt x="204" y="221"/>
                  </a:lnTo>
                  <a:lnTo>
                    <a:pt x="202" y="219"/>
                  </a:lnTo>
                  <a:lnTo>
                    <a:pt x="190" y="218"/>
                  </a:lnTo>
                  <a:lnTo>
                    <a:pt x="191" y="216"/>
                  </a:lnTo>
                  <a:lnTo>
                    <a:pt x="172" y="213"/>
                  </a:lnTo>
                  <a:lnTo>
                    <a:pt x="167" y="214"/>
                  </a:lnTo>
                  <a:lnTo>
                    <a:pt x="157" y="211"/>
                  </a:lnTo>
                  <a:lnTo>
                    <a:pt x="151" y="212"/>
                  </a:lnTo>
                  <a:lnTo>
                    <a:pt x="150" y="205"/>
                  </a:lnTo>
                  <a:lnTo>
                    <a:pt x="148" y="207"/>
                  </a:lnTo>
                  <a:lnTo>
                    <a:pt x="146" y="207"/>
                  </a:lnTo>
                  <a:lnTo>
                    <a:pt x="149" y="203"/>
                  </a:lnTo>
                  <a:lnTo>
                    <a:pt x="147" y="202"/>
                  </a:lnTo>
                  <a:lnTo>
                    <a:pt x="151" y="200"/>
                  </a:lnTo>
                  <a:lnTo>
                    <a:pt x="147" y="198"/>
                  </a:lnTo>
                  <a:lnTo>
                    <a:pt x="147" y="194"/>
                  </a:lnTo>
                  <a:lnTo>
                    <a:pt x="151" y="191"/>
                  </a:lnTo>
                  <a:lnTo>
                    <a:pt x="148" y="184"/>
                  </a:lnTo>
                  <a:lnTo>
                    <a:pt x="153" y="177"/>
                  </a:lnTo>
                  <a:lnTo>
                    <a:pt x="139" y="178"/>
                  </a:lnTo>
                  <a:lnTo>
                    <a:pt x="136" y="176"/>
                  </a:lnTo>
                  <a:lnTo>
                    <a:pt x="135" y="162"/>
                  </a:lnTo>
                  <a:lnTo>
                    <a:pt x="125" y="160"/>
                  </a:lnTo>
                  <a:lnTo>
                    <a:pt x="120" y="171"/>
                  </a:lnTo>
                  <a:lnTo>
                    <a:pt x="120" y="159"/>
                  </a:lnTo>
                  <a:lnTo>
                    <a:pt x="111" y="157"/>
                  </a:lnTo>
                  <a:lnTo>
                    <a:pt x="108" y="158"/>
                  </a:lnTo>
                  <a:lnTo>
                    <a:pt x="107" y="163"/>
                  </a:lnTo>
                  <a:lnTo>
                    <a:pt x="100" y="167"/>
                  </a:lnTo>
                  <a:lnTo>
                    <a:pt x="99" y="166"/>
                  </a:lnTo>
                  <a:lnTo>
                    <a:pt x="103" y="160"/>
                  </a:lnTo>
                  <a:lnTo>
                    <a:pt x="94" y="169"/>
                  </a:lnTo>
                  <a:lnTo>
                    <a:pt x="92" y="170"/>
                  </a:lnTo>
                  <a:lnTo>
                    <a:pt x="94" y="164"/>
                  </a:lnTo>
                  <a:lnTo>
                    <a:pt x="81" y="174"/>
                  </a:lnTo>
                  <a:lnTo>
                    <a:pt x="74" y="177"/>
                  </a:lnTo>
                  <a:lnTo>
                    <a:pt x="57" y="173"/>
                  </a:lnTo>
                  <a:lnTo>
                    <a:pt x="48" y="176"/>
                  </a:lnTo>
                  <a:lnTo>
                    <a:pt x="30" y="164"/>
                  </a:lnTo>
                  <a:lnTo>
                    <a:pt x="17" y="164"/>
                  </a:lnTo>
                  <a:lnTo>
                    <a:pt x="10" y="161"/>
                  </a:lnTo>
                  <a:lnTo>
                    <a:pt x="3" y="162"/>
                  </a:lnTo>
                  <a:lnTo>
                    <a:pt x="3" y="148"/>
                  </a:lnTo>
                  <a:lnTo>
                    <a:pt x="0" y="148"/>
                  </a:lnTo>
                  <a:lnTo>
                    <a:pt x="7" y="134"/>
                  </a:lnTo>
                  <a:lnTo>
                    <a:pt x="17" y="117"/>
                  </a:lnTo>
                  <a:lnTo>
                    <a:pt x="28" y="97"/>
                  </a:lnTo>
                  <a:lnTo>
                    <a:pt x="38" y="78"/>
                  </a:lnTo>
                  <a:lnTo>
                    <a:pt x="51" y="71"/>
                  </a:lnTo>
                  <a:lnTo>
                    <a:pt x="68" y="62"/>
                  </a:lnTo>
                  <a:lnTo>
                    <a:pt x="88" y="50"/>
                  </a:lnTo>
                  <a:lnTo>
                    <a:pt x="105" y="41"/>
                  </a:lnTo>
                  <a:lnTo>
                    <a:pt x="118" y="34"/>
                  </a:lnTo>
                  <a:lnTo>
                    <a:pt x="135" y="24"/>
                  </a:lnTo>
                  <a:lnTo>
                    <a:pt x="153" y="14"/>
                  </a:lnTo>
                  <a:lnTo>
                    <a:pt x="172" y="4"/>
                  </a:lnTo>
                  <a:lnTo>
                    <a:pt x="178" y="0"/>
                  </a:lnTo>
                  <a:lnTo>
                    <a:pt x="190" y="6"/>
                  </a:lnTo>
                  <a:lnTo>
                    <a:pt x="191" y="15"/>
                  </a:lnTo>
                  <a:lnTo>
                    <a:pt x="192" y="16"/>
                  </a:lnTo>
                  <a:lnTo>
                    <a:pt x="202" y="17"/>
                  </a:lnTo>
                  <a:lnTo>
                    <a:pt x="215" y="22"/>
                  </a:lnTo>
                  <a:lnTo>
                    <a:pt x="220" y="27"/>
                  </a:lnTo>
                  <a:lnTo>
                    <a:pt x="209" y="38"/>
                  </a:lnTo>
                  <a:lnTo>
                    <a:pt x="220" y="30"/>
                  </a:lnTo>
                  <a:lnTo>
                    <a:pt x="252" y="30"/>
                  </a:lnTo>
                  <a:lnTo>
                    <a:pt x="262" y="33"/>
                  </a:lnTo>
                  <a:lnTo>
                    <a:pt x="264" y="32"/>
                  </a:lnTo>
                  <a:lnTo>
                    <a:pt x="263" y="37"/>
                  </a:lnTo>
                  <a:lnTo>
                    <a:pt x="252" y="52"/>
                  </a:lnTo>
                  <a:lnTo>
                    <a:pt x="252" y="57"/>
                  </a:lnTo>
                  <a:lnTo>
                    <a:pt x="247" y="69"/>
                  </a:lnTo>
                  <a:lnTo>
                    <a:pt x="244" y="71"/>
                  </a:lnTo>
                  <a:lnTo>
                    <a:pt x="242" y="76"/>
                  </a:lnTo>
                  <a:lnTo>
                    <a:pt x="249" y="90"/>
                  </a:lnTo>
                  <a:lnTo>
                    <a:pt x="236" y="94"/>
                  </a:lnTo>
                  <a:lnTo>
                    <a:pt x="249" y="92"/>
                  </a:lnTo>
                  <a:lnTo>
                    <a:pt x="256" y="100"/>
                  </a:lnTo>
                  <a:lnTo>
                    <a:pt x="255" y="106"/>
                  </a:lnTo>
                  <a:lnTo>
                    <a:pt x="243" y="115"/>
                  </a:lnTo>
                  <a:lnTo>
                    <a:pt x="256" y="109"/>
                  </a:lnTo>
                  <a:lnTo>
                    <a:pt x="264" y="114"/>
                  </a:lnTo>
                  <a:lnTo>
                    <a:pt x="265" y="114"/>
                  </a:lnTo>
                  <a:lnTo>
                    <a:pt x="268" y="107"/>
                  </a:lnTo>
                  <a:lnTo>
                    <a:pt x="270" y="106"/>
                  </a:lnTo>
                  <a:lnTo>
                    <a:pt x="269" y="10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1092" y="1388"/>
              <a:ext cx="311" cy="308"/>
            </a:xfrm>
            <a:custGeom>
              <a:avLst/>
              <a:gdLst/>
              <a:ahLst/>
              <a:cxnLst>
                <a:cxn ang="0">
                  <a:pos x="261" y="139"/>
                </a:cxn>
                <a:cxn ang="0">
                  <a:pos x="239" y="191"/>
                </a:cxn>
                <a:cxn ang="0">
                  <a:pos x="240" y="204"/>
                </a:cxn>
                <a:cxn ang="0">
                  <a:pos x="262" y="218"/>
                </a:cxn>
                <a:cxn ang="0">
                  <a:pos x="273" y="230"/>
                </a:cxn>
                <a:cxn ang="0">
                  <a:pos x="285" y="234"/>
                </a:cxn>
                <a:cxn ang="0">
                  <a:pos x="310" y="231"/>
                </a:cxn>
                <a:cxn ang="0">
                  <a:pos x="300" y="243"/>
                </a:cxn>
                <a:cxn ang="0">
                  <a:pos x="275" y="256"/>
                </a:cxn>
                <a:cxn ang="0">
                  <a:pos x="252" y="260"/>
                </a:cxn>
                <a:cxn ang="0">
                  <a:pos x="235" y="264"/>
                </a:cxn>
                <a:cxn ang="0">
                  <a:pos x="208" y="280"/>
                </a:cxn>
                <a:cxn ang="0">
                  <a:pos x="214" y="288"/>
                </a:cxn>
                <a:cxn ang="0">
                  <a:pos x="189" y="290"/>
                </a:cxn>
                <a:cxn ang="0">
                  <a:pos x="166" y="295"/>
                </a:cxn>
                <a:cxn ang="0">
                  <a:pos x="145" y="307"/>
                </a:cxn>
                <a:cxn ang="0">
                  <a:pos x="140" y="298"/>
                </a:cxn>
                <a:cxn ang="0">
                  <a:pos x="150" y="296"/>
                </a:cxn>
                <a:cxn ang="0">
                  <a:pos x="158" y="283"/>
                </a:cxn>
                <a:cxn ang="0">
                  <a:pos x="174" y="260"/>
                </a:cxn>
                <a:cxn ang="0">
                  <a:pos x="186" y="237"/>
                </a:cxn>
                <a:cxn ang="0">
                  <a:pos x="195" y="243"/>
                </a:cxn>
                <a:cxn ang="0">
                  <a:pos x="193" y="250"/>
                </a:cxn>
                <a:cxn ang="0">
                  <a:pos x="206" y="252"/>
                </a:cxn>
                <a:cxn ang="0">
                  <a:pos x="216" y="246"/>
                </a:cxn>
                <a:cxn ang="0">
                  <a:pos x="214" y="234"/>
                </a:cxn>
                <a:cxn ang="0">
                  <a:pos x="208" y="225"/>
                </a:cxn>
                <a:cxn ang="0">
                  <a:pos x="194" y="219"/>
                </a:cxn>
                <a:cxn ang="0">
                  <a:pos x="159" y="214"/>
                </a:cxn>
                <a:cxn ang="0">
                  <a:pos x="151" y="211"/>
                </a:cxn>
                <a:cxn ang="0">
                  <a:pos x="150" y="205"/>
                </a:cxn>
                <a:cxn ang="0">
                  <a:pos x="150" y="197"/>
                </a:cxn>
                <a:cxn ang="0">
                  <a:pos x="155" y="180"/>
                </a:cxn>
                <a:cxn ang="0">
                  <a:pos x="137" y="165"/>
                </a:cxn>
                <a:cxn ang="0">
                  <a:pos x="122" y="162"/>
                </a:cxn>
                <a:cxn ang="0">
                  <a:pos x="108" y="165"/>
                </a:cxn>
                <a:cxn ang="0">
                  <a:pos x="105" y="163"/>
                </a:cxn>
                <a:cxn ang="0">
                  <a:pos x="95" y="167"/>
                </a:cxn>
                <a:cxn ang="0">
                  <a:pos x="58" y="176"/>
                </a:cxn>
                <a:cxn ang="0">
                  <a:pos x="18" y="167"/>
                </a:cxn>
                <a:cxn ang="0">
                  <a:pos x="4" y="150"/>
                </a:cxn>
                <a:cxn ang="0">
                  <a:pos x="18" y="119"/>
                </a:cxn>
                <a:cxn ang="0">
                  <a:pos x="52" y="73"/>
                </a:cxn>
                <a:cxn ang="0">
                  <a:pos x="107" y="42"/>
                </a:cxn>
                <a:cxn ang="0">
                  <a:pos x="156" y="14"/>
                </a:cxn>
                <a:cxn ang="0">
                  <a:pos x="193" y="6"/>
                </a:cxn>
                <a:cxn ang="0">
                  <a:pos x="205" y="18"/>
                </a:cxn>
                <a:cxn ang="0">
                  <a:pos x="212" y="39"/>
                </a:cxn>
                <a:cxn ang="0">
                  <a:pos x="266" y="34"/>
                </a:cxn>
                <a:cxn ang="0">
                  <a:pos x="256" y="53"/>
                </a:cxn>
                <a:cxn ang="0">
                  <a:pos x="248" y="73"/>
                </a:cxn>
                <a:cxn ang="0">
                  <a:pos x="240" y="96"/>
                </a:cxn>
                <a:cxn ang="0">
                  <a:pos x="259" y="108"/>
                </a:cxn>
                <a:cxn ang="0">
                  <a:pos x="269" y="116"/>
                </a:cxn>
                <a:cxn ang="0">
                  <a:pos x="275" y="108"/>
                </a:cxn>
              </a:cxnLst>
              <a:rect l="0" t="0" r="r" b="b"/>
              <a:pathLst>
                <a:path w="311" h="308">
                  <a:moveTo>
                    <a:pt x="274" y="110"/>
                  </a:moveTo>
                  <a:lnTo>
                    <a:pt x="269" y="119"/>
                  </a:lnTo>
                  <a:lnTo>
                    <a:pt x="261" y="139"/>
                  </a:lnTo>
                  <a:lnTo>
                    <a:pt x="252" y="159"/>
                  </a:lnTo>
                  <a:lnTo>
                    <a:pt x="245" y="177"/>
                  </a:lnTo>
                  <a:lnTo>
                    <a:pt x="239" y="191"/>
                  </a:lnTo>
                  <a:lnTo>
                    <a:pt x="240" y="195"/>
                  </a:lnTo>
                  <a:lnTo>
                    <a:pt x="239" y="198"/>
                  </a:lnTo>
                  <a:lnTo>
                    <a:pt x="240" y="204"/>
                  </a:lnTo>
                  <a:lnTo>
                    <a:pt x="241" y="211"/>
                  </a:lnTo>
                  <a:lnTo>
                    <a:pt x="244" y="214"/>
                  </a:lnTo>
                  <a:lnTo>
                    <a:pt x="262" y="218"/>
                  </a:lnTo>
                  <a:lnTo>
                    <a:pt x="265" y="223"/>
                  </a:lnTo>
                  <a:lnTo>
                    <a:pt x="272" y="224"/>
                  </a:lnTo>
                  <a:lnTo>
                    <a:pt x="273" y="230"/>
                  </a:lnTo>
                  <a:lnTo>
                    <a:pt x="277" y="233"/>
                  </a:lnTo>
                  <a:lnTo>
                    <a:pt x="282" y="231"/>
                  </a:lnTo>
                  <a:lnTo>
                    <a:pt x="285" y="234"/>
                  </a:lnTo>
                  <a:lnTo>
                    <a:pt x="296" y="230"/>
                  </a:lnTo>
                  <a:lnTo>
                    <a:pt x="306" y="229"/>
                  </a:lnTo>
                  <a:lnTo>
                    <a:pt x="310" y="231"/>
                  </a:lnTo>
                  <a:lnTo>
                    <a:pt x="306" y="235"/>
                  </a:lnTo>
                  <a:lnTo>
                    <a:pt x="309" y="238"/>
                  </a:lnTo>
                  <a:lnTo>
                    <a:pt x="300" y="243"/>
                  </a:lnTo>
                  <a:lnTo>
                    <a:pt x="296" y="243"/>
                  </a:lnTo>
                  <a:lnTo>
                    <a:pt x="282" y="249"/>
                  </a:lnTo>
                  <a:lnTo>
                    <a:pt x="275" y="256"/>
                  </a:lnTo>
                  <a:lnTo>
                    <a:pt x="256" y="262"/>
                  </a:lnTo>
                  <a:lnTo>
                    <a:pt x="256" y="260"/>
                  </a:lnTo>
                  <a:lnTo>
                    <a:pt x="252" y="260"/>
                  </a:lnTo>
                  <a:lnTo>
                    <a:pt x="254" y="265"/>
                  </a:lnTo>
                  <a:lnTo>
                    <a:pt x="245" y="264"/>
                  </a:lnTo>
                  <a:lnTo>
                    <a:pt x="235" y="264"/>
                  </a:lnTo>
                  <a:lnTo>
                    <a:pt x="216" y="268"/>
                  </a:lnTo>
                  <a:lnTo>
                    <a:pt x="202" y="279"/>
                  </a:lnTo>
                  <a:lnTo>
                    <a:pt x="208" y="280"/>
                  </a:lnTo>
                  <a:lnTo>
                    <a:pt x="211" y="280"/>
                  </a:lnTo>
                  <a:lnTo>
                    <a:pt x="214" y="280"/>
                  </a:lnTo>
                  <a:lnTo>
                    <a:pt x="214" y="288"/>
                  </a:lnTo>
                  <a:lnTo>
                    <a:pt x="208" y="288"/>
                  </a:lnTo>
                  <a:lnTo>
                    <a:pt x="200" y="288"/>
                  </a:lnTo>
                  <a:lnTo>
                    <a:pt x="189" y="290"/>
                  </a:lnTo>
                  <a:lnTo>
                    <a:pt x="183" y="294"/>
                  </a:lnTo>
                  <a:lnTo>
                    <a:pt x="173" y="291"/>
                  </a:lnTo>
                  <a:lnTo>
                    <a:pt x="166" y="295"/>
                  </a:lnTo>
                  <a:lnTo>
                    <a:pt x="159" y="300"/>
                  </a:lnTo>
                  <a:lnTo>
                    <a:pt x="155" y="300"/>
                  </a:lnTo>
                  <a:lnTo>
                    <a:pt x="145" y="307"/>
                  </a:lnTo>
                  <a:lnTo>
                    <a:pt x="135" y="306"/>
                  </a:lnTo>
                  <a:lnTo>
                    <a:pt x="136" y="303"/>
                  </a:lnTo>
                  <a:lnTo>
                    <a:pt x="140" y="298"/>
                  </a:lnTo>
                  <a:lnTo>
                    <a:pt x="144" y="300"/>
                  </a:lnTo>
                  <a:lnTo>
                    <a:pt x="148" y="298"/>
                  </a:lnTo>
                  <a:lnTo>
                    <a:pt x="150" y="296"/>
                  </a:lnTo>
                  <a:lnTo>
                    <a:pt x="149" y="293"/>
                  </a:lnTo>
                  <a:lnTo>
                    <a:pt x="155" y="283"/>
                  </a:lnTo>
                  <a:lnTo>
                    <a:pt x="158" y="283"/>
                  </a:lnTo>
                  <a:lnTo>
                    <a:pt x="168" y="277"/>
                  </a:lnTo>
                  <a:lnTo>
                    <a:pt x="170" y="272"/>
                  </a:lnTo>
                  <a:lnTo>
                    <a:pt x="174" y="260"/>
                  </a:lnTo>
                  <a:lnTo>
                    <a:pt x="186" y="248"/>
                  </a:lnTo>
                  <a:lnTo>
                    <a:pt x="187" y="242"/>
                  </a:lnTo>
                  <a:lnTo>
                    <a:pt x="186" y="237"/>
                  </a:lnTo>
                  <a:lnTo>
                    <a:pt x="191" y="237"/>
                  </a:lnTo>
                  <a:lnTo>
                    <a:pt x="191" y="244"/>
                  </a:lnTo>
                  <a:lnTo>
                    <a:pt x="195" y="243"/>
                  </a:lnTo>
                  <a:lnTo>
                    <a:pt x="192" y="247"/>
                  </a:lnTo>
                  <a:lnTo>
                    <a:pt x="194" y="247"/>
                  </a:lnTo>
                  <a:lnTo>
                    <a:pt x="193" y="250"/>
                  </a:lnTo>
                  <a:lnTo>
                    <a:pt x="196" y="248"/>
                  </a:lnTo>
                  <a:lnTo>
                    <a:pt x="199" y="251"/>
                  </a:lnTo>
                  <a:lnTo>
                    <a:pt x="206" y="252"/>
                  </a:lnTo>
                  <a:lnTo>
                    <a:pt x="209" y="250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16" y="245"/>
                  </a:lnTo>
                  <a:lnTo>
                    <a:pt x="212" y="240"/>
                  </a:lnTo>
                  <a:lnTo>
                    <a:pt x="214" y="234"/>
                  </a:lnTo>
                  <a:lnTo>
                    <a:pt x="210" y="234"/>
                  </a:lnTo>
                  <a:lnTo>
                    <a:pt x="208" y="229"/>
                  </a:lnTo>
                  <a:lnTo>
                    <a:pt x="208" y="225"/>
                  </a:lnTo>
                  <a:lnTo>
                    <a:pt x="205" y="223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75" y="217"/>
                  </a:lnTo>
                  <a:lnTo>
                    <a:pt x="170" y="218"/>
                  </a:lnTo>
                  <a:lnTo>
                    <a:pt x="159" y="214"/>
                  </a:lnTo>
                  <a:lnTo>
                    <a:pt x="153" y="216"/>
                  </a:lnTo>
                  <a:lnTo>
                    <a:pt x="152" y="209"/>
                  </a:lnTo>
                  <a:lnTo>
                    <a:pt x="151" y="211"/>
                  </a:lnTo>
                  <a:lnTo>
                    <a:pt x="149" y="211"/>
                  </a:lnTo>
                  <a:lnTo>
                    <a:pt x="151" y="206"/>
                  </a:lnTo>
                  <a:lnTo>
                    <a:pt x="150" y="205"/>
                  </a:lnTo>
                  <a:lnTo>
                    <a:pt x="153" y="203"/>
                  </a:lnTo>
                  <a:lnTo>
                    <a:pt x="150" y="201"/>
                  </a:lnTo>
                  <a:lnTo>
                    <a:pt x="150" y="197"/>
                  </a:lnTo>
                  <a:lnTo>
                    <a:pt x="153" y="194"/>
                  </a:lnTo>
                  <a:lnTo>
                    <a:pt x="151" y="187"/>
                  </a:lnTo>
                  <a:lnTo>
                    <a:pt x="155" y="180"/>
                  </a:lnTo>
                  <a:lnTo>
                    <a:pt x="141" y="180"/>
                  </a:lnTo>
                  <a:lnTo>
                    <a:pt x="138" y="179"/>
                  </a:lnTo>
                  <a:lnTo>
                    <a:pt x="137" y="165"/>
                  </a:lnTo>
                  <a:lnTo>
                    <a:pt x="127" y="163"/>
                  </a:lnTo>
                  <a:lnTo>
                    <a:pt x="122" y="173"/>
                  </a:lnTo>
                  <a:lnTo>
                    <a:pt x="122" y="162"/>
                  </a:lnTo>
                  <a:lnTo>
                    <a:pt x="113" y="159"/>
                  </a:lnTo>
                  <a:lnTo>
                    <a:pt x="110" y="160"/>
                  </a:lnTo>
                  <a:lnTo>
                    <a:pt x="108" y="165"/>
                  </a:lnTo>
                  <a:lnTo>
                    <a:pt x="101" y="170"/>
                  </a:lnTo>
                  <a:lnTo>
                    <a:pt x="100" y="169"/>
                  </a:lnTo>
                  <a:lnTo>
                    <a:pt x="105" y="163"/>
                  </a:lnTo>
                  <a:lnTo>
                    <a:pt x="96" y="172"/>
                  </a:lnTo>
                  <a:lnTo>
                    <a:pt x="93" y="173"/>
                  </a:lnTo>
                  <a:lnTo>
                    <a:pt x="95" y="167"/>
                  </a:lnTo>
                  <a:lnTo>
                    <a:pt x="83" y="177"/>
                  </a:lnTo>
                  <a:lnTo>
                    <a:pt x="75" y="180"/>
                  </a:lnTo>
                  <a:lnTo>
                    <a:pt x="58" y="176"/>
                  </a:lnTo>
                  <a:lnTo>
                    <a:pt x="48" y="179"/>
                  </a:lnTo>
                  <a:lnTo>
                    <a:pt x="31" y="166"/>
                  </a:lnTo>
                  <a:lnTo>
                    <a:pt x="18" y="167"/>
                  </a:lnTo>
                  <a:lnTo>
                    <a:pt x="11" y="164"/>
                  </a:lnTo>
                  <a:lnTo>
                    <a:pt x="3" y="165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7" y="136"/>
                  </a:lnTo>
                  <a:lnTo>
                    <a:pt x="18" y="119"/>
                  </a:lnTo>
                  <a:lnTo>
                    <a:pt x="28" y="98"/>
                  </a:lnTo>
                  <a:lnTo>
                    <a:pt x="39" y="80"/>
                  </a:lnTo>
                  <a:lnTo>
                    <a:pt x="52" y="73"/>
                  </a:lnTo>
                  <a:lnTo>
                    <a:pt x="70" y="63"/>
                  </a:lnTo>
                  <a:lnTo>
                    <a:pt x="89" y="51"/>
                  </a:lnTo>
                  <a:lnTo>
                    <a:pt x="107" y="42"/>
                  </a:lnTo>
                  <a:lnTo>
                    <a:pt x="120" y="35"/>
                  </a:lnTo>
                  <a:lnTo>
                    <a:pt x="137" y="25"/>
                  </a:lnTo>
                  <a:lnTo>
                    <a:pt x="156" y="14"/>
                  </a:lnTo>
                  <a:lnTo>
                    <a:pt x="174" y="4"/>
                  </a:lnTo>
                  <a:lnTo>
                    <a:pt x="181" y="0"/>
                  </a:lnTo>
                  <a:lnTo>
                    <a:pt x="193" y="6"/>
                  </a:lnTo>
                  <a:lnTo>
                    <a:pt x="195" y="15"/>
                  </a:lnTo>
                  <a:lnTo>
                    <a:pt x="196" y="16"/>
                  </a:lnTo>
                  <a:lnTo>
                    <a:pt x="205" y="18"/>
                  </a:lnTo>
                  <a:lnTo>
                    <a:pt x="218" y="22"/>
                  </a:lnTo>
                  <a:lnTo>
                    <a:pt x="224" y="27"/>
                  </a:lnTo>
                  <a:lnTo>
                    <a:pt x="212" y="39"/>
                  </a:lnTo>
                  <a:lnTo>
                    <a:pt x="224" y="30"/>
                  </a:lnTo>
                  <a:lnTo>
                    <a:pt x="256" y="30"/>
                  </a:lnTo>
                  <a:lnTo>
                    <a:pt x="266" y="34"/>
                  </a:lnTo>
                  <a:lnTo>
                    <a:pt x="269" y="33"/>
                  </a:lnTo>
                  <a:lnTo>
                    <a:pt x="267" y="38"/>
                  </a:lnTo>
                  <a:lnTo>
                    <a:pt x="256" y="53"/>
                  </a:lnTo>
                  <a:lnTo>
                    <a:pt x="256" y="58"/>
                  </a:lnTo>
                  <a:lnTo>
                    <a:pt x="251" y="70"/>
                  </a:lnTo>
                  <a:lnTo>
                    <a:pt x="248" y="73"/>
                  </a:lnTo>
                  <a:lnTo>
                    <a:pt x="246" y="77"/>
                  </a:lnTo>
                  <a:lnTo>
                    <a:pt x="253" y="91"/>
                  </a:lnTo>
                  <a:lnTo>
                    <a:pt x="240" y="96"/>
                  </a:lnTo>
                  <a:lnTo>
                    <a:pt x="253" y="94"/>
                  </a:lnTo>
                  <a:lnTo>
                    <a:pt x="260" y="102"/>
                  </a:lnTo>
                  <a:lnTo>
                    <a:pt x="259" y="108"/>
                  </a:lnTo>
                  <a:lnTo>
                    <a:pt x="247" y="117"/>
                  </a:lnTo>
                  <a:lnTo>
                    <a:pt x="260" y="111"/>
                  </a:lnTo>
                  <a:lnTo>
                    <a:pt x="269" y="116"/>
                  </a:lnTo>
                  <a:lnTo>
                    <a:pt x="269" y="116"/>
                  </a:lnTo>
                  <a:lnTo>
                    <a:pt x="272" y="109"/>
                  </a:lnTo>
                  <a:lnTo>
                    <a:pt x="275" y="108"/>
                  </a:lnTo>
                  <a:lnTo>
                    <a:pt x="274" y="1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1581" y="1318"/>
              <a:ext cx="184" cy="174"/>
            </a:xfrm>
            <a:custGeom>
              <a:avLst/>
              <a:gdLst/>
              <a:ahLst/>
              <a:cxnLst>
                <a:cxn ang="0">
                  <a:pos x="91" y="162"/>
                </a:cxn>
                <a:cxn ang="0">
                  <a:pos x="49" y="161"/>
                </a:cxn>
                <a:cxn ang="0">
                  <a:pos x="55" y="146"/>
                </a:cxn>
                <a:cxn ang="0">
                  <a:pos x="47" y="145"/>
                </a:cxn>
                <a:cxn ang="0">
                  <a:pos x="38" y="163"/>
                </a:cxn>
                <a:cxn ang="0">
                  <a:pos x="33" y="165"/>
                </a:cxn>
                <a:cxn ang="0">
                  <a:pos x="15" y="161"/>
                </a:cxn>
                <a:cxn ang="0">
                  <a:pos x="6" y="158"/>
                </a:cxn>
                <a:cxn ang="0">
                  <a:pos x="12" y="145"/>
                </a:cxn>
                <a:cxn ang="0">
                  <a:pos x="9" y="144"/>
                </a:cxn>
                <a:cxn ang="0">
                  <a:pos x="0" y="148"/>
                </a:cxn>
                <a:cxn ang="0">
                  <a:pos x="1" y="130"/>
                </a:cxn>
                <a:cxn ang="0">
                  <a:pos x="8" y="112"/>
                </a:cxn>
                <a:cxn ang="0">
                  <a:pos x="17" y="102"/>
                </a:cxn>
                <a:cxn ang="0">
                  <a:pos x="24" y="103"/>
                </a:cxn>
                <a:cxn ang="0">
                  <a:pos x="28" y="96"/>
                </a:cxn>
                <a:cxn ang="0">
                  <a:pos x="68" y="111"/>
                </a:cxn>
                <a:cxn ang="0">
                  <a:pos x="83" y="95"/>
                </a:cxn>
                <a:cxn ang="0">
                  <a:pos x="84" y="83"/>
                </a:cxn>
                <a:cxn ang="0">
                  <a:pos x="76" y="78"/>
                </a:cxn>
                <a:cxn ang="0">
                  <a:pos x="86" y="63"/>
                </a:cxn>
                <a:cxn ang="0">
                  <a:pos x="96" y="50"/>
                </a:cxn>
                <a:cxn ang="0">
                  <a:pos x="86" y="43"/>
                </a:cxn>
                <a:cxn ang="0">
                  <a:pos x="98" y="32"/>
                </a:cxn>
                <a:cxn ang="0">
                  <a:pos x="87" y="27"/>
                </a:cxn>
                <a:cxn ang="0">
                  <a:pos x="100" y="16"/>
                </a:cxn>
                <a:cxn ang="0">
                  <a:pos x="97" y="5"/>
                </a:cxn>
                <a:cxn ang="0">
                  <a:pos x="104" y="2"/>
                </a:cxn>
                <a:cxn ang="0">
                  <a:pos x="104" y="12"/>
                </a:cxn>
                <a:cxn ang="0">
                  <a:pos x="109" y="19"/>
                </a:cxn>
                <a:cxn ang="0">
                  <a:pos x="109" y="23"/>
                </a:cxn>
                <a:cxn ang="0">
                  <a:pos x="116" y="28"/>
                </a:cxn>
                <a:cxn ang="0">
                  <a:pos x="118" y="36"/>
                </a:cxn>
                <a:cxn ang="0">
                  <a:pos x="118" y="43"/>
                </a:cxn>
                <a:cxn ang="0">
                  <a:pos x="120" y="54"/>
                </a:cxn>
                <a:cxn ang="0">
                  <a:pos x="117" y="66"/>
                </a:cxn>
                <a:cxn ang="0">
                  <a:pos x="116" y="71"/>
                </a:cxn>
                <a:cxn ang="0">
                  <a:pos x="110" y="79"/>
                </a:cxn>
                <a:cxn ang="0">
                  <a:pos x="126" y="89"/>
                </a:cxn>
                <a:cxn ang="0">
                  <a:pos x="129" y="96"/>
                </a:cxn>
                <a:cxn ang="0">
                  <a:pos x="134" y="104"/>
                </a:cxn>
                <a:cxn ang="0">
                  <a:pos x="147" y="105"/>
                </a:cxn>
                <a:cxn ang="0">
                  <a:pos x="166" y="108"/>
                </a:cxn>
                <a:cxn ang="0">
                  <a:pos x="132" y="120"/>
                </a:cxn>
                <a:cxn ang="0">
                  <a:pos x="104" y="126"/>
                </a:cxn>
                <a:cxn ang="0">
                  <a:pos x="147" y="120"/>
                </a:cxn>
                <a:cxn ang="0">
                  <a:pos x="160" y="134"/>
                </a:cxn>
                <a:cxn ang="0">
                  <a:pos x="180" y="133"/>
                </a:cxn>
                <a:cxn ang="0">
                  <a:pos x="175" y="141"/>
                </a:cxn>
                <a:cxn ang="0">
                  <a:pos x="174" y="151"/>
                </a:cxn>
                <a:cxn ang="0">
                  <a:pos x="157" y="171"/>
                </a:cxn>
              </a:cxnLst>
              <a:rect l="0" t="0" r="r" b="b"/>
              <a:pathLst>
                <a:path w="184" h="174">
                  <a:moveTo>
                    <a:pt x="148" y="162"/>
                  </a:moveTo>
                  <a:lnTo>
                    <a:pt x="134" y="162"/>
                  </a:lnTo>
                  <a:lnTo>
                    <a:pt x="119" y="162"/>
                  </a:lnTo>
                  <a:lnTo>
                    <a:pt x="104" y="162"/>
                  </a:lnTo>
                  <a:lnTo>
                    <a:pt x="91" y="162"/>
                  </a:lnTo>
                  <a:lnTo>
                    <a:pt x="77" y="162"/>
                  </a:lnTo>
                  <a:lnTo>
                    <a:pt x="61" y="162"/>
                  </a:lnTo>
                  <a:lnTo>
                    <a:pt x="47" y="162"/>
                  </a:lnTo>
                  <a:lnTo>
                    <a:pt x="47" y="161"/>
                  </a:lnTo>
                  <a:lnTo>
                    <a:pt x="49" y="161"/>
                  </a:lnTo>
                  <a:lnTo>
                    <a:pt x="49" y="155"/>
                  </a:lnTo>
                  <a:lnTo>
                    <a:pt x="46" y="152"/>
                  </a:lnTo>
                  <a:lnTo>
                    <a:pt x="51" y="150"/>
                  </a:lnTo>
                  <a:lnTo>
                    <a:pt x="58" y="149"/>
                  </a:lnTo>
                  <a:lnTo>
                    <a:pt x="55" y="146"/>
                  </a:lnTo>
                  <a:lnTo>
                    <a:pt x="58" y="142"/>
                  </a:lnTo>
                  <a:lnTo>
                    <a:pt x="55" y="140"/>
                  </a:lnTo>
                  <a:lnTo>
                    <a:pt x="53" y="141"/>
                  </a:lnTo>
                  <a:lnTo>
                    <a:pt x="51" y="145"/>
                  </a:lnTo>
                  <a:lnTo>
                    <a:pt x="47" y="145"/>
                  </a:lnTo>
                  <a:lnTo>
                    <a:pt x="44" y="151"/>
                  </a:lnTo>
                  <a:lnTo>
                    <a:pt x="45" y="154"/>
                  </a:lnTo>
                  <a:lnTo>
                    <a:pt x="42" y="158"/>
                  </a:lnTo>
                  <a:lnTo>
                    <a:pt x="41" y="159"/>
                  </a:lnTo>
                  <a:lnTo>
                    <a:pt x="38" y="163"/>
                  </a:lnTo>
                  <a:lnTo>
                    <a:pt x="36" y="164"/>
                  </a:lnTo>
                  <a:lnTo>
                    <a:pt x="37" y="167"/>
                  </a:lnTo>
                  <a:lnTo>
                    <a:pt x="31" y="170"/>
                  </a:lnTo>
                  <a:lnTo>
                    <a:pt x="29" y="167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2" y="158"/>
                  </a:lnTo>
                  <a:lnTo>
                    <a:pt x="19" y="161"/>
                  </a:lnTo>
                  <a:lnTo>
                    <a:pt x="16" y="160"/>
                  </a:lnTo>
                  <a:lnTo>
                    <a:pt x="15" y="161"/>
                  </a:lnTo>
                  <a:lnTo>
                    <a:pt x="11" y="160"/>
                  </a:lnTo>
                  <a:lnTo>
                    <a:pt x="12" y="158"/>
                  </a:lnTo>
                  <a:lnTo>
                    <a:pt x="9" y="156"/>
                  </a:lnTo>
                  <a:lnTo>
                    <a:pt x="8" y="159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9" y="154"/>
                  </a:lnTo>
                  <a:lnTo>
                    <a:pt x="10" y="148"/>
                  </a:lnTo>
                  <a:lnTo>
                    <a:pt x="12" y="147"/>
                  </a:lnTo>
                  <a:lnTo>
                    <a:pt x="12" y="145"/>
                  </a:lnTo>
                  <a:lnTo>
                    <a:pt x="15" y="145"/>
                  </a:lnTo>
                  <a:lnTo>
                    <a:pt x="14" y="142"/>
                  </a:lnTo>
                  <a:lnTo>
                    <a:pt x="12" y="141"/>
                  </a:lnTo>
                  <a:lnTo>
                    <a:pt x="11" y="144"/>
                  </a:lnTo>
                  <a:lnTo>
                    <a:pt x="9" y="144"/>
                  </a:lnTo>
                  <a:lnTo>
                    <a:pt x="7" y="148"/>
                  </a:lnTo>
                  <a:lnTo>
                    <a:pt x="3" y="149"/>
                  </a:lnTo>
                  <a:lnTo>
                    <a:pt x="3" y="147"/>
                  </a:lnTo>
                  <a:lnTo>
                    <a:pt x="3" y="149"/>
                  </a:lnTo>
                  <a:lnTo>
                    <a:pt x="0" y="148"/>
                  </a:lnTo>
                  <a:lnTo>
                    <a:pt x="3" y="144"/>
                  </a:lnTo>
                  <a:lnTo>
                    <a:pt x="8" y="135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1" y="130"/>
                  </a:lnTo>
                  <a:lnTo>
                    <a:pt x="3" y="127"/>
                  </a:lnTo>
                  <a:lnTo>
                    <a:pt x="0" y="121"/>
                  </a:lnTo>
                  <a:lnTo>
                    <a:pt x="7" y="118"/>
                  </a:lnTo>
                  <a:lnTo>
                    <a:pt x="6" y="115"/>
                  </a:lnTo>
                  <a:lnTo>
                    <a:pt x="8" y="112"/>
                  </a:lnTo>
                  <a:lnTo>
                    <a:pt x="12" y="113"/>
                  </a:lnTo>
                  <a:lnTo>
                    <a:pt x="17" y="109"/>
                  </a:lnTo>
                  <a:lnTo>
                    <a:pt x="15" y="109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20" y="107"/>
                  </a:lnTo>
                  <a:lnTo>
                    <a:pt x="22" y="108"/>
                  </a:lnTo>
                  <a:lnTo>
                    <a:pt x="25" y="107"/>
                  </a:lnTo>
                  <a:lnTo>
                    <a:pt x="24" y="103"/>
                  </a:lnTo>
                  <a:lnTo>
                    <a:pt x="26" y="103"/>
                  </a:lnTo>
                  <a:lnTo>
                    <a:pt x="25" y="101"/>
                  </a:lnTo>
                  <a:lnTo>
                    <a:pt x="28" y="99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2" y="102"/>
                  </a:lnTo>
                  <a:lnTo>
                    <a:pt x="38" y="105"/>
                  </a:lnTo>
                  <a:lnTo>
                    <a:pt x="39" y="108"/>
                  </a:lnTo>
                  <a:lnTo>
                    <a:pt x="60" y="108"/>
                  </a:lnTo>
                  <a:lnTo>
                    <a:pt x="68" y="111"/>
                  </a:lnTo>
                  <a:lnTo>
                    <a:pt x="75" y="103"/>
                  </a:lnTo>
                  <a:lnTo>
                    <a:pt x="74" y="102"/>
                  </a:lnTo>
                  <a:lnTo>
                    <a:pt x="76" y="99"/>
                  </a:lnTo>
                  <a:lnTo>
                    <a:pt x="84" y="96"/>
                  </a:lnTo>
                  <a:lnTo>
                    <a:pt x="83" y="95"/>
                  </a:lnTo>
                  <a:lnTo>
                    <a:pt x="85" y="92"/>
                  </a:lnTo>
                  <a:lnTo>
                    <a:pt x="80" y="91"/>
                  </a:lnTo>
                  <a:lnTo>
                    <a:pt x="79" y="86"/>
                  </a:lnTo>
                  <a:lnTo>
                    <a:pt x="79" y="84"/>
                  </a:lnTo>
                  <a:lnTo>
                    <a:pt x="84" y="83"/>
                  </a:lnTo>
                  <a:lnTo>
                    <a:pt x="79" y="83"/>
                  </a:lnTo>
                  <a:lnTo>
                    <a:pt x="79" y="81"/>
                  </a:lnTo>
                  <a:lnTo>
                    <a:pt x="75" y="82"/>
                  </a:lnTo>
                  <a:lnTo>
                    <a:pt x="79" y="79"/>
                  </a:lnTo>
                  <a:lnTo>
                    <a:pt x="76" y="78"/>
                  </a:lnTo>
                  <a:lnTo>
                    <a:pt x="76" y="75"/>
                  </a:lnTo>
                  <a:lnTo>
                    <a:pt x="81" y="74"/>
                  </a:lnTo>
                  <a:lnTo>
                    <a:pt x="79" y="70"/>
                  </a:lnTo>
                  <a:lnTo>
                    <a:pt x="85" y="66"/>
                  </a:lnTo>
                  <a:lnTo>
                    <a:pt x="86" y="63"/>
                  </a:lnTo>
                  <a:lnTo>
                    <a:pt x="90" y="59"/>
                  </a:lnTo>
                  <a:lnTo>
                    <a:pt x="87" y="59"/>
                  </a:lnTo>
                  <a:lnTo>
                    <a:pt x="91" y="57"/>
                  </a:lnTo>
                  <a:lnTo>
                    <a:pt x="92" y="53"/>
                  </a:lnTo>
                  <a:lnTo>
                    <a:pt x="96" y="50"/>
                  </a:lnTo>
                  <a:lnTo>
                    <a:pt x="94" y="51"/>
                  </a:lnTo>
                  <a:lnTo>
                    <a:pt x="92" y="49"/>
                  </a:lnTo>
                  <a:lnTo>
                    <a:pt x="90" y="49"/>
                  </a:lnTo>
                  <a:lnTo>
                    <a:pt x="90" y="44"/>
                  </a:lnTo>
                  <a:lnTo>
                    <a:pt x="86" y="43"/>
                  </a:lnTo>
                  <a:lnTo>
                    <a:pt x="93" y="38"/>
                  </a:lnTo>
                  <a:lnTo>
                    <a:pt x="98" y="35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8" y="32"/>
                  </a:lnTo>
                  <a:lnTo>
                    <a:pt x="107" y="30"/>
                  </a:lnTo>
                  <a:lnTo>
                    <a:pt x="104" y="28"/>
                  </a:lnTo>
                  <a:lnTo>
                    <a:pt x="97" y="30"/>
                  </a:lnTo>
                  <a:lnTo>
                    <a:pt x="95" y="28"/>
                  </a:lnTo>
                  <a:lnTo>
                    <a:pt x="87" y="27"/>
                  </a:lnTo>
                  <a:lnTo>
                    <a:pt x="91" y="24"/>
                  </a:lnTo>
                  <a:lnTo>
                    <a:pt x="97" y="25"/>
                  </a:lnTo>
                  <a:lnTo>
                    <a:pt x="94" y="22"/>
                  </a:lnTo>
                  <a:lnTo>
                    <a:pt x="97" y="17"/>
                  </a:lnTo>
                  <a:lnTo>
                    <a:pt x="100" y="16"/>
                  </a:lnTo>
                  <a:lnTo>
                    <a:pt x="94" y="17"/>
                  </a:lnTo>
                  <a:lnTo>
                    <a:pt x="93" y="15"/>
                  </a:lnTo>
                  <a:lnTo>
                    <a:pt x="96" y="9"/>
                  </a:lnTo>
                  <a:lnTo>
                    <a:pt x="99" y="8"/>
                  </a:lnTo>
                  <a:lnTo>
                    <a:pt x="97" y="5"/>
                  </a:lnTo>
                  <a:lnTo>
                    <a:pt x="102" y="4"/>
                  </a:lnTo>
                  <a:lnTo>
                    <a:pt x="100" y="1"/>
                  </a:lnTo>
                  <a:lnTo>
                    <a:pt x="106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5" y="4"/>
                  </a:lnTo>
                  <a:lnTo>
                    <a:pt x="103" y="8"/>
                  </a:lnTo>
                  <a:lnTo>
                    <a:pt x="106" y="8"/>
                  </a:lnTo>
                  <a:lnTo>
                    <a:pt x="104" y="12"/>
                  </a:lnTo>
                  <a:lnTo>
                    <a:pt x="107" y="12"/>
                  </a:lnTo>
                  <a:lnTo>
                    <a:pt x="105" y="14"/>
                  </a:lnTo>
                  <a:lnTo>
                    <a:pt x="110" y="15"/>
                  </a:lnTo>
                  <a:lnTo>
                    <a:pt x="106" y="17"/>
                  </a:lnTo>
                  <a:lnTo>
                    <a:pt x="109" y="19"/>
                  </a:lnTo>
                  <a:lnTo>
                    <a:pt x="111" y="17"/>
                  </a:lnTo>
                  <a:lnTo>
                    <a:pt x="110" y="20"/>
                  </a:lnTo>
                  <a:lnTo>
                    <a:pt x="114" y="20"/>
                  </a:lnTo>
                  <a:lnTo>
                    <a:pt x="112" y="22"/>
                  </a:lnTo>
                  <a:lnTo>
                    <a:pt x="109" y="23"/>
                  </a:lnTo>
                  <a:lnTo>
                    <a:pt x="104" y="23"/>
                  </a:lnTo>
                  <a:lnTo>
                    <a:pt x="98" y="25"/>
                  </a:lnTo>
                  <a:lnTo>
                    <a:pt x="114" y="23"/>
                  </a:lnTo>
                  <a:lnTo>
                    <a:pt x="111" y="28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7" y="31"/>
                  </a:lnTo>
                  <a:lnTo>
                    <a:pt x="104" y="34"/>
                  </a:lnTo>
                  <a:lnTo>
                    <a:pt x="118" y="34"/>
                  </a:lnTo>
                  <a:lnTo>
                    <a:pt x="118" y="36"/>
                  </a:lnTo>
                  <a:lnTo>
                    <a:pt x="114" y="38"/>
                  </a:lnTo>
                  <a:lnTo>
                    <a:pt x="116" y="39"/>
                  </a:lnTo>
                  <a:lnTo>
                    <a:pt x="106" y="43"/>
                  </a:lnTo>
                  <a:lnTo>
                    <a:pt x="117" y="40"/>
                  </a:lnTo>
                  <a:lnTo>
                    <a:pt x="118" y="43"/>
                  </a:lnTo>
                  <a:lnTo>
                    <a:pt x="114" y="46"/>
                  </a:lnTo>
                  <a:lnTo>
                    <a:pt x="119" y="46"/>
                  </a:lnTo>
                  <a:lnTo>
                    <a:pt x="123" y="51"/>
                  </a:lnTo>
                  <a:lnTo>
                    <a:pt x="112" y="55"/>
                  </a:lnTo>
                  <a:lnTo>
                    <a:pt x="120" y="54"/>
                  </a:lnTo>
                  <a:lnTo>
                    <a:pt x="121" y="57"/>
                  </a:lnTo>
                  <a:lnTo>
                    <a:pt x="119" y="59"/>
                  </a:lnTo>
                  <a:lnTo>
                    <a:pt x="124" y="60"/>
                  </a:lnTo>
                  <a:lnTo>
                    <a:pt x="124" y="63"/>
                  </a:lnTo>
                  <a:lnTo>
                    <a:pt x="117" y="66"/>
                  </a:lnTo>
                  <a:lnTo>
                    <a:pt x="117" y="69"/>
                  </a:lnTo>
                  <a:lnTo>
                    <a:pt x="108" y="66"/>
                  </a:lnTo>
                  <a:lnTo>
                    <a:pt x="107" y="67"/>
                  </a:lnTo>
                  <a:lnTo>
                    <a:pt x="110" y="69"/>
                  </a:lnTo>
                  <a:lnTo>
                    <a:pt x="116" y="71"/>
                  </a:lnTo>
                  <a:lnTo>
                    <a:pt x="116" y="72"/>
                  </a:lnTo>
                  <a:lnTo>
                    <a:pt x="110" y="73"/>
                  </a:lnTo>
                  <a:lnTo>
                    <a:pt x="114" y="77"/>
                  </a:lnTo>
                  <a:lnTo>
                    <a:pt x="111" y="77"/>
                  </a:lnTo>
                  <a:lnTo>
                    <a:pt x="110" y="79"/>
                  </a:lnTo>
                  <a:lnTo>
                    <a:pt x="119" y="78"/>
                  </a:lnTo>
                  <a:lnTo>
                    <a:pt x="119" y="83"/>
                  </a:lnTo>
                  <a:lnTo>
                    <a:pt x="117" y="84"/>
                  </a:lnTo>
                  <a:lnTo>
                    <a:pt x="125" y="85"/>
                  </a:lnTo>
                  <a:lnTo>
                    <a:pt x="126" y="89"/>
                  </a:lnTo>
                  <a:lnTo>
                    <a:pt x="130" y="87"/>
                  </a:lnTo>
                  <a:lnTo>
                    <a:pt x="129" y="90"/>
                  </a:lnTo>
                  <a:lnTo>
                    <a:pt x="129" y="94"/>
                  </a:lnTo>
                  <a:lnTo>
                    <a:pt x="125" y="96"/>
                  </a:lnTo>
                  <a:lnTo>
                    <a:pt x="129" y="96"/>
                  </a:lnTo>
                  <a:lnTo>
                    <a:pt x="132" y="98"/>
                  </a:lnTo>
                  <a:lnTo>
                    <a:pt x="137" y="96"/>
                  </a:lnTo>
                  <a:lnTo>
                    <a:pt x="136" y="98"/>
                  </a:lnTo>
                  <a:lnTo>
                    <a:pt x="140" y="98"/>
                  </a:lnTo>
                  <a:lnTo>
                    <a:pt x="134" y="104"/>
                  </a:lnTo>
                  <a:lnTo>
                    <a:pt x="144" y="98"/>
                  </a:lnTo>
                  <a:lnTo>
                    <a:pt x="143" y="101"/>
                  </a:lnTo>
                  <a:lnTo>
                    <a:pt x="146" y="99"/>
                  </a:lnTo>
                  <a:lnTo>
                    <a:pt x="146" y="103"/>
                  </a:lnTo>
                  <a:lnTo>
                    <a:pt x="147" y="105"/>
                  </a:lnTo>
                  <a:lnTo>
                    <a:pt x="154" y="107"/>
                  </a:lnTo>
                  <a:lnTo>
                    <a:pt x="160" y="103"/>
                  </a:lnTo>
                  <a:lnTo>
                    <a:pt x="161" y="105"/>
                  </a:lnTo>
                  <a:lnTo>
                    <a:pt x="160" y="107"/>
                  </a:lnTo>
                  <a:lnTo>
                    <a:pt x="166" y="108"/>
                  </a:lnTo>
                  <a:lnTo>
                    <a:pt x="167" y="111"/>
                  </a:lnTo>
                  <a:lnTo>
                    <a:pt x="164" y="114"/>
                  </a:lnTo>
                  <a:lnTo>
                    <a:pt x="157" y="114"/>
                  </a:lnTo>
                  <a:lnTo>
                    <a:pt x="146" y="118"/>
                  </a:lnTo>
                  <a:lnTo>
                    <a:pt x="132" y="120"/>
                  </a:lnTo>
                  <a:lnTo>
                    <a:pt x="129" y="122"/>
                  </a:lnTo>
                  <a:lnTo>
                    <a:pt x="123" y="124"/>
                  </a:lnTo>
                  <a:lnTo>
                    <a:pt x="117" y="129"/>
                  </a:lnTo>
                  <a:lnTo>
                    <a:pt x="108" y="126"/>
                  </a:lnTo>
                  <a:lnTo>
                    <a:pt x="104" y="126"/>
                  </a:lnTo>
                  <a:lnTo>
                    <a:pt x="104" y="128"/>
                  </a:lnTo>
                  <a:lnTo>
                    <a:pt x="114" y="131"/>
                  </a:lnTo>
                  <a:lnTo>
                    <a:pt x="111" y="136"/>
                  </a:lnTo>
                  <a:lnTo>
                    <a:pt x="143" y="121"/>
                  </a:lnTo>
                  <a:lnTo>
                    <a:pt x="147" y="120"/>
                  </a:lnTo>
                  <a:lnTo>
                    <a:pt x="155" y="118"/>
                  </a:lnTo>
                  <a:lnTo>
                    <a:pt x="166" y="118"/>
                  </a:lnTo>
                  <a:lnTo>
                    <a:pt x="164" y="126"/>
                  </a:lnTo>
                  <a:lnTo>
                    <a:pt x="161" y="128"/>
                  </a:lnTo>
                  <a:lnTo>
                    <a:pt x="160" y="134"/>
                  </a:lnTo>
                  <a:lnTo>
                    <a:pt x="169" y="127"/>
                  </a:lnTo>
                  <a:lnTo>
                    <a:pt x="174" y="127"/>
                  </a:lnTo>
                  <a:lnTo>
                    <a:pt x="174" y="128"/>
                  </a:lnTo>
                  <a:lnTo>
                    <a:pt x="183" y="131"/>
                  </a:lnTo>
                  <a:lnTo>
                    <a:pt x="180" y="133"/>
                  </a:lnTo>
                  <a:lnTo>
                    <a:pt x="183" y="137"/>
                  </a:lnTo>
                  <a:lnTo>
                    <a:pt x="183" y="139"/>
                  </a:lnTo>
                  <a:lnTo>
                    <a:pt x="180" y="140"/>
                  </a:lnTo>
                  <a:lnTo>
                    <a:pt x="174" y="139"/>
                  </a:lnTo>
                  <a:lnTo>
                    <a:pt x="175" y="141"/>
                  </a:lnTo>
                  <a:lnTo>
                    <a:pt x="179" y="141"/>
                  </a:lnTo>
                  <a:lnTo>
                    <a:pt x="179" y="145"/>
                  </a:lnTo>
                  <a:lnTo>
                    <a:pt x="177" y="145"/>
                  </a:lnTo>
                  <a:lnTo>
                    <a:pt x="179" y="149"/>
                  </a:lnTo>
                  <a:lnTo>
                    <a:pt x="174" y="151"/>
                  </a:lnTo>
                  <a:lnTo>
                    <a:pt x="179" y="151"/>
                  </a:lnTo>
                  <a:lnTo>
                    <a:pt x="179" y="154"/>
                  </a:lnTo>
                  <a:lnTo>
                    <a:pt x="173" y="154"/>
                  </a:lnTo>
                  <a:lnTo>
                    <a:pt x="178" y="158"/>
                  </a:lnTo>
                  <a:lnTo>
                    <a:pt x="157" y="171"/>
                  </a:lnTo>
                  <a:lnTo>
                    <a:pt x="153" y="173"/>
                  </a:lnTo>
                  <a:lnTo>
                    <a:pt x="148" y="173"/>
                  </a:lnTo>
                  <a:lnTo>
                    <a:pt x="152" y="162"/>
                  </a:lnTo>
                  <a:lnTo>
                    <a:pt x="148" y="16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1581" y="1318"/>
              <a:ext cx="189" cy="179"/>
            </a:xfrm>
            <a:custGeom>
              <a:avLst/>
              <a:gdLst/>
              <a:ahLst/>
              <a:cxnLst>
                <a:cxn ang="0">
                  <a:pos x="93" y="166"/>
                </a:cxn>
                <a:cxn ang="0">
                  <a:pos x="51" y="166"/>
                </a:cxn>
                <a:cxn ang="0">
                  <a:pos x="57" y="151"/>
                </a:cxn>
                <a:cxn ang="0">
                  <a:pos x="49" y="149"/>
                </a:cxn>
                <a:cxn ang="0">
                  <a:pos x="39" y="167"/>
                </a:cxn>
                <a:cxn ang="0">
                  <a:pos x="34" y="170"/>
                </a:cxn>
                <a:cxn ang="0">
                  <a:pos x="15" y="166"/>
                </a:cxn>
                <a:cxn ang="0">
                  <a:pos x="6" y="162"/>
                </a:cxn>
                <a:cxn ang="0">
                  <a:pos x="12" y="150"/>
                </a:cxn>
                <a:cxn ang="0">
                  <a:pos x="9" y="148"/>
                </a:cxn>
                <a:cxn ang="0">
                  <a:pos x="0" y="152"/>
                </a:cxn>
                <a:cxn ang="0">
                  <a:pos x="1" y="134"/>
                </a:cxn>
                <a:cxn ang="0">
                  <a:pos x="8" y="115"/>
                </a:cxn>
                <a:cxn ang="0">
                  <a:pos x="18" y="104"/>
                </a:cxn>
                <a:cxn ang="0">
                  <a:pos x="25" y="106"/>
                </a:cxn>
                <a:cxn ang="0">
                  <a:pos x="28" y="99"/>
                </a:cxn>
                <a:cxn ang="0">
                  <a:pos x="70" y="114"/>
                </a:cxn>
                <a:cxn ang="0">
                  <a:pos x="85" y="97"/>
                </a:cxn>
                <a:cxn ang="0">
                  <a:pos x="86" y="85"/>
                </a:cxn>
                <a:cxn ang="0">
                  <a:pos x="78" y="81"/>
                </a:cxn>
                <a:cxn ang="0">
                  <a:pos x="89" y="65"/>
                </a:cxn>
                <a:cxn ang="0">
                  <a:pos x="98" y="51"/>
                </a:cxn>
                <a:cxn ang="0">
                  <a:pos x="89" y="44"/>
                </a:cxn>
                <a:cxn ang="0">
                  <a:pos x="100" y="33"/>
                </a:cxn>
                <a:cxn ang="0">
                  <a:pos x="90" y="27"/>
                </a:cxn>
                <a:cxn ang="0">
                  <a:pos x="103" y="17"/>
                </a:cxn>
                <a:cxn ang="0">
                  <a:pos x="99" y="5"/>
                </a:cxn>
                <a:cxn ang="0">
                  <a:pos x="107" y="2"/>
                </a:cxn>
                <a:cxn ang="0">
                  <a:pos x="107" y="12"/>
                </a:cxn>
                <a:cxn ang="0">
                  <a:pos x="112" y="19"/>
                </a:cxn>
                <a:cxn ang="0">
                  <a:pos x="112" y="24"/>
                </a:cxn>
                <a:cxn ang="0">
                  <a:pos x="119" y="29"/>
                </a:cxn>
                <a:cxn ang="0">
                  <a:pos x="121" y="37"/>
                </a:cxn>
                <a:cxn ang="0">
                  <a:pos x="121" y="44"/>
                </a:cxn>
                <a:cxn ang="0">
                  <a:pos x="123" y="56"/>
                </a:cxn>
                <a:cxn ang="0">
                  <a:pos x="120" y="68"/>
                </a:cxn>
                <a:cxn ang="0">
                  <a:pos x="119" y="74"/>
                </a:cxn>
                <a:cxn ang="0">
                  <a:pos x="113" y="81"/>
                </a:cxn>
                <a:cxn ang="0">
                  <a:pos x="129" y="91"/>
                </a:cxn>
                <a:cxn ang="0">
                  <a:pos x="133" y="98"/>
                </a:cxn>
                <a:cxn ang="0">
                  <a:pos x="137" y="107"/>
                </a:cxn>
                <a:cxn ang="0">
                  <a:pos x="151" y="108"/>
                </a:cxn>
                <a:cxn ang="0">
                  <a:pos x="170" y="112"/>
                </a:cxn>
                <a:cxn ang="0">
                  <a:pos x="136" y="124"/>
                </a:cxn>
                <a:cxn ang="0">
                  <a:pos x="106" y="129"/>
                </a:cxn>
                <a:cxn ang="0">
                  <a:pos x="151" y="123"/>
                </a:cxn>
                <a:cxn ang="0">
                  <a:pos x="164" y="138"/>
                </a:cxn>
                <a:cxn ang="0">
                  <a:pos x="185" y="136"/>
                </a:cxn>
                <a:cxn ang="0">
                  <a:pos x="180" y="145"/>
                </a:cxn>
                <a:cxn ang="0">
                  <a:pos x="179" y="155"/>
                </a:cxn>
                <a:cxn ang="0">
                  <a:pos x="161" y="176"/>
                </a:cxn>
              </a:cxnLst>
              <a:rect l="0" t="0" r="r" b="b"/>
              <a:pathLst>
                <a:path w="189" h="179">
                  <a:moveTo>
                    <a:pt x="153" y="166"/>
                  </a:moveTo>
                  <a:lnTo>
                    <a:pt x="137" y="166"/>
                  </a:lnTo>
                  <a:lnTo>
                    <a:pt x="122" y="166"/>
                  </a:lnTo>
                  <a:lnTo>
                    <a:pt x="106" y="166"/>
                  </a:lnTo>
                  <a:lnTo>
                    <a:pt x="93" y="166"/>
                  </a:lnTo>
                  <a:lnTo>
                    <a:pt x="79" y="166"/>
                  </a:lnTo>
                  <a:lnTo>
                    <a:pt x="63" y="166"/>
                  </a:lnTo>
                  <a:lnTo>
                    <a:pt x="49" y="166"/>
                  </a:lnTo>
                  <a:lnTo>
                    <a:pt x="48" y="166"/>
                  </a:lnTo>
                  <a:lnTo>
                    <a:pt x="51" y="166"/>
                  </a:lnTo>
                  <a:lnTo>
                    <a:pt x="51" y="159"/>
                  </a:lnTo>
                  <a:lnTo>
                    <a:pt x="47" y="157"/>
                  </a:lnTo>
                  <a:lnTo>
                    <a:pt x="52" y="154"/>
                  </a:lnTo>
                  <a:lnTo>
                    <a:pt x="59" y="153"/>
                  </a:lnTo>
                  <a:lnTo>
                    <a:pt x="57" y="151"/>
                  </a:lnTo>
                  <a:lnTo>
                    <a:pt x="59" y="146"/>
                  </a:lnTo>
                  <a:lnTo>
                    <a:pt x="57" y="144"/>
                  </a:lnTo>
                  <a:lnTo>
                    <a:pt x="54" y="145"/>
                  </a:lnTo>
                  <a:lnTo>
                    <a:pt x="52" y="149"/>
                  </a:lnTo>
                  <a:lnTo>
                    <a:pt x="49" y="149"/>
                  </a:lnTo>
                  <a:lnTo>
                    <a:pt x="45" y="155"/>
                  </a:lnTo>
                  <a:lnTo>
                    <a:pt x="46" y="159"/>
                  </a:lnTo>
                  <a:lnTo>
                    <a:pt x="43" y="163"/>
                  </a:lnTo>
                  <a:lnTo>
                    <a:pt x="42" y="164"/>
                  </a:lnTo>
                  <a:lnTo>
                    <a:pt x="39" y="167"/>
                  </a:lnTo>
                  <a:lnTo>
                    <a:pt x="37" y="169"/>
                  </a:lnTo>
                  <a:lnTo>
                    <a:pt x="38" y="172"/>
                  </a:lnTo>
                  <a:lnTo>
                    <a:pt x="32" y="175"/>
                  </a:lnTo>
                  <a:lnTo>
                    <a:pt x="30" y="172"/>
                  </a:lnTo>
                  <a:lnTo>
                    <a:pt x="34" y="170"/>
                  </a:lnTo>
                  <a:lnTo>
                    <a:pt x="27" y="163"/>
                  </a:lnTo>
                  <a:lnTo>
                    <a:pt x="22" y="162"/>
                  </a:lnTo>
                  <a:lnTo>
                    <a:pt x="20" y="166"/>
                  </a:lnTo>
                  <a:lnTo>
                    <a:pt x="17" y="165"/>
                  </a:lnTo>
                  <a:lnTo>
                    <a:pt x="15" y="166"/>
                  </a:lnTo>
                  <a:lnTo>
                    <a:pt x="12" y="165"/>
                  </a:lnTo>
                  <a:lnTo>
                    <a:pt x="12" y="162"/>
                  </a:lnTo>
                  <a:lnTo>
                    <a:pt x="10" y="160"/>
                  </a:lnTo>
                  <a:lnTo>
                    <a:pt x="8" y="164"/>
                  </a:lnTo>
                  <a:lnTo>
                    <a:pt x="6" y="162"/>
                  </a:lnTo>
                  <a:lnTo>
                    <a:pt x="6" y="160"/>
                  </a:lnTo>
                  <a:lnTo>
                    <a:pt x="10" y="159"/>
                  </a:lnTo>
                  <a:lnTo>
                    <a:pt x="11" y="152"/>
                  </a:lnTo>
                  <a:lnTo>
                    <a:pt x="12" y="151"/>
                  </a:lnTo>
                  <a:lnTo>
                    <a:pt x="12" y="150"/>
                  </a:lnTo>
                  <a:lnTo>
                    <a:pt x="15" y="149"/>
                  </a:lnTo>
                  <a:lnTo>
                    <a:pt x="14" y="146"/>
                  </a:lnTo>
                  <a:lnTo>
                    <a:pt x="12" y="145"/>
                  </a:lnTo>
                  <a:lnTo>
                    <a:pt x="12" y="148"/>
                  </a:lnTo>
                  <a:lnTo>
                    <a:pt x="9" y="148"/>
                  </a:lnTo>
                  <a:lnTo>
                    <a:pt x="7" y="152"/>
                  </a:lnTo>
                  <a:lnTo>
                    <a:pt x="4" y="153"/>
                  </a:lnTo>
                  <a:lnTo>
                    <a:pt x="4" y="151"/>
                  </a:lnTo>
                  <a:lnTo>
                    <a:pt x="3" y="153"/>
                  </a:lnTo>
                  <a:lnTo>
                    <a:pt x="0" y="152"/>
                  </a:lnTo>
                  <a:lnTo>
                    <a:pt x="3" y="148"/>
                  </a:lnTo>
                  <a:lnTo>
                    <a:pt x="8" y="139"/>
                  </a:lnTo>
                  <a:lnTo>
                    <a:pt x="6" y="138"/>
                  </a:lnTo>
                  <a:lnTo>
                    <a:pt x="6" y="135"/>
                  </a:lnTo>
                  <a:lnTo>
                    <a:pt x="1" y="134"/>
                  </a:lnTo>
                  <a:lnTo>
                    <a:pt x="4" y="130"/>
                  </a:lnTo>
                  <a:lnTo>
                    <a:pt x="0" y="125"/>
                  </a:lnTo>
                  <a:lnTo>
                    <a:pt x="7" y="121"/>
                  </a:lnTo>
                  <a:lnTo>
                    <a:pt x="6" y="119"/>
                  </a:lnTo>
                  <a:lnTo>
                    <a:pt x="8" y="115"/>
                  </a:lnTo>
                  <a:lnTo>
                    <a:pt x="12" y="116"/>
                  </a:lnTo>
                  <a:lnTo>
                    <a:pt x="18" y="112"/>
                  </a:lnTo>
                  <a:lnTo>
                    <a:pt x="15" y="112"/>
                  </a:lnTo>
                  <a:lnTo>
                    <a:pt x="15" y="104"/>
                  </a:lnTo>
                  <a:lnTo>
                    <a:pt x="18" y="104"/>
                  </a:lnTo>
                  <a:lnTo>
                    <a:pt x="17" y="105"/>
                  </a:lnTo>
                  <a:lnTo>
                    <a:pt x="20" y="110"/>
                  </a:lnTo>
                  <a:lnTo>
                    <a:pt x="23" y="111"/>
                  </a:lnTo>
                  <a:lnTo>
                    <a:pt x="26" y="110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33" y="105"/>
                  </a:lnTo>
                  <a:lnTo>
                    <a:pt x="39" y="108"/>
                  </a:lnTo>
                  <a:lnTo>
                    <a:pt x="40" y="112"/>
                  </a:lnTo>
                  <a:lnTo>
                    <a:pt x="61" y="111"/>
                  </a:lnTo>
                  <a:lnTo>
                    <a:pt x="70" y="114"/>
                  </a:lnTo>
                  <a:lnTo>
                    <a:pt x="77" y="106"/>
                  </a:lnTo>
                  <a:lnTo>
                    <a:pt x="76" y="104"/>
                  </a:lnTo>
                  <a:lnTo>
                    <a:pt x="78" y="102"/>
                  </a:lnTo>
                  <a:lnTo>
                    <a:pt x="86" y="99"/>
                  </a:lnTo>
                  <a:lnTo>
                    <a:pt x="85" y="97"/>
                  </a:lnTo>
                  <a:lnTo>
                    <a:pt x="87" y="95"/>
                  </a:lnTo>
                  <a:lnTo>
                    <a:pt x="82" y="94"/>
                  </a:lnTo>
                  <a:lnTo>
                    <a:pt x="81" y="89"/>
                  </a:lnTo>
                  <a:lnTo>
                    <a:pt x="82" y="87"/>
                  </a:lnTo>
                  <a:lnTo>
                    <a:pt x="86" y="85"/>
                  </a:lnTo>
                  <a:lnTo>
                    <a:pt x="81" y="85"/>
                  </a:lnTo>
                  <a:lnTo>
                    <a:pt x="81" y="83"/>
                  </a:lnTo>
                  <a:lnTo>
                    <a:pt x="77" y="84"/>
                  </a:lnTo>
                  <a:lnTo>
                    <a:pt x="81" y="81"/>
                  </a:lnTo>
                  <a:lnTo>
                    <a:pt x="78" y="81"/>
                  </a:lnTo>
                  <a:lnTo>
                    <a:pt x="78" y="77"/>
                  </a:lnTo>
                  <a:lnTo>
                    <a:pt x="83" y="76"/>
                  </a:lnTo>
                  <a:lnTo>
                    <a:pt x="81" y="72"/>
                  </a:lnTo>
                  <a:lnTo>
                    <a:pt x="87" y="68"/>
                  </a:lnTo>
                  <a:lnTo>
                    <a:pt x="89" y="65"/>
                  </a:lnTo>
                  <a:lnTo>
                    <a:pt x="92" y="61"/>
                  </a:lnTo>
                  <a:lnTo>
                    <a:pt x="90" y="61"/>
                  </a:lnTo>
                  <a:lnTo>
                    <a:pt x="93" y="58"/>
                  </a:lnTo>
                  <a:lnTo>
                    <a:pt x="94" y="54"/>
                  </a:lnTo>
                  <a:lnTo>
                    <a:pt x="98" y="51"/>
                  </a:lnTo>
                  <a:lnTo>
                    <a:pt x="97" y="52"/>
                  </a:lnTo>
                  <a:lnTo>
                    <a:pt x="94" y="50"/>
                  </a:lnTo>
                  <a:lnTo>
                    <a:pt x="92" y="50"/>
                  </a:lnTo>
                  <a:lnTo>
                    <a:pt x="92" y="45"/>
                  </a:lnTo>
                  <a:lnTo>
                    <a:pt x="89" y="44"/>
                  </a:lnTo>
                  <a:lnTo>
                    <a:pt x="96" y="39"/>
                  </a:lnTo>
                  <a:lnTo>
                    <a:pt x="101" y="36"/>
                  </a:lnTo>
                  <a:lnTo>
                    <a:pt x="101" y="35"/>
                  </a:lnTo>
                  <a:lnTo>
                    <a:pt x="98" y="35"/>
                  </a:lnTo>
                  <a:lnTo>
                    <a:pt x="100" y="33"/>
                  </a:lnTo>
                  <a:lnTo>
                    <a:pt x="110" y="31"/>
                  </a:lnTo>
                  <a:lnTo>
                    <a:pt x="107" y="28"/>
                  </a:lnTo>
                  <a:lnTo>
                    <a:pt x="99" y="31"/>
                  </a:lnTo>
                  <a:lnTo>
                    <a:pt x="98" y="28"/>
                  </a:lnTo>
                  <a:lnTo>
                    <a:pt x="90" y="27"/>
                  </a:lnTo>
                  <a:lnTo>
                    <a:pt x="93" y="25"/>
                  </a:lnTo>
                  <a:lnTo>
                    <a:pt x="99" y="26"/>
                  </a:lnTo>
                  <a:lnTo>
                    <a:pt x="97" y="22"/>
                  </a:lnTo>
                  <a:lnTo>
                    <a:pt x="99" y="18"/>
                  </a:lnTo>
                  <a:lnTo>
                    <a:pt x="103" y="17"/>
                  </a:lnTo>
                  <a:lnTo>
                    <a:pt x="97" y="18"/>
                  </a:lnTo>
                  <a:lnTo>
                    <a:pt x="96" y="15"/>
                  </a:lnTo>
                  <a:lnTo>
                    <a:pt x="98" y="10"/>
                  </a:lnTo>
                  <a:lnTo>
                    <a:pt x="102" y="8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08" y="4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07" y="12"/>
                  </a:lnTo>
                  <a:lnTo>
                    <a:pt x="110" y="12"/>
                  </a:lnTo>
                  <a:lnTo>
                    <a:pt x="108" y="14"/>
                  </a:lnTo>
                  <a:lnTo>
                    <a:pt x="114" y="15"/>
                  </a:lnTo>
                  <a:lnTo>
                    <a:pt x="109" y="18"/>
                  </a:lnTo>
                  <a:lnTo>
                    <a:pt x="112" y="19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7" y="20"/>
                  </a:lnTo>
                  <a:lnTo>
                    <a:pt x="115" y="22"/>
                  </a:lnTo>
                  <a:lnTo>
                    <a:pt x="112" y="24"/>
                  </a:lnTo>
                  <a:lnTo>
                    <a:pt x="106" y="24"/>
                  </a:lnTo>
                  <a:lnTo>
                    <a:pt x="101" y="26"/>
                  </a:lnTo>
                  <a:lnTo>
                    <a:pt x="117" y="24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17" y="31"/>
                  </a:lnTo>
                  <a:lnTo>
                    <a:pt x="120" y="32"/>
                  </a:lnTo>
                  <a:lnTo>
                    <a:pt x="107" y="35"/>
                  </a:lnTo>
                  <a:lnTo>
                    <a:pt x="121" y="35"/>
                  </a:lnTo>
                  <a:lnTo>
                    <a:pt x="121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09" y="44"/>
                  </a:lnTo>
                  <a:lnTo>
                    <a:pt x="120" y="42"/>
                  </a:lnTo>
                  <a:lnTo>
                    <a:pt x="121" y="44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6" y="52"/>
                  </a:lnTo>
                  <a:lnTo>
                    <a:pt x="115" y="57"/>
                  </a:lnTo>
                  <a:lnTo>
                    <a:pt x="123" y="56"/>
                  </a:lnTo>
                  <a:lnTo>
                    <a:pt x="124" y="58"/>
                  </a:lnTo>
                  <a:lnTo>
                    <a:pt x="122" y="60"/>
                  </a:lnTo>
                  <a:lnTo>
                    <a:pt x="128" y="62"/>
                  </a:lnTo>
                  <a:lnTo>
                    <a:pt x="128" y="65"/>
                  </a:lnTo>
                  <a:lnTo>
                    <a:pt x="120" y="68"/>
                  </a:lnTo>
                  <a:lnTo>
                    <a:pt x="120" y="71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4" y="71"/>
                  </a:lnTo>
                  <a:lnTo>
                    <a:pt x="119" y="74"/>
                  </a:lnTo>
                  <a:lnTo>
                    <a:pt x="119" y="74"/>
                  </a:lnTo>
                  <a:lnTo>
                    <a:pt x="114" y="75"/>
                  </a:lnTo>
                  <a:lnTo>
                    <a:pt x="117" y="80"/>
                  </a:lnTo>
                  <a:lnTo>
                    <a:pt x="114" y="79"/>
                  </a:lnTo>
                  <a:lnTo>
                    <a:pt x="113" y="81"/>
                  </a:lnTo>
                  <a:lnTo>
                    <a:pt x="122" y="81"/>
                  </a:lnTo>
                  <a:lnTo>
                    <a:pt x="122" y="86"/>
                  </a:lnTo>
                  <a:lnTo>
                    <a:pt x="120" y="87"/>
                  </a:lnTo>
                  <a:lnTo>
                    <a:pt x="129" y="88"/>
                  </a:lnTo>
                  <a:lnTo>
                    <a:pt x="129" y="91"/>
                  </a:lnTo>
                  <a:lnTo>
                    <a:pt x="134" y="89"/>
                  </a:lnTo>
                  <a:lnTo>
                    <a:pt x="132" y="93"/>
                  </a:lnTo>
                  <a:lnTo>
                    <a:pt x="133" y="97"/>
                  </a:lnTo>
                  <a:lnTo>
                    <a:pt x="129" y="99"/>
                  </a:lnTo>
                  <a:lnTo>
                    <a:pt x="133" y="98"/>
                  </a:lnTo>
                  <a:lnTo>
                    <a:pt x="136" y="101"/>
                  </a:lnTo>
                  <a:lnTo>
                    <a:pt x="141" y="98"/>
                  </a:lnTo>
                  <a:lnTo>
                    <a:pt x="140" y="101"/>
                  </a:lnTo>
                  <a:lnTo>
                    <a:pt x="144" y="101"/>
                  </a:lnTo>
                  <a:lnTo>
                    <a:pt x="137" y="107"/>
                  </a:lnTo>
                  <a:lnTo>
                    <a:pt x="148" y="101"/>
                  </a:lnTo>
                  <a:lnTo>
                    <a:pt x="147" y="104"/>
                  </a:lnTo>
                  <a:lnTo>
                    <a:pt x="150" y="102"/>
                  </a:lnTo>
                  <a:lnTo>
                    <a:pt x="150" y="106"/>
                  </a:lnTo>
                  <a:lnTo>
                    <a:pt x="151" y="108"/>
                  </a:lnTo>
                  <a:lnTo>
                    <a:pt x="158" y="110"/>
                  </a:lnTo>
                  <a:lnTo>
                    <a:pt x="164" y="106"/>
                  </a:lnTo>
                  <a:lnTo>
                    <a:pt x="165" y="108"/>
                  </a:lnTo>
                  <a:lnTo>
                    <a:pt x="164" y="110"/>
                  </a:lnTo>
                  <a:lnTo>
                    <a:pt x="170" y="112"/>
                  </a:lnTo>
                  <a:lnTo>
                    <a:pt x="171" y="114"/>
                  </a:lnTo>
                  <a:lnTo>
                    <a:pt x="168" y="117"/>
                  </a:lnTo>
                  <a:lnTo>
                    <a:pt x="161" y="117"/>
                  </a:lnTo>
                  <a:lnTo>
                    <a:pt x="150" y="121"/>
                  </a:lnTo>
                  <a:lnTo>
                    <a:pt x="136" y="124"/>
                  </a:lnTo>
                  <a:lnTo>
                    <a:pt x="133" y="126"/>
                  </a:lnTo>
                  <a:lnTo>
                    <a:pt x="127" y="128"/>
                  </a:lnTo>
                  <a:lnTo>
                    <a:pt x="120" y="133"/>
                  </a:lnTo>
                  <a:lnTo>
                    <a:pt x="111" y="129"/>
                  </a:lnTo>
                  <a:lnTo>
                    <a:pt x="106" y="129"/>
                  </a:lnTo>
                  <a:lnTo>
                    <a:pt x="106" y="132"/>
                  </a:lnTo>
                  <a:lnTo>
                    <a:pt x="117" y="135"/>
                  </a:lnTo>
                  <a:lnTo>
                    <a:pt x="114" y="140"/>
                  </a:lnTo>
                  <a:lnTo>
                    <a:pt x="147" y="125"/>
                  </a:lnTo>
                  <a:lnTo>
                    <a:pt x="151" y="123"/>
                  </a:lnTo>
                  <a:lnTo>
                    <a:pt x="160" y="121"/>
                  </a:lnTo>
                  <a:lnTo>
                    <a:pt x="170" y="121"/>
                  </a:lnTo>
                  <a:lnTo>
                    <a:pt x="168" y="129"/>
                  </a:lnTo>
                  <a:lnTo>
                    <a:pt x="166" y="132"/>
                  </a:lnTo>
                  <a:lnTo>
                    <a:pt x="164" y="138"/>
                  </a:lnTo>
                  <a:lnTo>
                    <a:pt x="174" y="130"/>
                  </a:lnTo>
                  <a:lnTo>
                    <a:pt x="179" y="131"/>
                  </a:lnTo>
                  <a:lnTo>
                    <a:pt x="178" y="132"/>
                  </a:lnTo>
                  <a:lnTo>
                    <a:pt x="188" y="135"/>
                  </a:lnTo>
                  <a:lnTo>
                    <a:pt x="185" y="136"/>
                  </a:lnTo>
                  <a:lnTo>
                    <a:pt x="188" y="141"/>
                  </a:lnTo>
                  <a:lnTo>
                    <a:pt x="188" y="143"/>
                  </a:lnTo>
                  <a:lnTo>
                    <a:pt x="184" y="144"/>
                  </a:lnTo>
                  <a:lnTo>
                    <a:pt x="178" y="143"/>
                  </a:lnTo>
                  <a:lnTo>
                    <a:pt x="180" y="145"/>
                  </a:lnTo>
                  <a:lnTo>
                    <a:pt x="184" y="145"/>
                  </a:lnTo>
                  <a:lnTo>
                    <a:pt x="184" y="149"/>
                  </a:lnTo>
                  <a:lnTo>
                    <a:pt x="182" y="150"/>
                  </a:lnTo>
                  <a:lnTo>
                    <a:pt x="184" y="153"/>
                  </a:lnTo>
                  <a:lnTo>
                    <a:pt x="179" y="155"/>
                  </a:lnTo>
                  <a:lnTo>
                    <a:pt x="184" y="156"/>
                  </a:lnTo>
                  <a:lnTo>
                    <a:pt x="184" y="159"/>
                  </a:lnTo>
                  <a:lnTo>
                    <a:pt x="177" y="159"/>
                  </a:lnTo>
                  <a:lnTo>
                    <a:pt x="183" y="163"/>
                  </a:lnTo>
                  <a:lnTo>
                    <a:pt x="161" y="176"/>
                  </a:lnTo>
                  <a:lnTo>
                    <a:pt x="157" y="178"/>
                  </a:lnTo>
                  <a:lnTo>
                    <a:pt x="153" y="178"/>
                  </a:lnTo>
                  <a:lnTo>
                    <a:pt x="156" y="166"/>
                  </a:lnTo>
                  <a:lnTo>
                    <a:pt x="153" y="16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3278" y="1916"/>
              <a:ext cx="2" cy="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3278" y="1916"/>
              <a:ext cx="7" cy="10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2" y="9"/>
                </a:cxn>
              </a:cxnLst>
              <a:rect l="0" t="0" r="r" b="b"/>
              <a:pathLst>
                <a:path w="7" h="10">
                  <a:moveTo>
                    <a:pt x="2" y="9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3280" y="1881"/>
              <a:ext cx="18" cy="79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" y="41"/>
                </a:cxn>
                <a:cxn ang="0">
                  <a:pos x="1" y="39"/>
                </a:cxn>
                <a:cxn ang="0">
                  <a:pos x="3" y="36"/>
                </a:cxn>
                <a:cxn ang="0">
                  <a:pos x="3" y="34"/>
                </a:cxn>
                <a:cxn ang="0">
                  <a:pos x="4" y="32"/>
                </a:cxn>
                <a:cxn ang="0">
                  <a:pos x="5" y="27"/>
                </a:cxn>
                <a:cxn ang="0">
                  <a:pos x="8" y="3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16" y="11"/>
                </a:cxn>
                <a:cxn ang="0">
                  <a:pos x="16" y="18"/>
                </a:cxn>
                <a:cxn ang="0">
                  <a:pos x="14" y="15"/>
                </a:cxn>
                <a:cxn ang="0">
                  <a:pos x="10" y="15"/>
                </a:cxn>
                <a:cxn ang="0">
                  <a:pos x="8" y="21"/>
                </a:cxn>
                <a:cxn ang="0">
                  <a:pos x="9" y="29"/>
                </a:cxn>
                <a:cxn ang="0">
                  <a:pos x="12" y="30"/>
                </a:cxn>
                <a:cxn ang="0">
                  <a:pos x="10" y="31"/>
                </a:cxn>
                <a:cxn ang="0">
                  <a:pos x="9" y="38"/>
                </a:cxn>
                <a:cxn ang="0">
                  <a:pos x="10" y="39"/>
                </a:cxn>
                <a:cxn ang="0">
                  <a:pos x="15" y="35"/>
                </a:cxn>
                <a:cxn ang="0">
                  <a:pos x="16" y="36"/>
                </a:cxn>
                <a:cxn ang="0">
                  <a:pos x="17" y="44"/>
                </a:cxn>
                <a:cxn ang="0">
                  <a:pos x="14" y="55"/>
                </a:cxn>
                <a:cxn ang="0">
                  <a:pos x="13" y="77"/>
                </a:cxn>
                <a:cxn ang="0">
                  <a:pos x="12" y="78"/>
                </a:cxn>
                <a:cxn ang="0">
                  <a:pos x="9" y="68"/>
                </a:cxn>
                <a:cxn ang="0">
                  <a:pos x="5" y="58"/>
                </a:cxn>
                <a:cxn ang="0">
                  <a:pos x="2" y="49"/>
                </a:cxn>
                <a:cxn ang="0">
                  <a:pos x="0" y="43"/>
                </a:cxn>
              </a:cxnLst>
              <a:rect l="0" t="0" r="r" b="b"/>
              <a:pathLst>
                <a:path w="18" h="79">
                  <a:moveTo>
                    <a:pt x="0" y="43"/>
                  </a:move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4"/>
                  </a:lnTo>
                  <a:lnTo>
                    <a:pt x="4" y="32"/>
                  </a:lnTo>
                  <a:lnTo>
                    <a:pt x="5" y="27"/>
                  </a:lnTo>
                  <a:lnTo>
                    <a:pt x="8" y="3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6" y="11"/>
                  </a:lnTo>
                  <a:lnTo>
                    <a:pt x="16" y="18"/>
                  </a:lnTo>
                  <a:lnTo>
                    <a:pt x="14" y="15"/>
                  </a:lnTo>
                  <a:lnTo>
                    <a:pt x="10" y="15"/>
                  </a:lnTo>
                  <a:lnTo>
                    <a:pt x="8" y="21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0" y="31"/>
                  </a:lnTo>
                  <a:lnTo>
                    <a:pt x="9" y="38"/>
                  </a:lnTo>
                  <a:lnTo>
                    <a:pt x="10" y="39"/>
                  </a:lnTo>
                  <a:lnTo>
                    <a:pt x="15" y="35"/>
                  </a:lnTo>
                  <a:lnTo>
                    <a:pt x="16" y="36"/>
                  </a:lnTo>
                  <a:lnTo>
                    <a:pt x="17" y="44"/>
                  </a:lnTo>
                  <a:lnTo>
                    <a:pt x="14" y="55"/>
                  </a:lnTo>
                  <a:lnTo>
                    <a:pt x="13" y="77"/>
                  </a:lnTo>
                  <a:lnTo>
                    <a:pt x="12" y="78"/>
                  </a:lnTo>
                  <a:lnTo>
                    <a:pt x="9" y="68"/>
                  </a:lnTo>
                  <a:lnTo>
                    <a:pt x="5" y="58"/>
                  </a:lnTo>
                  <a:lnTo>
                    <a:pt x="2" y="49"/>
                  </a:lnTo>
                  <a:lnTo>
                    <a:pt x="0" y="4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3280" y="1881"/>
              <a:ext cx="24" cy="84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" y="44"/>
                </a:cxn>
                <a:cxn ang="0">
                  <a:pos x="1" y="42"/>
                </a:cxn>
                <a:cxn ang="0">
                  <a:pos x="4" y="38"/>
                </a:cxn>
                <a:cxn ang="0">
                  <a:pos x="4" y="37"/>
                </a:cxn>
                <a:cxn ang="0">
                  <a:pos x="5" y="34"/>
                </a:cxn>
                <a:cxn ang="0">
                  <a:pos x="7" y="29"/>
                </a:cxn>
                <a:cxn ang="0">
                  <a:pos x="11" y="3"/>
                </a:cxn>
                <a:cxn ang="0">
                  <a:pos x="19" y="4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1" y="12"/>
                </a:cxn>
                <a:cxn ang="0">
                  <a:pos x="21" y="19"/>
                </a:cxn>
                <a:cxn ang="0">
                  <a:pos x="19" y="16"/>
                </a:cxn>
                <a:cxn ang="0">
                  <a:pos x="14" y="16"/>
                </a:cxn>
                <a:cxn ang="0">
                  <a:pos x="11" y="23"/>
                </a:cxn>
                <a:cxn ang="0">
                  <a:pos x="12" y="31"/>
                </a:cxn>
                <a:cxn ang="0">
                  <a:pos x="17" y="31"/>
                </a:cxn>
                <a:cxn ang="0">
                  <a:pos x="13" y="33"/>
                </a:cxn>
                <a:cxn ang="0">
                  <a:pos x="12" y="40"/>
                </a:cxn>
                <a:cxn ang="0">
                  <a:pos x="13" y="42"/>
                </a:cxn>
                <a:cxn ang="0">
                  <a:pos x="20" y="38"/>
                </a:cxn>
                <a:cxn ang="0">
                  <a:pos x="22" y="38"/>
                </a:cxn>
                <a:cxn ang="0">
                  <a:pos x="23" y="47"/>
                </a:cxn>
                <a:cxn ang="0">
                  <a:pos x="19" y="59"/>
                </a:cxn>
                <a:cxn ang="0">
                  <a:pos x="18" y="82"/>
                </a:cxn>
                <a:cxn ang="0">
                  <a:pos x="16" y="83"/>
                </a:cxn>
                <a:cxn ang="0">
                  <a:pos x="12" y="73"/>
                </a:cxn>
                <a:cxn ang="0">
                  <a:pos x="7" y="62"/>
                </a:cxn>
                <a:cxn ang="0">
                  <a:pos x="3" y="52"/>
                </a:cxn>
                <a:cxn ang="0">
                  <a:pos x="0" y="45"/>
                </a:cxn>
              </a:cxnLst>
              <a:rect l="0" t="0" r="r" b="b"/>
              <a:pathLst>
                <a:path w="24" h="84">
                  <a:moveTo>
                    <a:pt x="0" y="45"/>
                  </a:moveTo>
                  <a:lnTo>
                    <a:pt x="2" y="44"/>
                  </a:lnTo>
                  <a:lnTo>
                    <a:pt x="1" y="42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1" y="3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1" y="12"/>
                  </a:lnTo>
                  <a:lnTo>
                    <a:pt x="21" y="19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1" y="23"/>
                  </a:lnTo>
                  <a:lnTo>
                    <a:pt x="12" y="31"/>
                  </a:lnTo>
                  <a:lnTo>
                    <a:pt x="17" y="31"/>
                  </a:lnTo>
                  <a:lnTo>
                    <a:pt x="13" y="33"/>
                  </a:lnTo>
                  <a:lnTo>
                    <a:pt x="12" y="40"/>
                  </a:lnTo>
                  <a:lnTo>
                    <a:pt x="13" y="42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3" y="47"/>
                  </a:lnTo>
                  <a:lnTo>
                    <a:pt x="19" y="59"/>
                  </a:lnTo>
                  <a:lnTo>
                    <a:pt x="18" y="82"/>
                  </a:lnTo>
                  <a:lnTo>
                    <a:pt x="16" y="83"/>
                  </a:lnTo>
                  <a:lnTo>
                    <a:pt x="12" y="73"/>
                  </a:lnTo>
                  <a:lnTo>
                    <a:pt x="7" y="62"/>
                  </a:lnTo>
                  <a:lnTo>
                    <a:pt x="3" y="52"/>
                  </a:lnTo>
                  <a:lnTo>
                    <a:pt x="0" y="4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3036" y="1399"/>
              <a:ext cx="145" cy="95"/>
            </a:xfrm>
            <a:custGeom>
              <a:avLst/>
              <a:gdLst/>
              <a:ahLst/>
              <a:cxnLst>
                <a:cxn ang="0">
                  <a:pos x="7" y="88"/>
                </a:cxn>
                <a:cxn ang="0">
                  <a:pos x="7" y="81"/>
                </a:cxn>
                <a:cxn ang="0">
                  <a:pos x="0" y="75"/>
                </a:cxn>
                <a:cxn ang="0">
                  <a:pos x="9" y="67"/>
                </a:cxn>
                <a:cxn ang="0">
                  <a:pos x="8" y="60"/>
                </a:cxn>
                <a:cxn ang="0">
                  <a:pos x="0" y="42"/>
                </a:cxn>
                <a:cxn ang="0">
                  <a:pos x="20" y="42"/>
                </a:cxn>
                <a:cxn ang="0">
                  <a:pos x="19" y="39"/>
                </a:cxn>
                <a:cxn ang="0">
                  <a:pos x="26" y="35"/>
                </a:cxn>
                <a:cxn ang="0">
                  <a:pos x="34" y="38"/>
                </a:cxn>
                <a:cxn ang="0">
                  <a:pos x="30" y="34"/>
                </a:cxn>
                <a:cxn ang="0">
                  <a:pos x="32" y="29"/>
                </a:cxn>
                <a:cxn ang="0">
                  <a:pos x="32" y="23"/>
                </a:cxn>
                <a:cxn ang="0">
                  <a:pos x="43" y="19"/>
                </a:cxn>
                <a:cxn ang="0">
                  <a:pos x="45" y="16"/>
                </a:cxn>
                <a:cxn ang="0">
                  <a:pos x="41" y="15"/>
                </a:cxn>
                <a:cxn ang="0">
                  <a:pos x="41" y="12"/>
                </a:cxn>
                <a:cxn ang="0">
                  <a:pos x="43" y="9"/>
                </a:cxn>
                <a:cxn ang="0">
                  <a:pos x="48" y="7"/>
                </a:cxn>
                <a:cxn ang="0">
                  <a:pos x="55" y="8"/>
                </a:cxn>
                <a:cxn ang="0">
                  <a:pos x="61" y="1"/>
                </a:cxn>
                <a:cxn ang="0">
                  <a:pos x="65" y="0"/>
                </a:cxn>
                <a:cxn ang="0">
                  <a:pos x="80" y="3"/>
                </a:cxn>
                <a:cxn ang="0">
                  <a:pos x="84" y="4"/>
                </a:cxn>
                <a:cxn ang="0">
                  <a:pos x="85" y="8"/>
                </a:cxn>
                <a:cxn ang="0">
                  <a:pos x="98" y="5"/>
                </a:cxn>
                <a:cxn ang="0">
                  <a:pos x="108" y="10"/>
                </a:cxn>
                <a:cxn ang="0">
                  <a:pos x="111" y="18"/>
                </a:cxn>
                <a:cxn ang="0">
                  <a:pos x="109" y="26"/>
                </a:cxn>
                <a:cxn ang="0">
                  <a:pos x="127" y="40"/>
                </a:cxn>
                <a:cxn ang="0">
                  <a:pos x="129" y="45"/>
                </a:cxn>
                <a:cxn ang="0">
                  <a:pos x="136" y="44"/>
                </a:cxn>
                <a:cxn ang="0">
                  <a:pos x="144" y="49"/>
                </a:cxn>
                <a:cxn ang="0">
                  <a:pos x="144" y="52"/>
                </a:cxn>
                <a:cxn ang="0">
                  <a:pos x="137" y="58"/>
                </a:cxn>
                <a:cxn ang="0">
                  <a:pos x="126" y="55"/>
                </a:cxn>
                <a:cxn ang="0">
                  <a:pos x="122" y="58"/>
                </a:cxn>
                <a:cxn ang="0">
                  <a:pos x="135" y="77"/>
                </a:cxn>
                <a:cxn ang="0">
                  <a:pos x="122" y="79"/>
                </a:cxn>
                <a:cxn ang="0">
                  <a:pos x="119" y="83"/>
                </a:cxn>
                <a:cxn ang="0">
                  <a:pos x="119" y="92"/>
                </a:cxn>
                <a:cxn ang="0">
                  <a:pos x="116" y="94"/>
                </a:cxn>
                <a:cxn ang="0">
                  <a:pos x="112" y="92"/>
                </a:cxn>
                <a:cxn ang="0">
                  <a:pos x="101" y="93"/>
                </a:cxn>
                <a:cxn ang="0">
                  <a:pos x="93" y="88"/>
                </a:cxn>
                <a:cxn ang="0">
                  <a:pos x="90" y="92"/>
                </a:cxn>
                <a:cxn ang="0">
                  <a:pos x="79" y="88"/>
                </a:cxn>
                <a:cxn ang="0">
                  <a:pos x="71" y="92"/>
                </a:cxn>
                <a:cxn ang="0">
                  <a:pos x="69" y="89"/>
                </a:cxn>
                <a:cxn ang="0">
                  <a:pos x="64" y="89"/>
                </a:cxn>
                <a:cxn ang="0">
                  <a:pos x="59" y="85"/>
                </a:cxn>
                <a:cxn ang="0">
                  <a:pos x="42" y="81"/>
                </a:cxn>
                <a:cxn ang="0">
                  <a:pos x="34" y="81"/>
                </a:cxn>
                <a:cxn ang="0">
                  <a:pos x="20" y="81"/>
                </a:cxn>
                <a:cxn ang="0">
                  <a:pos x="16" y="86"/>
                </a:cxn>
                <a:cxn ang="0">
                  <a:pos x="7" y="88"/>
                </a:cxn>
              </a:cxnLst>
              <a:rect l="0" t="0" r="r" b="b"/>
              <a:pathLst>
                <a:path w="145" h="95">
                  <a:moveTo>
                    <a:pt x="7" y="88"/>
                  </a:moveTo>
                  <a:lnTo>
                    <a:pt x="7" y="81"/>
                  </a:lnTo>
                  <a:lnTo>
                    <a:pt x="0" y="75"/>
                  </a:lnTo>
                  <a:lnTo>
                    <a:pt x="9" y="67"/>
                  </a:lnTo>
                  <a:lnTo>
                    <a:pt x="8" y="60"/>
                  </a:lnTo>
                  <a:lnTo>
                    <a:pt x="0" y="42"/>
                  </a:lnTo>
                  <a:lnTo>
                    <a:pt x="20" y="42"/>
                  </a:lnTo>
                  <a:lnTo>
                    <a:pt x="19" y="39"/>
                  </a:lnTo>
                  <a:lnTo>
                    <a:pt x="26" y="35"/>
                  </a:lnTo>
                  <a:lnTo>
                    <a:pt x="34" y="38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2" y="23"/>
                  </a:lnTo>
                  <a:lnTo>
                    <a:pt x="43" y="19"/>
                  </a:lnTo>
                  <a:lnTo>
                    <a:pt x="45" y="16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8" y="7"/>
                  </a:lnTo>
                  <a:lnTo>
                    <a:pt x="55" y="8"/>
                  </a:lnTo>
                  <a:lnTo>
                    <a:pt x="61" y="1"/>
                  </a:lnTo>
                  <a:lnTo>
                    <a:pt x="65" y="0"/>
                  </a:lnTo>
                  <a:lnTo>
                    <a:pt x="80" y="3"/>
                  </a:lnTo>
                  <a:lnTo>
                    <a:pt x="84" y="4"/>
                  </a:lnTo>
                  <a:lnTo>
                    <a:pt x="85" y="8"/>
                  </a:lnTo>
                  <a:lnTo>
                    <a:pt x="98" y="5"/>
                  </a:lnTo>
                  <a:lnTo>
                    <a:pt x="108" y="10"/>
                  </a:lnTo>
                  <a:lnTo>
                    <a:pt x="111" y="18"/>
                  </a:lnTo>
                  <a:lnTo>
                    <a:pt x="109" y="26"/>
                  </a:lnTo>
                  <a:lnTo>
                    <a:pt x="127" y="40"/>
                  </a:lnTo>
                  <a:lnTo>
                    <a:pt x="129" y="45"/>
                  </a:lnTo>
                  <a:lnTo>
                    <a:pt x="136" y="44"/>
                  </a:lnTo>
                  <a:lnTo>
                    <a:pt x="144" y="49"/>
                  </a:lnTo>
                  <a:lnTo>
                    <a:pt x="144" y="52"/>
                  </a:lnTo>
                  <a:lnTo>
                    <a:pt x="137" y="58"/>
                  </a:lnTo>
                  <a:lnTo>
                    <a:pt x="126" y="55"/>
                  </a:lnTo>
                  <a:lnTo>
                    <a:pt x="122" y="58"/>
                  </a:lnTo>
                  <a:lnTo>
                    <a:pt x="135" y="77"/>
                  </a:lnTo>
                  <a:lnTo>
                    <a:pt x="122" y="79"/>
                  </a:lnTo>
                  <a:lnTo>
                    <a:pt x="119" y="83"/>
                  </a:lnTo>
                  <a:lnTo>
                    <a:pt x="119" y="92"/>
                  </a:lnTo>
                  <a:lnTo>
                    <a:pt x="116" y="94"/>
                  </a:lnTo>
                  <a:lnTo>
                    <a:pt x="112" y="92"/>
                  </a:lnTo>
                  <a:lnTo>
                    <a:pt x="101" y="93"/>
                  </a:lnTo>
                  <a:lnTo>
                    <a:pt x="93" y="88"/>
                  </a:lnTo>
                  <a:lnTo>
                    <a:pt x="90" y="92"/>
                  </a:lnTo>
                  <a:lnTo>
                    <a:pt x="79" y="88"/>
                  </a:lnTo>
                  <a:lnTo>
                    <a:pt x="71" y="92"/>
                  </a:lnTo>
                  <a:lnTo>
                    <a:pt x="69" y="89"/>
                  </a:lnTo>
                  <a:lnTo>
                    <a:pt x="64" y="89"/>
                  </a:lnTo>
                  <a:lnTo>
                    <a:pt x="59" y="85"/>
                  </a:lnTo>
                  <a:lnTo>
                    <a:pt x="42" y="81"/>
                  </a:lnTo>
                  <a:lnTo>
                    <a:pt x="34" y="81"/>
                  </a:lnTo>
                  <a:lnTo>
                    <a:pt x="20" y="81"/>
                  </a:lnTo>
                  <a:lnTo>
                    <a:pt x="16" y="86"/>
                  </a:lnTo>
                  <a:lnTo>
                    <a:pt x="7" y="8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3036" y="1399"/>
              <a:ext cx="151" cy="100"/>
            </a:xfrm>
            <a:custGeom>
              <a:avLst/>
              <a:gdLst/>
              <a:ahLst/>
              <a:cxnLst>
                <a:cxn ang="0">
                  <a:pos x="7" y="93"/>
                </a:cxn>
                <a:cxn ang="0">
                  <a:pos x="7" y="85"/>
                </a:cxn>
                <a:cxn ang="0">
                  <a:pos x="0" y="79"/>
                </a:cxn>
                <a:cxn ang="0">
                  <a:pos x="10" y="71"/>
                </a:cxn>
                <a:cxn ang="0">
                  <a:pos x="9" y="64"/>
                </a:cxn>
                <a:cxn ang="0">
                  <a:pos x="0" y="44"/>
                </a:cxn>
                <a:cxn ang="0">
                  <a:pos x="21" y="44"/>
                </a:cxn>
                <a:cxn ang="0">
                  <a:pos x="19" y="41"/>
                </a:cxn>
                <a:cxn ang="0">
                  <a:pos x="27" y="37"/>
                </a:cxn>
                <a:cxn ang="0">
                  <a:pos x="35" y="40"/>
                </a:cxn>
                <a:cxn ang="0">
                  <a:pos x="32" y="35"/>
                </a:cxn>
                <a:cxn ang="0">
                  <a:pos x="34" y="31"/>
                </a:cxn>
                <a:cxn ang="0">
                  <a:pos x="34" y="24"/>
                </a:cxn>
                <a:cxn ang="0">
                  <a:pos x="45" y="20"/>
                </a:cxn>
                <a:cxn ang="0">
                  <a:pos x="47" y="17"/>
                </a:cxn>
                <a:cxn ang="0">
                  <a:pos x="42" y="16"/>
                </a:cxn>
                <a:cxn ang="0">
                  <a:pos x="42" y="12"/>
                </a:cxn>
                <a:cxn ang="0">
                  <a:pos x="45" y="10"/>
                </a:cxn>
                <a:cxn ang="0">
                  <a:pos x="50" y="7"/>
                </a:cxn>
                <a:cxn ang="0">
                  <a:pos x="57" y="8"/>
                </a:cxn>
                <a:cxn ang="0">
                  <a:pos x="64" y="1"/>
                </a:cxn>
                <a:cxn ang="0">
                  <a:pos x="68" y="0"/>
                </a:cxn>
                <a:cxn ang="0">
                  <a:pos x="84" y="3"/>
                </a:cxn>
                <a:cxn ang="0">
                  <a:pos x="87" y="4"/>
                </a:cxn>
                <a:cxn ang="0">
                  <a:pos x="88" y="9"/>
                </a:cxn>
                <a:cxn ang="0">
                  <a:pos x="102" y="5"/>
                </a:cxn>
                <a:cxn ang="0">
                  <a:pos x="112" y="11"/>
                </a:cxn>
                <a:cxn ang="0">
                  <a:pos x="116" y="19"/>
                </a:cxn>
                <a:cxn ang="0">
                  <a:pos x="114" y="27"/>
                </a:cxn>
                <a:cxn ang="0">
                  <a:pos x="132" y="42"/>
                </a:cxn>
                <a:cxn ang="0">
                  <a:pos x="134" y="48"/>
                </a:cxn>
                <a:cxn ang="0">
                  <a:pos x="141" y="47"/>
                </a:cxn>
                <a:cxn ang="0">
                  <a:pos x="150" y="51"/>
                </a:cxn>
                <a:cxn ang="0">
                  <a:pos x="150" y="55"/>
                </a:cxn>
                <a:cxn ang="0">
                  <a:pos x="143" y="61"/>
                </a:cxn>
                <a:cxn ang="0">
                  <a:pos x="131" y="57"/>
                </a:cxn>
                <a:cxn ang="0">
                  <a:pos x="127" y="61"/>
                </a:cxn>
                <a:cxn ang="0">
                  <a:pos x="140" y="81"/>
                </a:cxn>
                <a:cxn ang="0">
                  <a:pos x="127" y="83"/>
                </a:cxn>
                <a:cxn ang="0">
                  <a:pos x="124" y="88"/>
                </a:cxn>
                <a:cxn ang="0">
                  <a:pos x="124" y="97"/>
                </a:cxn>
                <a:cxn ang="0">
                  <a:pos x="121" y="99"/>
                </a:cxn>
                <a:cxn ang="0">
                  <a:pos x="116" y="97"/>
                </a:cxn>
                <a:cxn ang="0">
                  <a:pos x="105" y="98"/>
                </a:cxn>
                <a:cxn ang="0">
                  <a:pos x="97" y="93"/>
                </a:cxn>
                <a:cxn ang="0">
                  <a:pos x="94" y="97"/>
                </a:cxn>
                <a:cxn ang="0">
                  <a:pos x="82" y="93"/>
                </a:cxn>
                <a:cxn ang="0">
                  <a:pos x="74" y="97"/>
                </a:cxn>
                <a:cxn ang="0">
                  <a:pos x="71" y="94"/>
                </a:cxn>
                <a:cxn ang="0">
                  <a:pos x="67" y="94"/>
                </a:cxn>
                <a:cxn ang="0">
                  <a:pos x="62" y="89"/>
                </a:cxn>
                <a:cxn ang="0">
                  <a:pos x="43" y="85"/>
                </a:cxn>
                <a:cxn ang="0">
                  <a:pos x="35" y="86"/>
                </a:cxn>
                <a:cxn ang="0">
                  <a:pos x="21" y="86"/>
                </a:cxn>
                <a:cxn ang="0">
                  <a:pos x="17" y="90"/>
                </a:cxn>
                <a:cxn ang="0">
                  <a:pos x="7" y="93"/>
                </a:cxn>
              </a:cxnLst>
              <a:rect l="0" t="0" r="r" b="b"/>
              <a:pathLst>
                <a:path w="151" h="100">
                  <a:moveTo>
                    <a:pt x="7" y="93"/>
                  </a:moveTo>
                  <a:lnTo>
                    <a:pt x="7" y="85"/>
                  </a:lnTo>
                  <a:lnTo>
                    <a:pt x="0" y="79"/>
                  </a:lnTo>
                  <a:lnTo>
                    <a:pt x="10" y="71"/>
                  </a:lnTo>
                  <a:lnTo>
                    <a:pt x="9" y="64"/>
                  </a:lnTo>
                  <a:lnTo>
                    <a:pt x="0" y="44"/>
                  </a:lnTo>
                  <a:lnTo>
                    <a:pt x="21" y="44"/>
                  </a:lnTo>
                  <a:lnTo>
                    <a:pt x="19" y="41"/>
                  </a:lnTo>
                  <a:lnTo>
                    <a:pt x="27" y="37"/>
                  </a:lnTo>
                  <a:lnTo>
                    <a:pt x="35" y="40"/>
                  </a:lnTo>
                  <a:lnTo>
                    <a:pt x="32" y="35"/>
                  </a:lnTo>
                  <a:lnTo>
                    <a:pt x="34" y="31"/>
                  </a:lnTo>
                  <a:lnTo>
                    <a:pt x="34" y="24"/>
                  </a:lnTo>
                  <a:lnTo>
                    <a:pt x="45" y="20"/>
                  </a:lnTo>
                  <a:lnTo>
                    <a:pt x="47" y="17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5" y="10"/>
                  </a:lnTo>
                  <a:lnTo>
                    <a:pt x="50" y="7"/>
                  </a:lnTo>
                  <a:lnTo>
                    <a:pt x="57" y="8"/>
                  </a:lnTo>
                  <a:lnTo>
                    <a:pt x="64" y="1"/>
                  </a:lnTo>
                  <a:lnTo>
                    <a:pt x="68" y="0"/>
                  </a:lnTo>
                  <a:lnTo>
                    <a:pt x="84" y="3"/>
                  </a:lnTo>
                  <a:lnTo>
                    <a:pt x="87" y="4"/>
                  </a:lnTo>
                  <a:lnTo>
                    <a:pt x="88" y="9"/>
                  </a:lnTo>
                  <a:lnTo>
                    <a:pt x="102" y="5"/>
                  </a:lnTo>
                  <a:lnTo>
                    <a:pt x="112" y="11"/>
                  </a:lnTo>
                  <a:lnTo>
                    <a:pt x="116" y="19"/>
                  </a:lnTo>
                  <a:lnTo>
                    <a:pt x="114" y="27"/>
                  </a:lnTo>
                  <a:lnTo>
                    <a:pt x="132" y="42"/>
                  </a:lnTo>
                  <a:lnTo>
                    <a:pt x="134" y="48"/>
                  </a:lnTo>
                  <a:lnTo>
                    <a:pt x="141" y="47"/>
                  </a:lnTo>
                  <a:lnTo>
                    <a:pt x="150" y="51"/>
                  </a:lnTo>
                  <a:lnTo>
                    <a:pt x="150" y="55"/>
                  </a:lnTo>
                  <a:lnTo>
                    <a:pt x="143" y="61"/>
                  </a:lnTo>
                  <a:lnTo>
                    <a:pt x="131" y="57"/>
                  </a:lnTo>
                  <a:lnTo>
                    <a:pt x="127" y="61"/>
                  </a:lnTo>
                  <a:lnTo>
                    <a:pt x="140" y="81"/>
                  </a:lnTo>
                  <a:lnTo>
                    <a:pt x="127" y="83"/>
                  </a:lnTo>
                  <a:lnTo>
                    <a:pt x="124" y="88"/>
                  </a:lnTo>
                  <a:lnTo>
                    <a:pt x="124" y="97"/>
                  </a:lnTo>
                  <a:lnTo>
                    <a:pt x="121" y="99"/>
                  </a:lnTo>
                  <a:lnTo>
                    <a:pt x="116" y="97"/>
                  </a:lnTo>
                  <a:lnTo>
                    <a:pt x="105" y="98"/>
                  </a:lnTo>
                  <a:lnTo>
                    <a:pt x="97" y="93"/>
                  </a:lnTo>
                  <a:lnTo>
                    <a:pt x="94" y="97"/>
                  </a:lnTo>
                  <a:lnTo>
                    <a:pt x="82" y="93"/>
                  </a:lnTo>
                  <a:lnTo>
                    <a:pt x="74" y="97"/>
                  </a:lnTo>
                  <a:lnTo>
                    <a:pt x="71" y="94"/>
                  </a:lnTo>
                  <a:lnTo>
                    <a:pt x="67" y="94"/>
                  </a:lnTo>
                  <a:lnTo>
                    <a:pt x="62" y="89"/>
                  </a:lnTo>
                  <a:lnTo>
                    <a:pt x="43" y="85"/>
                  </a:lnTo>
                  <a:lnTo>
                    <a:pt x="35" y="86"/>
                  </a:lnTo>
                  <a:lnTo>
                    <a:pt x="21" y="86"/>
                  </a:lnTo>
                  <a:lnTo>
                    <a:pt x="17" y="90"/>
                  </a:lnTo>
                  <a:lnTo>
                    <a:pt x="7" y="9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3109" y="1915"/>
              <a:ext cx="208" cy="208"/>
            </a:xfrm>
            <a:custGeom>
              <a:avLst/>
              <a:gdLst/>
              <a:ahLst/>
              <a:cxnLst>
                <a:cxn ang="0">
                  <a:pos x="165" y="7"/>
                </a:cxn>
                <a:cxn ang="0">
                  <a:pos x="149" y="13"/>
                </a:cxn>
                <a:cxn ang="0">
                  <a:pos x="138" y="13"/>
                </a:cxn>
                <a:cxn ang="0">
                  <a:pos x="131" y="8"/>
                </a:cxn>
                <a:cxn ang="0">
                  <a:pos x="125" y="2"/>
                </a:cxn>
                <a:cxn ang="0">
                  <a:pos x="114" y="3"/>
                </a:cxn>
                <a:cxn ang="0">
                  <a:pos x="102" y="7"/>
                </a:cxn>
                <a:cxn ang="0">
                  <a:pos x="98" y="4"/>
                </a:cxn>
                <a:cxn ang="0">
                  <a:pos x="37" y="3"/>
                </a:cxn>
                <a:cxn ang="0">
                  <a:pos x="9" y="3"/>
                </a:cxn>
                <a:cxn ang="0">
                  <a:pos x="3" y="1"/>
                </a:cxn>
                <a:cxn ang="0">
                  <a:pos x="4" y="28"/>
                </a:cxn>
                <a:cxn ang="0">
                  <a:pos x="1" y="40"/>
                </a:cxn>
                <a:cxn ang="0">
                  <a:pos x="3" y="49"/>
                </a:cxn>
                <a:cxn ang="0">
                  <a:pos x="10" y="73"/>
                </a:cxn>
                <a:cxn ang="0">
                  <a:pos x="13" y="110"/>
                </a:cxn>
                <a:cxn ang="0">
                  <a:pos x="15" y="146"/>
                </a:cxn>
                <a:cxn ang="0">
                  <a:pos x="16" y="184"/>
                </a:cxn>
                <a:cxn ang="0">
                  <a:pos x="31" y="202"/>
                </a:cxn>
                <a:cxn ang="0">
                  <a:pos x="58" y="202"/>
                </a:cxn>
                <a:cxn ang="0">
                  <a:pos x="87" y="202"/>
                </a:cxn>
                <a:cxn ang="0">
                  <a:pos x="114" y="202"/>
                </a:cxn>
                <a:cxn ang="0">
                  <a:pos x="131" y="197"/>
                </a:cxn>
                <a:cxn ang="0">
                  <a:pos x="132" y="202"/>
                </a:cxn>
                <a:cxn ang="0">
                  <a:pos x="163" y="203"/>
                </a:cxn>
                <a:cxn ang="0">
                  <a:pos x="179" y="206"/>
                </a:cxn>
                <a:cxn ang="0">
                  <a:pos x="190" y="195"/>
                </a:cxn>
                <a:cxn ang="0">
                  <a:pos x="198" y="186"/>
                </a:cxn>
                <a:cxn ang="0">
                  <a:pos x="202" y="163"/>
                </a:cxn>
                <a:cxn ang="0">
                  <a:pos x="196" y="150"/>
                </a:cxn>
                <a:cxn ang="0">
                  <a:pos x="167" y="94"/>
                </a:cxn>
                <a:cxn ang="0">
                  <a:pos x="161" y="77"/>
                </a:cxn>
                <a:cxn ang="0">
                  <a:pos x="145" y="58"/>
                </a:cxn>
                <a:cxn ang="0">
                  <a:pos x="138" y="43"/>
                </a:cxn>
                <a:cxn ang="0">
                  <a:pos x="144" y="44"/>
                </a:cxn>
                <a:cxn ang="0">
                  <a:pos x="156" y="64"/>
                </a:cxn>
                <a:cxn ang="0">
                  <a:pos x="177" y="78"/>
                </a:cxn>
                <a:cxn ang="0">
                  <a:pos x="182" y="48"/>
                </a:cxn>
                <a:cxn ang="0">
                  <a:pos x="174" y="27"/>
                </a:cxn>
                <a:cxn ang="0">
                  <a:pos x="167" y="10"/>
                </a:cxn>
              </a:cxnLst>
              <a:rect l="0" t="0" r="r" b="b"/>
              <a:pathLst>
                <a:path w="208" h="208">
                  <a:moveTo>
                    <a:pt x="167" y="10"/>
                  </a:moveTo>
                  <a:lnTo>
                    <a:pt x="165" y="7"/>
                  </a:lnTo>
                  <a:lnTo>
                    <a:pt x="156" y="12"/>
                  </a:lnTo>
                  <a:lnTo>
                    <a:pt x="149" y="13"/>
                  </a:lnTo>
                  <a:lnTo>
                    <a:pt x="147" y="11"/>
                  </a:lnTo>
                  <a:lnTo>
                    <a:pt x="138" y="13"/>
                  </a:lnTo>
                  <a:lnTo>
                    <a:pt x="135" y="10"/>
                  </a:lnTo>
                  <a:lnTo>
                    <a:pt x="131" y="8"/>
                  </a:lnTo>
                  <a:lnTo>
                    <a:pt x="131" y="9"/>
                  </a:lnTo>
                  <a:lnTo>
                    <a:pt x="125" y="2"/>
                  </a:lnTo>
                  <a:lnTo>
                    <a:pt x="122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102" y="7"/>
                  </a:lnTo>
                  <a:lnTo>
                    <a:pt x="105" y="3"/>
                  </a:lnTo>
                  <a:lnTo>
                    <a:pt x="98" y="4"/>
                  </a:lnTo>
                  <a:lnTo>
                    <a:pt x="76" y="17"/>
                  </a:lnTo>
                  <a:lnTo>
                    <a:pt x="37" y="3"/>
                  </a:lnTo>
                  <a:lnTo>
                    <a:pt x="20" y="1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7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4" y="44"/>
                  </a:lnTo>
                  <a:lnTo>
                    <a:pt x="3" y="49"/>
                  </a:lnTo>
                  <a:lnTo>
                    <a:pt x="9" y="54"/>
                  </a:lnTo>
                  <a:lnTo>
                    <a:pt x="10" y="73"/>
                  </a:lnTo>
                  <a:lnTo>
                    <a:pt x="11" y="91"/>
                  </a:lnTo>
                  <a:lnTo>
                    <a:pt x="13" y="110"/>
                  </a:lnTo>
                  <a:lnTo>
                    <a:pt x="14" y="128"/>
                  </a:lnTo>
                  <a:lnTo>
                    <a:pt x="15" y="146"/>
                  </a:lnTo>
                  <a:lnTo>
                    <a:pt x="15" y="165"/>
                  </a:lnTo>
                  <a:lnTo>
                    <a:pt x="16" y="184"/>
                  </a:lnTo>
                  <a:lnTo>
                    <a:pt x="17" y="202"/>
                  </a:lnTo>
                  <a:lnTo>
                    <a:pt x="31" y="202"/>
                  </a:lnTo>
                  <a:lnTo>
                    <a:pt x="45" y="202"/>
                  </a:lnTo>
                  <a:lnTo>
                    <a:pt x="58" y="202"/>
                  </a:lnTo>
                  <a:lnTo>
                    <a:pt x="73" y="202"/>
                  </a:lnTo>
                  <a:lnTo>
                    <a:pt x="87" y="202"/>
                  </a:lnTo>
                  <a:lnTo>
                    <a:pt x="100" y="202"/>
                  </a:lnTo>
                  <a:lnTo>
                    <a:pt x="114" y="202"/>
                  </a:lnTo>
                  <a:lnTo>
                    <a:pt x="128" y="202"/>
                  </a:lnTo>
                  <a:lnTo>
                    <a:pt x="131" y="197"/>
                  </a:lnTo>
                  <a:lnTo>
                    <a:pt x="133" y="198"/>
                  </a:lnTo>
                  <a:lnTo>
                    <a:pt x="132" y="202"/>
                  </a:lnTo>
                  <a:lnTo>
                    <a:pt x="148" y="202"/>
                  </a:lnTo>
                  <a:lnTo>
                    <a:pt x="163" y="203"/>
                  </a:lnTo>
                  <a:lnTo>
                    <a:pt x="170" y="207"/>
                  </a:lnTo>
                  <a:lnTo>
                    <a:pt x="179" y="206"/>
                  </a:lnTo>
                  <a:lnTo>
                    <a:pt x="180" y="197"/>
                  </a:lnTo>
                  <a:lnTo>
                    <a:pt x="190" y="195"/>
                  </a:lnTo>
                  <a:lnTo>
                    <a:pt x="194" y="184"/>
                  </a:lnTo>
                  <a:lnTo>
                    <a:pt x="198" y="186"/>
                  </a:lnTo>
                  <a:lnTo>
                    <a:pt x="205" y="179"/>
                  </a:lnTo>
                  <a:lnTo>
                    <a:pt x="202" y="163"/>
                  </a:lnTo>
                  <a:lnTo>
                    <a:pt x="207" y="162"/>
                  </a:lnTo>
                  <a:lnTo>
                    <a:pt x="196" y="150"/>
                  </a:lnTo>
                  <a:lnTo>
                    <a:pt x="173" y="108"/>
                  </a:lnTo>
                  <a:lnTo>
                    <a:pt x="167" y="94"/>
                  </a:lnTo>
                  <a:lnTo>
                    <a:pt x="162" y="86"/>
                  </a:lnTo>
                  <a:lnTo>
                    <a:pt x="161" y="77"/>
                  </a:lnTo>
                  <a:lnTo>
                    <a:pt x="150" y="68"/>
                  </a:lnTo>
                  <a:lnTo>
                    <a:pt x="145" y="58"/>
                  </a:lnTo>
                  <a:lnTo>
                    <a:pt x="143" y="49"/>
                  </a:lnTo>
                  <a:lnTo>
                    <a:pt x="138" y="43"/>
                  </a:lnTo>
                  <a:lnTo>
                    <a:pt x="141" y="34"/>
                  </a:lnTo>
                  <a:lnTo>
                    <a:pt x="144" y="44"/>
                  </a:lnTo>
                  <a:lnTo>
                    <a:pt x="155" y="58"/>
                  </a:lnTo>
                  <a:lnTo>
                    <a:pt x="156" y="64"/>
                  </a:lnTo>
                  <a:lnTo>
                    <a:pt x="171" y="81"/>
                  </a:lnTo>
                  <a:lnTo>
                    <a:pt x="177" y="78"/>
                  </a:lnTo>
                  <a:lnTo>
                    <a:pt x="177" y="70"/>
                  </a:lnTo>
                  <a:lnTo>
                    <a:pt x="182" y="48"/>
                  </a:lnTo>
                  <a:lnTo>
                    <a:pt x="178" y="37"/>
                  </a:lnTo>
                  <a:lnTo>
                    <a:pt x="174" y="27"/>
                  </a:lnTo>
                  <a:lnTo>
                    <a:pt x="169" y="17"/>
                  </a:lnTo>
                  <a:lnTo>
                    <a:pt x="167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4482" y="2149"/>
              <a:ext cx="153" cy="319"/>
            </a:xfrm>
            <a:custGeom>
              <a:avLst/>
              <a:gdLst/>
              <a:ahLst/>
              <a:cxnLst>
                <a:cxn ang="0">
                  <a:pos x="107" y="183"/>
                </a:cxn>
                <a:cxn ang="0">
                  <a:pos x="91" y="171"/>
                </a:cxn>
                <a:cxn ang="0">
                  <a:pos x="72" y="153"/>
                </a:cxn>
                <a:cxn ang="0">
                  <a:pos x="56" y="154"/>
                </a:cxn>
                <a:cxn ang="0">
                  <a:pos x="57" y="181"/>
                </a:cxn>
                <a:cxn ang="0">
                  <a:pos x="51" y="206"/>
                </a:cxn>
                <a:cxn ang="0">
                  <a:pos x="50" y="243"/>
                </a:cxn>
                <a:cxn ang="0">
                  <a:pos x="66" y="258"/>
                </a:cxn>
                <a:cxn ang="0">
                  <a:pos x="76" y="283"/>
                </a:cxn>
                <a:cxn ang="0">
                  <a:pos x="94" y="293"/>
                </a:cxn>
                <a:cxn ang="0">
                  <a:pos x="105" y="312"/>
                </a:cxn>
                <a:cxn ang="0">
                  <a:pos x="90" y="318"/>
                </a:cxn>
                <a:cxn ang="0">
                  <a:pos x="85" y="301"/>
                </a:cxn>
                <a:cxn ang="0">
                  <a:pos x="71" y="301"/>
                </a:cxn>
                <a:cxn ang="0">
                  <a:pos x="40" y="263"/>
                </a:cxn>
                <a:cxn ang="0">
                  <a:pos x="33" y="248"/>
                </a:cxn>
                <a:cxn ang="0">
                  <a:pos x="41" y="208"/>
                </a:cxn>
                <a:cxn ang="0">
                  <a:pos x="52" y="186"/>
                </a:cxn>
                <a:cxn ang="0">
                  <a:pos x="37" y="143"/>
                </a:cxn>
                <a:cxn ang="0">
                  <a:pos x="21" y="125"/>
                </a:cxn>
                <a:cxn ang="0">
                  <a:pos x="24" y="112"/>
                </a:cxn>
                <a:cxn ang="0">
                  <a:pos x="27" y="97"/>
                </a:cxn>
                <a:cxn ang="0">
                  <a:pos x="22" y="92"/>
                </a:cxn>
                <a:cxn ang="0">
                  <a:pos x="8" y="66"/>
                </a:cxn>
                <a:cxn ang="0">
                  <a:pos x="2" y="47"/>
                </a:cxn>
                <a:cxn ang="0">
                  <a:pos x="4" y="24"/>
                </a:cxn>
                <a:cxn ang="0">
                  <a:pos x="28" y="12"/>
                </a:cxn>
                <a:cxn ang="0">
                  <a:pos x="40" y="0"/>
                </a:cxn>
                <a:cxn ang="0">
                  <a:pos x="42" y="5"/>
                </a:cxn>
                <a:cxn ang="0">
                  <a:pos x="49" y="19"/>
                </a:cxn>
                <a:cxn ang="0">
                  <a:pos x="60" y="24"/>
                </a:cxn>
                <a:cxn ang="0">
                  <a:pos x="61" y="60"/>
                </a:cxn>
                <a:cxn ang="0">
                  <a:pos x="77" y="53"/>
                </a:cxn>
                <a:cxn ang="0">
                  <a:pos x="85" y="58"/>
                </a:cxn>
                <a:cxn ang="0">
                  <a:pos x="98" y="56"/>
                </a:cxn>
                <a:cxn ang="0">
                  <a:pos x="106" y="50"/>
                </a:cxn>
                <a:cxn ang="0">
                  <a:pos x="127" y="66"/>
                </a:cxn>
                <a:cxn ang="0">
                  <a:pos x="135" y="92"/>
                </a:cxn>
                <a:cxn ang="0">
                  <a:pos x="143" y="98"/>
                </a:cxn>
                <a:cxn ang="0">
                  <a:pos x="150" y="114"/>
                </a:cxn>
                <a:cxn ang="0">
                  <a:pos x="149" y="136"/>
                </a:cxn>
                <a:cxn ang="0">
                  <a:pos x="142" y="135"/>
                </a:cxn>
                <a:cxn ang="0">
                  <a:pos x="112" y="134"/>
                </a:cxn>
                <a:cxn ang="0">
                  <a:pos x="98" y="152"/>
                </a:cxn>
                <a:cxn ang="0">
                  <a:pos x="102" y="172"/>
                </a:cxn>
                <a:cxn ang="0">
                  <a:pos x="112" y="192"/>
                </a:cxn>
              </a:cxnLst>
              <a:rect l="0" t="0" r="r" b="b"/>
              <a:pathLst>
                <a:path w="153" h="319">
                  <a:moveTo>
                    <a:pt x="112" y="192"/>
                  </a:moveTo>
                  <a:lnTo>
                    <a:pt x="107" y="183"/>
                  </a:lnTo>
                  <a:lnTo>
                    <a:pt x="100" y="180"/>
                  </a:lnTo>
                  <a:lnTo>
                    <a:pt x="91" y="171"/>
                  </a:lnTo>
                  <a:lnTo>
                    <a:pt x="75" y="172"/>
                  </a:lnTo>
                  <a:lnTo>
                    <a:pt x="72" y="153"/>
                  </a:lnTo>
                  <a:lnTo>
                    <a:pt x="59" y="152"/>
                  </a:lnTo>
                  <a:lnTo>
                    <a:pt x="56" y="154"/>
                  </a:lnTo>
                  <a:lnTo>
                    <a:pt x="58" y="162"/>
                  </a:lnTo>
                  <a:lnTo>
                    <a:pt x="57" y="181"/>
                  </a:lnTo>
                  <a:lnTo>
                    <a:pt x="53" y="192"/>
                  </a:lnTo>
                  <a:lnTo>
                    <a:pt x="51" y="206"/>
                  </a:lnTo>
                  <a:lnTo>
                    <a:pt x="46" y="221"/>
                  </a:lnTo>
                  <a:lnTo>
                    <a:pt x="50" y="243"/>
                  </a:lnTo>
                  <a:lnTo>
                    <a:pt x="61" y="243"/>
                  </a:lnTo>
                  <a:lnTo>
                    <a:pt x="66" y="258"/>
                  </a:lnTo>
                  <a:lnTo>
                    <a:pt x="71" y="266"/>
                  </a:lnTo>
                  <a:lnTo>
                    <a:pt x="76" y="283"/>
                  </a:lnTo>
                  <a:lnTo>
                    <a:pt x="82" y="290"/>
                  </a:lnTo>
                  <a:lnTo>
                    <a:pt x="94" y="293"/>
                  </a:lnTo>
                  <a:lnTo>
                    <a:pt x="107" y="307"/>
                  </a:lnTo>
                  <a:lnTo>
                    <a:pt x="105" y="312"/>
                  </a:lnTo>
                  <a:lnTo>
                    <a:pt x="98" y="312"/>
                  </a:lnTo>
                  <a:lnTo>
                    <a:pt x="90" y="318"/>
                  </a:lnTo>
                  <a:lnTo>
                    <a:pt x="89" y="307"/>
                  </a:lnTo>
                  <a:lnTo>
                    <a:pt x="85" y="301"/>
                  </a:lnTo>
                  <a:lnTo>
                    <a:pt x="70" y="296"/>
                  </a:lnTo>
                  <a:lnTo>
                    <a:pt x="71" y="301"/>
                  </a:lnTo>
                  <a:lnTo>
                    <a:pt x="50" y="273"/>
                  </a:lnTo>
                  <a:lnTo>
                    <a:pt x="40" y="263"/>
                  </a:lnTo>
                  <a:lnTo>
                    <a:pt x="34" y="264"/>
                  </a:lnTo>
                  <a:lnTo>
                    <a:pt x="33" y="248"/>
                  </a:lnTo>
                  <a:lnTo>
                    <a:pt x="39" y="223"/>
                  </a:lnTo>
                  <a:lnTo>
                    <a:pt x="41" y="208"/>
                  </a:lnTo>
                  <a:lnTo>
                    <a:pt x="46" y="200"/>
                  </a:lnTo>
                  <a:lnTo>
                    <a:pt x="52" y="186"/>
                  </a:lnTo>
                  <a:lnTo>
                    <a:pt x="40" y="161"/>
                  </a:lnTo>
                  <a:lnTo>
                    <a:pt x="37" y="143"/>
                  </a:lnTo>
                  <a:lnTo>
                    <a:pt x="23" y="131"/>
                  </a:lnTo>
                  <a:lnTo>
                    <a:pt x="21" y="125"/>
                  </a:lnTo>
                  <a:lnTo>
                    <a:pt x="20" y="119"/>
                  </a:lnTo>
                  <a:lnTo>
                    <a:pt x="24" y="112"/>
                  </a:lnTo>
                  <a:lnTo>
                    <a:pt x="24" y="105"/>
                  </a:lnTo>
                  <a:lnTo>
                    <a:pt x="27" y="97"/>
                  </a:lnTo>
                  <a:lnTo>
                    <a:pt x="26" y="93"/>
                  </a:lnTo>
                  <a:lnTo>
                    <a:pt x="22" y="92"/>
                  </a:lnTo>
                  <a:lnTo>
                    <a:pt x="20" y="77"/>
                  </a:lnTo>
                  <a:lnTo>
                    <a:pt x="8" y="66"/>
                  </a:lnTo>
                  <a:lnTo>
                    <a:pt x="0" y="50"/>
                  </a:lnTo>
                  <a:lnTo>
                    <a:pt x="2" y="4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18" y="23"/>
                  </a:lnTo>
                  <a:lnTo>
                    <a:pt x="28" y="12"/>
                  </a:lnTo>
                  <a:lnTo>
                    <a:pt x="35" y="9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6" y="10"/>
                  </a:lnTo>
                  <a:lnTo>
                    <a:pt x="49" y="19"/>
                  </a:lnTo>
                  <a:lnTo>
                    <a:pt x="49" y="22"/>
                  </a:lnTo>
                  <a:lnTo>
                    <a:pt x="60" y="24"/>
                  </a:lnTo>
                  <a:lnTo>
                    <a:pt x="62" y="42"/>
                  </a:lnTo>
                  <a:lnTo>
                    <a:pt x="61" y="60"/>
                  </a:lnTo>
                  <a:lnTo>
                    <a:pt x="63" y="66"/>
                  </a:lnTo>
                  <a:lnTo>
                    <a:pt x="77" y="53"/>
                  </a:lnTo>
                  <a:lnTo>
                    <a:pt x="82" y="53"/>
                  </a:lnTo>
                  <a:lnTo>
                    <a:pt x="85" y="58"/>
                  </a:lnTo>
                  <a:lnTo>
                    <a:pt x="91" y="59"/>
                  </a:lnTo>
                  <a:lnTo>
                    <a:pt x="98" y="56"/>
                  </a:lnTo>
                  <a:lnTo>
                    <a:pt x="99" y="51"/>
                  </a:lnTo>
                  <a:lnTo>
                    <a:pt x="106" y="50"/>
                  </a:lnTo>
                  <a:lnTo>
                    <a:pt x="111" y="50"/>
                  </a:lnTo>
                  <a:lnTo>
                    <a:pt x="127" y="66"/>
                  </a:lnTo>
                  <a:lnTo>
                    <a:pt x="131" y="75"/>
                  </a:lnTo>
                  <a:lnTo>
                    <a:pt x="135" y="92"/>
                  </a:lnTo>
                  <a:lnTo>
                    <a:pt x="140" y="98"/>
                  </a:lnTo>
                  <a:lnTo>
                    <a:pt x="143" y="98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52" y="131"/>
                  </a:lnTo>
                  <a:lnTo>
                    <a:pt x="149" y="136"/>
                  </a:lnTo>
                  <a:lnTo>
                    <a:pt x="146" y="139"/>
                  </a:lnTo>
                  <a:lnTo>
                    <a:pt x="142" y="135"/>
                  </a:lnTo>
                  <a:lnTo>
                    <a:pt x="127" y="136"/>
                  </a:lnTo>
                  <a:lnTo>
                    <a:pt x="112" y="134"/>
                  </a:lnTo>
                  <a:lnTo>
                    <a:pt x="101" y="146"/>
                  </a:lnTo>
                  <a:lnTo>
                    <a:pt x="98" y="152"/>
                  </a:lnTo>
                  <a:lnTo>
                    <a:pt x="98" y="159"/>
                  </a:lnTo>
                  <a:lnTo>
                    <a:pt x="102" y="172"/>
                  </a:lnTo>
                  <a:lnTo>
                    <a:pt x="110" y="181"/>
                  </a:lnTo>
                  <a:lnTo>
                    <a:pt x="112" y="19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4482" y="2149"/>
              <a:ext cx="159" cy="324"/>
            </a:xfrm>
            <a:custGeom>
              <a:avLst/>
              <a:gdLst/>
              <a:ahLst/>
              <a:cxnLst>
                <a:cxn ang="0">
                  <a:pos x="112" y="186"/>
                </a:cxn>
                <a:cxn ang="0">
                  <a:pos x="95" y="173"/>
                </a:cxn>
                <a:cxn ang="0">
                  <a:pos x="75" y="156"/>
                </a:cxn>
                <a:cxn ang="0">
                  <a:pos x="58" y="157"/>
                </a:cxn>
                <a:cxn ang="0">
                  <a:pos x="59" y="184"/>
                </a:cxn>
                <a:cxn ang="0">
                  <a:pos x="53" y="210"/>
                </a:cxn>
                <a:cxn ang="0">
                  <a:pos x="52" y="247"/>
                </a:cxn>
                <a:cxn ang="0">
                  <a:pos x="69" y="262"/>
                </a:cxn>
                <a:cxn ang="0">
                  <a:pos x="79" y="288"/>
                </a:cxn>
                <a:cxn ang="0">
                  <a:pos x="98" y="297"/>
                </a:cxn>
                <a:cxn ang="0">
                  <a:pos x="109" y="317"/>
                </a:cxn>
                <a:cxn ang="0">
                  <a:pos x="94" y="323"/>
                </a:cxn>
                <a:cxn ang="0">
                  <a:pos x="88" y="306"/>
                </a:cxn>
                <a:cxn ang="0">
                  <a:pos x="74" y="306"/>
                </a:cxn>
                <a:cxn ang="0">
                  <a:pos x="42" y="267"/>
                </a:cxn>
                <a:cxn ang="0">
                  <a:pos x="35" y="252"/>
                </a:cxn>
                <a:cxn ang="0">
                  <a:pos x="43" y="211"/>
                </a:cxn>
                <a:cxn ang="0">
                  <a:pos x="54" y="189"/>
                </a:cxn>
                <a:cxn ang="0">
                  <a:pos x="38" y="145"/>
                </a:cxn>
                <a:cxn ang="0">
                  <a:pos x="21" y="127"/>
                </a:cxn>
                <a:cxn ang="0">
                  <a:pos x="25" y="113"/>
                </a:cxn>
                <a:cxn ang="0">
                  <a:pos x="29" y="98"/>
                </a:cxn>
                <a:cxn ang="0">
                  <a:pos x="23" y="94"/>
                </a:cxn>
                <a:cxn ang="0">
                  <a:pos x="8" y="67"/>
                </a:cxn>
                <a:cxn ang="0">
                  <a:pos x="2" y="48"/>
                </a:cxn>
                <a:cxn ang="0">
                  <a:pos x="4" y="25"/>
                </a:cxn>
                <a:cxn ang="0">
                  <a:pos x="29" y="12"/>
                </a:cxn>
                <a:cxn ang="0">
                  <a:pos x="41" y="0"/>
                </a:cxn>
                <a:cxn ang="0">
                  <a:pos x="44" y="5"/>
                </a:cxn>
                <a:cxn ang="0">
                  <a:pos x="51" y="19"/>
                </a:cxn>
                <a:cxn ang="0">
                  <a:pos x="62" y="24"/>
                </a:cxn>
                <a:cxn ang="0">
                  <a:pos x="63" y="61"/>
                </a:cxn>
                <a:cxn ang="0">
                  <a:pos x="80" y="54"/>
                </a:cxn>
                <a:cxn ang="0">
                  <a:pos x="88" y="58"/>
                </a:cxn>
                <a:cxn ang="0">
                  <a:pos x="102" y="57"/>
                </a:cxn>
                <a:cxn ang="0">
                  <a:pos x="111" y="50"/>
                </a:cxn>
                <a:cxn ang="0">
                  <a:pos x="132" y="67"/>
                </a:cxn>
                <a:cxn ang="0">
                  <a:pos x="140" y="94"/>
                </a:cxn>
                <a:cxn ang="0">
                  <a:pos x="149" y="100"/>
                </a:cxn>
                <a:cxn ang="0">
                  <a:pos x="156" y="116"/>
                </a:cxn>
                <a:cxn ang="0">
                  <a:pos x="154" y="138"/>
                </a:cxn>
                <a:cxn ang="0">
                  <a:pos x="147" y="137"/>
                </a:cxn>
                <a:cxn ang="0">
                  <a:pos x="116" y="136"/>
                </a:cxn>
                <a:cxn ang="0">
                  <a:pos x="102" y="155"/>
                </a:cxn>
                <a:cxn ang="0">
                  <a:pos x="106" y="174"/>
                </a:cxn>
                <a:cxn ang="0">
                  <a:pos x="117" y="195"/>
                </a:cxn>
              </a:cxnLst>
              <a:rect l="0" t="0" r="r" b="b"/>
              <a:pathLst>
                <a:path w="159" h="324">
                  <a:moveTo>
                    <a:pt x="117" y="195"/>
                  </a:moveTo>
                  <a:lnTo>
                    <a:pt x="112" y="186"/>
                  </a:lnTo>
                  <a:lnTo>
                    <a:pt x="104" y="183"/>
                  </a:lnTo>
                  <a:lnTo>
                    <a:pt x="95" y="173"/>
                  </a:lnTo>
                  <a:lnTo>
                    <a:pt x="78" y="174"/>
                  </a:lnTo>
                  <a:lnTo>
                    <a:pt x="75" y="156"/>
                  </a:lnTo>
                  <a:lnTo>
                    <a:pt x="62" y="154"/>
                  </a:lnTo>
                  <a:lnTo>
                    <a:pt x="58" y="157"/>
                  </a:lnTo>
                  <a:lnTo>
                    <a:pt x="60" y="165"/>
                  </a:lnTo>
                  <a:lnTo>
                    <a:pt x="59" y="184"/>
                  </a:lnTo>
                  <a:lnTo>
                    <a:pt x="55" y="195"/>
                  </a:lnTo>
                  <a:lnTo>
                    <a:pt x="53" y="210"/>
                  </a:lnTo>
                  <a:lnTo>
                    <a:pt x="48" y="225"/>
                  </a:lnTo>
                  <a:lnTo>
                    <a:pt x="52" y="247"/>
                  </a:lnTo>
                  <a:lnTo>
                    <a:pt x="63" y="247"/>
                  </a:lnTo>
                  <a:lnTo>
                    <a:pt x="69" y="262"/>
                  </a:lnTo>
                  <a:lnTo>
                    <a:pt x="74" y="270"/>
                  </a:lnTo>
                  <a:lnTo>
                    <a:pt x="79" y="288"/>
                  </a:lnTo>
                  <a:lnTo>
                    <a:pt x="86" y="295"/>
                  </a:lnTo>
                  <a:lnTo>
                    <a:pt x="98" y="297"/>
                  </a:lnTo>
                  <a:lnTo>
                    <a:pt x="112" y="311"/>
                  </a:lnTo>
                  <a:lnTo>
                    <a:pt x="109" y="317"/>
                  </a:lnTo>
                  <a:lnTo>
                    <a:pt x="102" y="317"/>
                  </a:lnTo>
                  <a:lnTo>
                    <a:pt x="94" y="323"/>
                  </a:lnTo>
                  <a:lnTo>
                    <a:pt x="93" y="311"/>
                  </a:lnTo>
                  <a:lnTo>
                    <a:pt x="88" y="306"/>
                  </a:lnTo>
                  <a:lnTo>
                    <a:pt x="72" y="301"/>
                  </a:lnTo>
                  <a:lnTo>
                    <a:pt x="74" y="306"/>
                  </a:lnTo>
                  <a:lnTo>
                    <a:pt x="52" y="277"/>
                  </a:lnTo>
                  <a:lnTo>
                    <a:pt x="42" y="267"/>
                  </a:lnTo>
                  <a:lnTo>
                    <a:pt x="36" y="268"/>
                  </a:lnTo>
                  <a:lnTo>
                    <a:pt x="35" y="252"/>
                  </a:lnTo>
                  <a:lnTo>
                    <a:pt x="40" y="227"/>
                  </a:lnTo>
                  <a:lnTo>
                    <a:pt x="43" y="211"/>
                  </a:lnTo>
                  <a:lnTo>
                    <a:pt x="48" y="204"/>
                  </a:lnTo>
                  <a:lnTo>
                    <a:pt x="54" y="189"/>
                  </a:lnTo>
                  <a:lnTo>
                    <a:pt x="42" y="164"/>
                  </a:lnTo>
                  <a:lnTo>
                    <a:pt x="38" y="145"/>
                  </a:lnTo>
                  <a:lnTo>
                    <a:pt x="24" y="133"/>
                  </a:lnTo>
                  <a:lnTo>
                    <a:pt x="21" y="127"/>
                  </a:lnTo>
                  <a:lnTo>
                    <a:pt x="21" y="121"/>
                  </a:lnTo>
                  <a:lnTo>
                    <a:pt x="25" y="113"/>
                  </a:lnTo>
                  <a:lnTo>
                    <a:pt x="25" y="106"/>
                  </a:lnTo>
                  <a:lnTo>
                    <a:pt x="29" y="98"/>
                  </a:lnTo>
                  <a:lnTo>
                    <a:pt x="27" y="95"/>
                  </a:lnTo>
                  <a:lnTo>
                    <a:pt x="23" y="94"/>
                  </a:lnTo>
                  <a:lnTo>
                    <a:pt x="21" y="78"/>
                  </a:lnTo>
                  <a:lnTo>
                    <a:pt x="8" y="67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1" y="40"/>
                  </a:lnTo>
                  <a:lnTo>
                    <a:pt x="4" y="25"/>
                  </a:lnTo>
                  <a:lnTo>
                    <a:pt x="19" y="23"/>
                  </a:lnTo>
                  <a:lnTo>
                    <a:pt x="29" y="12"/>
                  </a:lnTo>
                  <a:lnTo>
                    <a:pt x="37" y="9"/>
                  </a:lnTo>
                  <a:lnTo>
                    <a:pt x="41" y="0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8" y="10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62" y="24"/>
                  </a:lnTo>
                  <a:lnTo>
                    <a:pt x="64" y="42"/>
                  </a:lnTo>
                  <a:lnTo>
                    <a:pt x="63" y="61"/>
                  </a:lnTo>
                  <a:lnTo>
                    <a:pt x="65" y="67"/>
                  </a:lnTo>
                  <a:lnTo>
                    <a:pt x="80" y="54"/>
                  </a:lnTo>
                  <a:lnTo>
                    <a:pt x="86" y="54"/>
                  </a:lnTo>
                  <a:lnTo>
                    <a:pt x="88" y="58"/>
                  </a:lnTo>
                  <a:lnTo>
                    <a:pt x="95" y="60"/>
                  </a:lnTo>
                  <a:lnTo>
                    <a:pt x="102" y="57"/>
                  </a:lnTo>
                  <a:lnTo>
                    <a:pt x="103" y="51"/>
                  </a:lnTo>
                  <a:lnTo>
                    <a:pt x="111" y="50"/>
                  </a:lnTo>
                  <a:lnTo>
                    <a:pt x="115" y="50"/>
                  </a:lnTo>
                  <a:lnTo>
                    <a:pt x="132" y="67"/>
                  </a:lnTo>
                  <a:lnTo>
                    <a:pt x="136" y="76"/>
                  </a:lnTo>
                  <a:lnTo>
                    <a:pt x="140" y="94"/>
                  </a:lnTo>
                  <a:lnTo>
                    <a:pt x="146" y="100"/>
                  </a:lnTo>
                  <a:lnTo>
                    <a:pt x="149" y="100"/>
                  </a:lnTo>
                  <a:lnTo>
                    <a:pt x="156" y="110"/>
                  </a:lnTo>
                  <a:lnTo>
                    <a:pt x="156" y="116"/>
                  </a:lnTo>
                  <a:lnTo>
                    <a:pt x="158" y="133"/>
                  </a:lnTo>
                  <a:lnTo>
                    <a:pt x="154" y="138"/>
                  </a:lnTo>
                  <a:lnTo>
                    <a:pt x="152" y="141"/>
                  </a:lnTo>
                  <a:lnTo>
                    <a:pt x="147" y="137"/>
                  </a:lnTo>
                  <a:lnTo>
                    <a:pt x="132" y="138"/>
                  </a:lnTo>
                  <a:lnTo>
                    <a:pt x="116" y="136"/>
                  </a:lnTo>
                  <a:lnTo>
                    <a:pt x="105" y="149"/>
                  </a:lnTo>
                  <a:lnTo>
                    <a:pt x="102" y="155"/>
                  </a:lnTo>
                  <a:lnTo>
                    <a:pt x="102" y="161"/>
                  </a:lnTo>
                  <a:lnTo>
                    <a:pt x="106" y="174"/>
                  </a:lnTo>
                  <a:lnTo>
                    <a:pt x="114" y="184"/>
                  </a:lnTo>
                  <a:lnTo>
                    <a:pt x="117" y="19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4524" y="2112"/>
              <a:ext cx="149" cy="178"/>
            </a:xfrm>
            <a:custGeom>
              <a:avLst/>
              <a:gdLst/>
              <a:ahLst/>
              <a:cxnLst>
                <a:cxn ang="0">
                  <a:pos x="43" y="89"/>
                </a:cxn>
                <a:cxn ang="0">
                  <a:pos x="51" y="95"/>
                </a:cxn>
                <a:cxn ang="0">
                  <a:pos x="59" y="87"/>
                </a:cxn>
                <a:cxn ang="0">
                  <a:pos x="71" y="86"/>
                </a:cxn>
                <a:cxn ang="0">
                  <a:pos x="91" y="111"/>
                </a:cxn>
                <a:cxn ang="0">
                  <a:pos x="100" y="134"/>
                </a:cxn>
                <a:cxn ang="0">
                  <a:pos x="110" y="143"/>
                </a:cxn>
                <a:cxn ang="0">
                  <a:pos x="112" y="166"/>
                </a:cxn>
                <a:cxn ang="0">
                  <a:pos x="111" y="174"/>
                </a:cxn>
                <a:cxn ang="0">
                  <a:pos x="124" y="177"/>
                </a:cxn>
                <a:cxn ang="0">
                  <a:pos x="129" y="168"/>
                </a:cxn>
                <a:cxn ang="0">
                  <a:pos x="140" y="169"/>
                </a:cxn>
                <a:cxn ang="0">
                  <a:pos x="146" y="150"/>
                </a:cxn>
                <a:cxn ang="0">
                  <a:pos x="130" y="124"/>
                </a:cxn>
                <a:cxn ang="0">
                  <a:pos x="124" y="119"/>
                </a:cxn>
                <a:cxn ang="0">
                  <a:pos x="113" y="104"/>
                </a:cxn>
                <a:cxn ang="0">
                  <a:pos x="93" y="81"/>
                </a:cxn>
                <a:cxn ang="0">
                  <a:pos x="72" y="59"/>
                </a:cxn>
                <a:cxn ang="0">
                  <a:pos x="84" y="53"/>
                </a:cxn>
                <a:cxn ang="0">
                  <a:pos x="74" y="37"/>
                </a:cxn>
                <a:cxn ang="0">
                  <a:pos x="52" y="34"/>
                </a:cxn>
                <a:cxn ang="0">
                  <a:pos x="45" y="21"/>
                </a:cxn>
                <a:cxn ang="0">
                  <a:pos x="30" y="3"/>
                </a:cxn>
                <a:cxn ang="0">
                  <a:pos x="19" y="3"/>
                </a:cxn>
                <a:cxn ang="0">
                  <a:pos x="24" y="19"/>
                </a:cxn>
                <a:cxn ang="0">
                  <a:pos x="17" y="27"/>
                </a:cxn>
                <a:cxn ang="0">
                  <a:pos x="13" y="21"/>
                </a:cxn>
                <a:cxn ang="0">
                  <a:pos x="6" y="33"/>
                </a:cxn>
                <a:cxn ang="0">
                  <a:pos x="0" y="37"/>
                </a:cxn>
                <a:cxn ang="0">
                  <a:pos x="3" y="42"/>
                </a:cxn>
                <a:cxn ang="0">
                  <a:pos x="9" y="56"/>
                </a:cxn>
                <a:cxn ang="0">
                  <a:pos x="21" y="60"/>
                </a:cxn>
                <a:cxn ang="0">
                  <a:pos x="21" y="96"/>
                </a:cxn>
                <a:cxn ang="0">
                  <a:pos x="38" y="89"/>
                </a:cxn>
              </a:cxnLst>
              <a:rect l="0" t="0" r="r" b="b"/>
              <a:pathLst>
                <a:path w="149" h="178">
                  <a:moveTo>
                    <a:pt x="38" y="89"/>
                  </a:moveTo>
                  <a:lnTo>
                    <a:pt x="43" y="89"/>
                  </a:lnTo>
                  <a:lnTo>
                    <a:pt x="45" y="94"/>
                  </a:lnTo>
                  <a:lnTo>
                    <a:pt x="51" y="95"/>
                  </a:lnTo>
                  <a:lnTo>
                    <a:pt x="58" y="92"/>
                  </a:lnTo>
                  <a:lnTo>
                    <a:pt x="59" y="87"/>
                  </a:lnTo>
                  <a:lnTo>
                    <a:pt x="67" y="86"/>
                  </a:lnTo>
                  <a:lnTo>
                    <a:pt x="71" y="86"/>
                  </a:lnTo>
                  <a:lnTo>
                    <a:pt x="87" y="102"/>
                  </a:lnTo>
                  <a:lnTo>
                    <a:pt x="91" y="111"/>
                  </a:lnTo>
                  <a:lnTo>
                    <a:pt x="95" y="128"/>
                  </a:lnTo>
                  <a:lnTo>
                    <a:pt x="100" y="134"/>
                  </a:lnTo>
                  <a:lnTo>
                    <a:pt x="104" y="134"/>
                  </a:lnTo>
                  <a:lnTo>
                    <a:pt x="110" y="143"/>
                  </a:lnTo>
                  <a:lnTo>
                    <a:pt x="110" y="150"/>
                  </a:lnTo>
                  <a:lnTo>
                    <a:pt x="112" y="166"/>
                  </a:lnTo>
                  <a:lnTo>
                    <a:pt x="109" y="171"/>
                  </a:lnTo>
                  <a:lnTo>
                    <a:pt x="111" y="174"/>
                  </a:lnTo>
                  <a:lnTo>
                    <a:pt x="121" y="177"/>
                  </a:lnTo>
                  <a:lnTo>
                    <a:pt x="124" y="177"/>
                  </a:lnTo>
                  <a:lnTo>
                    <a:pt x="124" y="171"/>
                  </a:lnTo>
                  <a:lnTo>
                    <a:pt x="129" y="168"/>
                  </a:lnTo>
                  <a:lnTo>
                    <a:pt x="135" y="167"/>
                  </a:lnTo>
                  <a:lnTo>
                    <a:pt x="140" y="169"/>
                  </a:lnTo>
                  <a:lnTo>
                    <a:pt x="148" y="162"/>
                  </a:lnTo>
                  <a:lnTo>
                    <a:pt x="146" y="150"/>
                  </a:lnTo>
                  <a:lnTo>
                    <a:pt x="138" y="131"/>
                  </a:lnTo>
                  <a:lnTo>
                    <a:pt x="130" y="124"/>
                  </a:lnTo>
                  <a:lnTo>
                    <a:pt x="127" y="124"/>
                  </a:lnTo>
                  <a:lnTo>
                    <a:pt x="124" y="119"/>
                  </a:lnTo>
                  <a:lnTo>
                    <a:pt x="121" y="108"/>
                  </a:lnTo>
                  <a:lnTo>
                    <a:pt x="113" y="104"/>
                  </a:lnTo>
                  <a:lnTo>
                    <a:pt x="96" y="86"/>
                  </a:lnTo>
                  <a:lnTo>
                    <a:pt x="93" y="81"/>
                  </a:lnTo>
                  <a:lnTo>
                    <a:pt x="71" y="67"/>
                  </a:lnTo>
                  <a:lnTo>
                    <a:pt x="72" y="59"/>
                  </a:lnTo>
                  <a:lnTo>
                    <a:pt x="80" y="59"/>
                  </a:lnTo>
                  <a:lnTo>
                    <a:pt x="84" y="53"/>
                  </a:lnTo>
                  <a:lnTo>
                    <a:pt x="84" y="51"/>
                  </a:lnTo>
                  <a:lnTo>
                    <a:pt x="74" y="37"/>
                  </a:lnTo>
                  <a:lnTo>
                    <a:pt x="70" y="34"/>
                  </a:lnTo>
                  <a:lnTo>
                    <a:pt x="52" y="34"/>
                  </a:lnTo>
                  <a:lnTo>
                    <a:pt x="46" y="27"/>
                  </a:lnTo>
                  <a:lnTo>
                    <a:pt x="45" y="21"/>
                  </a:lnTo>
                  <a:lnTo>
                    <a:pt x="44" y="17"/>
                  </a:lnTo>
                  <a:lnTo>
                    <a:pt x="30" y="3"/>
                  </a:lnTo>
                  <a:lnTo>
                    <a:pt x="21" y="0"/>
                  </a:lnTo>
                  <a:lnTo>
                    <a:pt x="19" y="3"/>
                  </a:lnTo>
                  <a:lnTo>
                    <a:pt x="21" y="13"/>
                  </a:lnTo>
                  <a:lnTo>
                    <a:pt x="24" y="19"/>
                  </a:lnTo>
                  <a:lnTo>
                    <a:pt x="23" y="25"/>
                  </a:lnTo>
                  <a:lnTo>
                    <a:pt x="17" y="27"/>
                  </a:lnTo>
                  <a:lnTo>
                    <a:pt x="14" y="17"/>
                  </a:lnTo>
                  <a:lnTo>
                    <a:pt x="13" y="21"/>
                  </a:lnTo>
                  <a:lnTo>
                    <a:pt x="4" y="28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3" y="42"/>
                  </a:lnTo>
                  <a:lnTo>
                    <a:pt x="7" y="46"/>
                  </a:lnTo>
                  <a:lnTo>
                    <a:pt x="9" y="56"/>
                  </a:lnTo>
                  <a:lnTo>
                    <a:pt x="9" y="58"/>
                  </a:lnTo>
                  <a:lnTo>
                    <a:pt x="21" y="60"/>
                  </a:lnTo>
                  <a:lnTo>
                    <a:pt x="22" y="78"/>
                  </a:lnTo>
                  <a:lnTo>
                    <a:pt x="21" y="96"/>
                  </a:lnTo>
                  <a:lnTo>
                    <a:pt x="23" y="102"/>
                  </a:lnTo>
                  <a:lnTo>
                    <a:pt x="38" y="8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524" y="2112"/>
              <a:ext cx="154" cy="183"/>
            </a:xfrm>
            <a:custGeom>
              <a:avLst/>
              <a:gdLst/>
              <a:ahLst/>
              <a:cxnLst>
                <a:cxn ang="0">
                  <a:pos x="44" y="92"/>
                </a:cxn>
                <a:cxn ang="0">
                  <a:pos x="53" y="98"/>
                </a:cxn>
                <a:cxn ang="0">
                  <a:pos x="61" y="89"/>
                </a:cxn>
                <a:cxn ang="0">
                  <a:pos x="73" y="88"/>
                </a:cxn>
                <a:cxn ang="0">
                  <a:pos x="94" y="114"/>
                </a:cxn>
                <a:cxn ang="0">
                  <a:pos x="103" y="138"/>
                </a:cxn>
                <a:cxn ang="0">
                  <a:pos x="114" y="148"/>
                </a:cxn>
                <a:cxn ang="0">
                  <a:pos x="116" y="171"/>
                </a:cxn>
                <a:cxn ang="0">
                  <a:pos x="115" y="179"/>
                </a:cxn>
                <a:cxn ang="0">
                  <a:pos x="128" y="182"/>
                </a:cxn>
                <a:cxn ang="0">
                  <a:pos x="134" y="172"/>
                </a:cxn>
                <a:cxn ang="0">
                  <a:pos x="145" y="174"/>
                </a:cxn>
                <a:cxn ang="0">
                  <a:pos x="151" y="155"/>
                </a:cxn>
                <a:cxn ang="0">
                  <a:pos x="134" y="127"/>
                </a:cxn>
                <a:cxn ang="0">
                  <a:pos x="128" y="122"/>
                </a:cxn>
                <a:cxn ang="0">
                  <a:pos x="117" y="107"/>
                </a:cxn>
                <a:cxn ang="0">
                  <a:pos x="96" y="83"/>
                </a:cxn>
                <a:cxn ang="0">
                  <a:pos x="74" y="61"/>
                </a:cxn>
                <a:cxn ang="0">
                  <a:pos x="87" y="55"/>
                </a:cxn>
                <a:cxn ang="0">
                  <a:pos x="77" y="38"/>
                </a:cxn>
                <a:cxn ang="0">
                  <a:pos x="54" y="34"/>
                </a:cxn>
                <a:cxn ang="0">
                  <a:pos x="47" y="21"/>
                </a:cxn>
                <a:cxn ang="0">
                  <a:pos x="31" y="3"/>
                </a:cxn>
                <a:cxn ang="0">
                  <a:pos x="19" y="3"/>
                </a:cxn>
                <a:cxn ang="0">
                  <a:pos x="25" y="19"/>
                </a:cxn>
                <a:cxn ang="0">
                  <a:pos x="18" y="27"/>
                </a:cxn>
                <a:cxn ang="0">
                  <a:pos x="13" y="22"/>
                </a:cxn>
                <a:cxn ang="0">
                  <a:pos x="6" y="34"/>
                </a:cxn>
                <a:cxn ang="0">
                  <a:pos x="0" y="38"/>
                </a:cxn>
                <a:cxn ang="0">
                  <a:pos x="3" y="43"/>
                </a:cxn>
                <a:cxn ang="0">
                  <a:pos x="10" y="57"/>
                </a:cxn>
                <a:cxn ang="0">
                  <a:pos x="21" y="62"/>
                </a:cxn>
                <a:cxn ang="0">
                  <a:pos x="22" y="99"/>
                </a:cxn>
                <a:cxn ang="0">
                  <a:pos x="39" y="92"/>
                </a:cxn>
              </a:cxnLst>
              <a:rect l="0" t="0" r="r" b="b"/>
              <a:pathLst>
                <a:path w="154" h="183">
                  <a:moveTo>
                    <a:pt x="39" y="92"/>
                  </a:moveTo>
                  <a:lnTo>
                    <a:pt x="44" y="92"/>
                  </a:lnTo>
                  <a:lnTo>
                    <a:pt x="47" y="96"/>
                  </a:lnTo>
                  <a:lnTo>
                    <a:pt x="53" y="98"/>
                  </a:lnTo>
                  <a:lnTo>
                    <a:pt x="60" y="95"/>
                  </a:lnTo>
                  <a:lnTo>
                    <a:pt x="61" y="89"/>
                  </a:lnTo>
                  <a:lnTo>
                    <a:pt x="69" y="88"/>
                  </a:lnTo>
                  <a:lnTo>
                    <a:pt x="73" y="88"/>
                  </a:lnTo>
                  <a:lnTo>
                    <a:pt x="90" y="105"/>
                  </a:lnTo>
                  <a:lnTo>
                    <a:pt x="94" y="114"/>
                  </a:lnTo>
                  <a:lnTo>
                    <a:pt x="98" y="132"/>
                  </a:lnTo>
                  <a:lnTo>
                    <a:pt x="103" y="138"/>
                  </a:lnTo>
                  <a:lnTo>
                    <a:pt x="107" y="138"/>
                  </a:lnTo>
                  <a:lnTo>
                    <a:pt x="114" y="148"/>
                  </a:lnTo>
                  <a:lnTo>
                    <a:pt x="114" y="154"/>
                  </a:lnTo>
                  <a:lnTo>
                    <a:pt x="116" y="171"/>
                  </a:lnTo>
                  <a:lnTo>
                    <a:pt x="112" y="176"/>
                  </a:lnTo>
                  <a:lnTo>
                    <a:pt x="115" y="179"/>
                  </a:lnTo>
                  <a:lnTo>
                    <a:pt x="126" y="182"/>
                  </a:lnTo>
                  <a:lnTo>
                    <a:pt x="128" y="182"/>
                  </a:lnTo>
                  <a:lnTo>
                    <a:pt x="128" y="176"/>
                  </a:lnTo>
                  <a:lnTo>
                    <a:pt x="134" y="172"/>
                  </a:lnTo>
                  <a:lnTo>
                    <a:pt x="140" y="171"/>
                  </a:lnTo>
                  <a:lnTo>
                    <a:pt x="145" y="174"/>
                  </a:lnTo>
                  <a:lnTo>
                    <a:pt x="153" y="167"/>
                  </a:lnTo>
                  <a:lnTo>
                    <a:pt x="151" y="155"/>
                  </a:lnTo>
                  <a:lnTo>
                    <a:pt x="142" y="134"/>
                  </a:lnTo>
                  <a:lnTo>
                    <a:pt x="134" y="127"/>
                  </a:lnTo>
                  <a:lnTo>
                    <a:pt x="131" y="127"/>
                  </a:lnTo>
                  <a:lnTo>
                    <a:pt x="128" y="122"/>
                  </a:lnTo>
                  <a:lnTo>
                    <a:pt x="125" y="111"/>
                  </a:lnTo>
                  <a:lnTo>
                    <a:pt x="117" y="107"/>
                  </a:lnTo>
                  <a:lnTo>
                    <a:pt x="99" y="88"/>
                  </a:lnTo>
                  <a:lnTo>
                    <a:pt x="96" y="83"/>
                  </a:lnTo>
                  <a:lnTo>
                    <a:pt x="73" y="69"/>
                  </a:lnTo>
                  <a:lnTo>
                    <a:pt x="74" y="61"/>
                  </a:lnTo>
                  <a:lnTo>
                    <a:pt x="83" y="61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77" y="38"/>
                  </a:lnTo>
                  <a:lnTo>
                    <a:pt x="73" y="34"/>
                  </a:lnTo>
                  <a:lnTo>
                    <a:pt x="54" y="34"/>
                  </a:lnTo>
                  <a:lnTo>
                    <a:pt x="48" y="28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31" y="3"/>
                  </a:lnTo>
                  <a:lnTo>
                    <a:pt x="22" y="0"/>
                  </a:lnTo>
                  <a:lnTo>
                    <a:pt x="19" y="3"/>
                  </a:lnTo>
                  <a:lnTo>
                    <a:pt x="21" y="13"/>
                  </a:lnTo>
                  <a:lnTo>
                    <a:pt x="25" y="19"/>
                  </a:lnTo>
                  <a:lnTo>
                    <a:pt x="24" y="26"/>
                  </a:lnTo>
                  <a:lnTo>
                    <a:pt x="18" y="27"/>
                  </a:lnTo>
                  <a:lnTo>
                    <a:pt x="14" y="18"/>
                  </a:lnTo>
                  <a:lnTo>
                    <a:pt x="13" y="22"/>
                  </a:lnTo>
                  <a:lnTo>
                    <a:pt x="4" y="29"/>
                  </a:lnTo>
                  <a:lnTo>
                    <a:pt x="6" y="34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" y="43"/>
                  </a:lnTo>
                  <a:lnTo>
                    <a:pt x="3" y="43"/>
                  </a:lnTo>
                  <a:lnTo>
                    <a:pt x="7" y="48"/>
                  </a:lnTo>
                  <a:lnTo>
                    <a:pt x="10" y="57"/>
                  </a:lnTo>
                  <a:lnTo>
                    <a:pt x="10" y="60"/>
                  </a:lnTo>
                  <a:lnTo>
                    <a:pt x="21" y="62"/>
                  </a:lnTo>
                  <a:lnTo>
                    <a:pt x="23" y="80"/>
                  </a:lnTo>
                  <a:lnTo>
                    <a:pt x="22" y="99"/>
                  </a:lnTo>
                  <a:lnTo>
                    <a:pt x="24" y="105"/>
                  </a:lnTo>
                  <a:lnTo>
                    <a:pt x="39" y="9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3434" y="1414"/>
              <a:ext cx="663" cy="294"/>
            </a:xfrm>
            <a:custGeom>
              <a:avLst/>
              <a:gdLst/>
              <a:ahLst/>
              <a:cxnLst>
                <a:cxn ang="0">
                  <a:pos x="344" y="4"/>
                </a:cxn>
                <a:cxn ang="0">
                  <a:pos x="357" y="25"/>
                </a:cxn>
                <a:cxn ang="0">
                  <a:pos x="377" y="29"/>
                </a:cxn>
                <a:cxn ang="0">
                  <a:pos x="393" y="29"/>
                </a:cxn>
                <a:cxn ang="0">
                  <a:pos x="398" y="38"/>
                </a:cxn>
                <a:cxn ang="0">
                  <a:pos x="445" y="23"/>
                </a:cxn>
                <a:cxn ang="0">
                  <a:pos x="531" y="93"/>
                </a:cxn>
                <a:cxn ang="0">
                  <a:pos x="573" y="94"/>
                </a:cxn>
                <a:cxn ang="0">
                  <a:pos x="648" y="114"/>
                </a:cxn>
                <a:cxn ang="0">
                  <a:pos x="648" y="143"/>
                </a:cxn>
                <a:cxn ang="0">
                  <a:pos x="638" y="170"/>
                </a:cxn>
                <a:cxn ang="0">
                  <a:pos x="611" y="179"/>
                </a:cxn>
                <a:cxn ang="0">
                  <a:pos x="599" y="209"/>
                </a:cxn>
                <a:cxn ang="0">
                  <a:pos x="593" y="231"/>
                </a:cxn>
                <a:cxn ang="0">
                  <a:pos x="605" y="267"/>
                </a:cxn>
                <a:cxn ang="0">
                  <a:pos x="516" y="254"/>
                </a:cxn>
                <a:cxn ang="0">
                  <a:pos x="485" y="263"/>
                </a:cxn>
                <a:cxn ang="0">
                  <a:pos x="444" y="265"/>
                </a:cxn>
                <a:cxn ang="0">
                  <a:pos x="425" y="282"/>
                </a:cxn>
                <a:cxn ang="0">
                  <a:pos x="376" y="276"/>
                </a:cxn>
                <a:cxn ang="0">
                  <a:pos x="360" y="254"/>
                </a:cxn>
                <a:cxn ang="0">
                  <a:pos x="323" y="238"/>
                </a:cxn>
                <a:cxn ang="0">
                  <a:pos x="275" y="234"/>
                </a:cxn>
                <a:cxn ang="0">
                  <a:pos x="225" y="201"/>
                </a:cxn>
                <a:cxn ang="0">
                  <a:pos x="185" y="209"/>
                </a:cxn>
                <a:cxn ang="0">
                  <a:pos x="190" y="267"/>
                </a:cxn>
                <a:cxn ang="0">
                  <a:pos x="169" y="270"/>
                </a:cxn>
                <a:cxn ang="0">
                  <a:pos x="131" y="266"/>
                </a:cxn>
                <a:cxn ang="0">
                  <a:pos x="113" y="250"/>
                </a:cxn>
                <a:cxn ang="0">
                  <a:pos x="93" y="228"/>
                </a:cxn>
                <a:cxn ang="0">
                  <a:pos x="103" y="221"/>
                </a:cxn>
                <a:cxn ang="0">
                  <a:pos x="110" y="204"/>
                </a:cxn>
                <a:cxn ang="0">
                  <a:pos x="147" y="209"/>
                </a:cxn>
                <a:cxn ang="0">
                  <a:pos x="154" y="204"/>
                </a:cxn>
                <a:cxn ang="0">
                  <a:pos x="133" y="188"/>
                </a:cxn>
                <a:cxn ang="0">
                  <a:pos x="109" y="167"/>
                </a:cxn>
                <a:cxn ang="0">
                  <a:pos x="72" y="174"/>
                </a:cxn>
                <a:cxn ang="0">
                  <a:pos x="34" y="179"/>
                </a:cxn>
                <a:cxn ang="0">
                  <a:pos x="29" y="153"/>
                </a:cxn>
                <a:cxn ang="0">
                  <a:pos x="1" y="130"/>
                </a:cxn>
                <a:cxn ang="0">
                  <a:pos x="4" y="107"/>
                </a:cxn>
                <a:cxn ang="0">
                  <a:pos x="21" y="95"/>
                </a:cxn>
                <a:cxn ang="0">
                  <a:pos x="49" y="75"/>
                </a:cxn>
                <a:cxn ang="0">
                  <a:pos x="75" y="73"/>
                </a:cxn>
                <a:cxn ang="0">
                  <a:pos x="119" y="97"/>
                </a:cxn>
                <a:cxn ang="0">
                  <a:pos x="138" y="97"/>
                </a:cxn>
                <a:cxn ang="0">
                  <a:pos x="174" y="86"/>
                </a:cxn>
                <a:cxn ang="0">
                  <a:pos x="223" y="94"/>
                </a:cxn>
                <a:cxn ang="0">
                  <a:pos x="217" y="80"/>
                </a:cxn>
                <a:cxn ang="0">
                  <a:pos x="210" y="59"/>
                </a:cxn>
                <a:cxn ang="0">
                  <a:pos x="207" y="42"/>
                </a:cxn>
                <a:cxn ang="0">
                  <a:pos x="202" y="31"/>
                </a:cxn>
                <a:cxn ang="0">
                  <a:pos x="245" y="25"/>
                </a:cxn>
              </a:cxnLst>
              <a:rect l="0" t="0" r="r" b="b"/>
              <a:pathLst>
                <a:path w="663" h="294">
                  <a:moveTo>
                    <a:pt x="303" y="9"/>
                  </a:moveTo>
                  <a:lnTo>
                    <a:pt x="302" y="3"/>
                  </a:lnTo>
                  <a:lnTo>
                    <a:pt x="311" y="0"/>
                  </a:lnTo>
                  <a:lnTo>
                    <a:pt x="344" y="4"/>
                  </a:lnTo>
                  <a:lnTo>
                    <a:pt x="349" y="12"/>
                  </a:lnTo>
                  <a:lnTo>
                    <a:pt x="353" y="15"/>
                  </a:lnTo>
                  <a:lnTo>
                    <a:pt x="353" y="23"/>
                  </a:lnTo>
                  <a:lnTo>
                    <a:pt x="357" y="25"/>
                  </a:lnTo>
                  <a:lnTo>
                    <a:pt x="370" y="23"/>
                  </a:lnTo>
                  <a:lnTo>
                    <a:pt x="369" y="21"/>
                  </a:lnTo>
                  <a:lnTo>
                    <a:pt x="377" y="25"/>
                  </a:lnTo>
                  <a:lnTo>
                    <a:pt x="377" y="29"/>
                  </a:lnTo>
                  <a:lnTo>
                    <a:pt x="382" y="29"/>
                  </a:lnTo>
                  <a:lnTo>
                    <a:pt x="379" y="26"/>
                  </a:lnTo>
                  <a:lnTo>
                    <a:pt x="381" y="25"/>
                  </a:lnTo>
                  <a:lnTo>
                    <a:pt x="393" y="29"/>
                  </a:lnTo>
                  <a:lnTo>
                    <a:pt x="397" y="27"/>
                  </a:lnTo>
                  <a:lnTo>
                    <a:pt x="399" y="30"/>
                  </a:lnTo>
                  <a:lnTo>
                    <a:pt x="395" y="36"/>
                  </a:lnTo>
                  <a:lnTo>
                    <a:pt x="398" y="38"/>
                  </a:lnTo>
                  <a:lnTo>
                    <a:pt x="415" y="37"/>
                  </a:lnTo>
                  <a:lnTo>
                    <a:pt x="426" y="25"/>
                  </a:lnTo>
                  <a:lnTo>
                    <a:pt x="443" y="20"/>
                  </a:lnTo>
                  <a:lnTo>
                    <a:pt x="445" y="23"/>
                  </a:lnTo>
                  <a:lnTo>
                    <a:pt x="440" y="25"/>
                  </a:lnTo>
                  <a:lnTo>
                    <a:pt x="443" y="29"/>
                  </a:lnTo>
                  <a:lnTo>
                    <a:pt x="472" y="43"/>
                  </a:lnTo>
                  <a:lnTo>
                    <a:pt x="531" y="93"/>
                  </a:lnTo>
                  <a:lnTo>
                    <a:pt x="537" y="83"/>
                  </a:lnTo>
                  <a:lnTo>
                    <a:pt x="546" y="88"/>
                  </a:lnTo>
                  <a:lnTo>
                    <a:pt x="553" y="94"/>
                  </a:lnTo>
                  <a:lnTo>
                    <a:pt x="573" y="94"/>
                  </a:lnTo>
                  <a:lnTo>
                    <a:pt x="585" y="89"/>
                  </a:lnTo>
                  <a:lnTo>
                    <a:pt x="625" y="115"/>
                  </a:lnTo>
                  <a:lnTo>
                    <a:pt x="643" y="119"/>
                  </a:lnTo>
                  <a:lnTo>
                    <a:pt x="648" y="114"/>
                  </a:lnTo>
                  <a:lnTo>
                    <a:pt x="662" y="126"/>
                  </a:lnTo>
                  <a:lnTo>
                    <a:pt x="662" y="133"/>
                  </a:lnTo>
                  <a:lnTo>
                    <a:pt x="658" y="141"/>
                  </a:lnTo>
                  <a:lnTo>
                    <a:pt x="648" y="143"/>
                  </a:lnTo>
                  <a:lnTo>
                    <a:pt x="649" y="154"/>
                  </a:lnTo>
                  <a:lnTo>
                    <a:pt x="655" y="169"/>
                  </a:lnTo>
                  <a:lnTo>
                    <a:pt x="646" y="174"/>
                  </a:lnTo>
                  <a:lnTo>
                    <a:pt x="638" y="170"/>
                  </a:lnTo>
                  <a:lnTo>
                    <a:pt x="629" y="171"/>
                  </a:lnTo>
                  <a:lnTo>
                    <a:pt x="618" y="167"/>
                  </a:lnTo>
                  <a:lnTo>
                    <a:pt x="611" y="167"/>
                  </a:lnTo>
                  <a:lnTo>
                    <a:pt x="611" y="179"/>
                  </a:lnTo>
                  <a:lnTo>
                    <a:pt x="611" y="193"/>
                  </a:lnTo>
                  <a:lnTo>
                    <a:pt x="612" y="198"/>
                  </a:lnTo>
                  <a:lnTo>
                    <a:pt x="618" y="206"/>
                  </a:lnTo>
                  <a:lnTo>
                    <a:pt x="599" y="209"/>
                  </a:lnTo>
                  <a:lnTo>
                    <a:pt x="592" y="211"/>
                  </a:lnTo>
                  <a:lnTo>
                    <a:pt x="580" y="215"/>
                  </a:lnTo>
                  <a:lnTo>
                    <a:pt x="588" y="221"/>
                  </a:lnTo>
                  <a:lnTo>
                    <a:pt x="593" y="231"/>
                  </a:lnTo>
                  <a:lnTo>
                    <a:pt x="605" y="246"/>
                  </a:lnTo>
                  <a:lnTo>
                    <a:pt x="607" y="251"/>
                  </a:lnTo>
                  <a:lnTo>
                    <a:pt x="604" y="253"/>
                  </a:lnTo>
                  <a:lnTo>
                    <a:pt x="605" y="267"/>
                  </a:lnTo>
                  <a:lnTo>
                    <a:pt x="591" y="263"/>
                  </a:lnTo>
                  <a:lnTo>
                    <a:pt x="583" y="257"/>
                  </a:lnTo>
                  <a:lnTo>
                    <a:pt x="545" y="252"/>
                  </a:lnTo>
                  <a:lnTo>
                    <a:pt x="516" y="254"/>
                  </a:lnTo>
                  <a:lnTo>
                    <a:pt x="504" y="252"/>
                  </a:lnTo>
                  <a:lnTo>
                    <a:pt x="494" y="247"/>
                  </a:lnTo>
                  <a:lnTo>
                    <a:pt x="485" y="252"/>
                  </a:lnTo>
                  <a:lnTo>
                    <a:pt x="485" y="263"/>
                  </a:lnTo>
                  <a:lnTo>
                    <a:pt x="466" y="257"/>
                  </a:lnTo>
                  <a:lnTo>
                    <a:pt x="452" y="256"/>
                  </a:lnTo>
                  <a:lnTo>
                    <a:pt x="445" y="257"/>
                  </a:lnTo>
                  <a:lnTo>
                    <a:pt x="444" y="265"/>
                  </a:lnTo>
                  <a:lnTo>
                    <a:pt x="442" y="271"/>
                  </a:lnTo>
                  <a:lnTo>
                    <a:pt x="437" y="271"/>
                  </a:lnTo>
                  <a:lnTo>
                    <a:pt x="435" y="277"/>
                  </a:lnTo>
                  <a:lnTo>
                    <a:pt x="425" y="282"/>
                  </a:lnTo>
                  <a:lnTo>
                    <a:pt x="416" y="293"/>
                  </a:lnTo>
                  <a:lnTo>
                    <a:pt x="400" y="288"/>
                  </a:lnTo>
                  <a:lnTo>
                    <a:pt x="383" y="290"/>
                  </a:lnTo>
                  <a:lnTo>
                    <a:pt x="376" y="276"/>
                  </a:lnTo>
                  <a:lnTo>
                    <a:pt x="366" y="275"/>
                  </a:lnTo>
                  <a:lnTo>
                    <a:pt x="363" y="266"/>
                  </a:lnTo>
                  <a:lnTo>
                    <a:pt x="365" y="265"/>
                  </a:lnTo>
                  <a:lnTo>
                    <a:pt x="360" y="254"/>
                  </a:lnTo>
                  <a:lnTo>
                    <a:pt x="357" y="254"/>
                  </a:lnTo>
                  <a:lnTo>
                    <a:pt x="349" y="245"/>
                  </a:lnTo>
                  <a:lnTo>
                    <a:pt x="335" y="237"/>
                  </a:lnTo>
                  <a:lnTo>
                    <a:pt x="323" y="238"/>
                  </a:lnTo>
                  <a:lnTo>
                    <a:pt x="310" y="239"/>
                  </a:lnTo>
                  <a:lnTo>
                    <a:pt x="298" y="240"/>
                  </a:lnTo>
                  <a:lnTo>
                    <a:pt x="286" y="242"/>
                  </a:lnTo>
                  <a:lnTo>
                    <a:pt x="275" y="234"/>
                  </a:lnTo>
                  <a:lnTo>
                    <a:pt x="266" y="226"/>
                  </a:lnTo>
                  <a:lnTo>
                    <a:pt x="254" y="219"/>
                  </a:lnTo>
                  <a:lnTo>
                    <a:pt x="244" y="212"/>
                  </a:lnTo>
                  <a:lnTo>
                    <a:pt x="225" y="201"/>
                  </a:lnTo>
                  <a:lnTo>
                    <a:pt x="215" y="199"/>
                  </a:lnTo>
                  <a:lnTo>
                    <a:pt x="205" y="201"/>
                  </a:lnTo>
                  <a:lnTo>
                    <a:pt x="196" y="205"/>
                  </a:lnTo>
                  <a:lnTo>
                    <a:pt x="185" y="209"/>
                  </a:lnTo>
                  <a:lnTo>
                    <a:pt x="175" y="212"/>
                  </a:lnTo>
                  <a:lnTo>
                    <a:pt x="181" y="231"/>
                  </a:lnTo>
                  <a:lnTo>
                    <a:pt x="186" y="249"/>
                  </a:lnTo>
                  <a:lnTo>
                    <a:pt x="190" y="267"/>
                  </a:lnTo>
                  <a:lnTo>
                    <a:pt x="196" y="286"/>
                  </a:lnTo>
                  <a:lnTo>
                    <a:pt x="191" y="288"/>
                  </a:lnTo>
                  <a:lnTo>
                    <a:pt x="182" y="286"/>
                  </a:lnTo>
                  <a:lnTo>
                    <a:pt x="169" y="270"/>
                  </a:lnTo>
                  <a:lnTo>
                    <a:pt x="159" y="265"/>
                  </a:lnTo>
                  <a:lnTo>
                    <a:pt x="140" y="270"/>
                  </a:lnTo>
                  <a:lnTo>
                    <a:pt x="133" y="277"/>
                  </a:lnTo>
                  <a:lnTo>
                    <a:pt x="131" y="266"/>
                  </a:lnTo>
                  <a:lnTo>
                    <a:pt x="132" y="264"/>
                  </a:lnTo>
                  <a:lnTo>
                    <a:pt x="132" y="258"/>
                  </a:lnTo>
                  <a:lnTo>
                    <a:pt x="117" y="253"/>
                  </a:lnTo>
                  <a:lnTo>
                    <a:pt x="113" y="250"/>
                  </a:lnTo>
                  <a:lnTo>
                    <a:pt x="107" y="250"/>
                  </a:lnTo>
                  <a:lnTo>
                    <a:pt x="103" y="239"/>
                  </a:lnTo>
                  <a:lnTo>
                    <a:pt x="99" y="233"/>
                  </a:lnTo>
                  <a:lnTo>
                    <a:pt x="93" y="228"/>
                  </a:lnTo>
                  <a:lnTo>
                    <a:pt x="85" y="225"/>
                  </a:lnTo>
                  <a:lnTo>
                    <a:pt x="81" y="221"/>
                  </a:lnTo>
                  <a:lnTo>
                    <a:pt x="88" y="219"/>
                  </a:lnTo>
                  <a:lnTo>
                    <a:pt x="103" y="221"/>
                  </a:lnTo>
                  <a:lnTo>
                    <a:pt x="97" y="212"/>
                  </a:lnTo>
                  <a:lnTo>
                    <a:pt x="98" y="209"/>
                  </a:lnTo>
                  <a:lnTo>
                    <a:pt x="108" y="208"/>
                  </a:lnTo>
                  <a:lnTo>
                    <a:pt x="110" y="204"/>
                  </a:lnTo>
                  <a:lnTo>
                    <a:pt x="116" y="203"/>
                  </a:lnTo>
                  <a:lnTo>
                    <a:pt x="126" y="207"/>
                  </a:lnTo>
                  <a:lnTo>
                    <a:pt x="134" y="205"/>
                  </a:lnTo>
                  <a:lnTo>
                    <a:pt x="147" y="209"/>
                  </a:lnTo>
                  <a:lnTo>
                    <a:pt x="154" y="210"/>
                  </a:lnTo>
                  <a:lnTo>
                    <a:pt x="154" y="207"/>
                  </a:lnTo>
                  <a:lnTo>
                    <a:pt x="151" y="204"/>
                  </a:lnTo>
                  <a:lnTo>
                    <a:pt x="154" y="204"/>
                  </a:lnTo>
                  <a:lnTo>
                    <a:pt x="151" y="200"/>
                  </a:lnTo>
                  <a:lnTo>
                    <a:pt x="141" y="192"/>
                  </a:lnTo>
                  <a:lnTo>
                    <a:pt x="138" y="192"/>
                  </a:lnTo>
                  <a:lnTo>
                    <a:pt x="133" y="188"/>
                  </a:lnTo>
                  <a:lnTo>
                    <a:pt x="130" y="182"/>
                  </a:lnTo>
                  <a:lnTo>
                    <a:pt x="121" y="176"/>
                  </a:lnTo>
                  <a:lnTo>
                    <a:pt x="120" y="173"/>
                  </a:lnTo>
                  <a:lnTo>
                    <a:pt x="109" y="167"/>
                  </a:lnTo>
                  <a:lnTo>
                    <a:pt x="96" y="170"/>
                  </a:lnTo>
                  <a:lnTo>
                    <a:pt x="95" y="167"/>
                  </a:lnTo>
                  <a:lnTo>
                    <a:pt x="80" y="166"/>
                  </a:lnTo>
                  <a:lnTo>
                    <a:pt x="72" y="174"/>
                  </a:lnTo>
                  <a:lnTo>
                    <a:pt x="45" y="179"/>
                  </a:lnTo>
                  <a:lnTo>
                    <a:pt x="53" y="183"/>
                  </a:lnTo>
                  <a:lnTo>
                    <a:pt x="47" y="185"/>
                  </a:lnTo>
                  <a:lnTo>
                    <a:pt x="34" y="179"/>
                  </a:lnTo>
                  <a:lnTo>
                    <a:pt x="36" y="175"/>
                  </a:lnTo>
                  <a:lnTo>
                    <a:pt x="45" y="175"/>
                  </a:lnTo>
                  <a:lnTo>
                    <a:pt x="38" y="160"/>
                  </a:lnTo>
                  <a:lnTo>
                    <a:pt x="29" y="153"/>
                  </a:lnTo>
                  <a:lnTo>
                    <a:pt x="18" y="155"/>
                  </a:lnTo>
                  <a:lnTo>
                    <a:pt x="10" y="143"/>
                  </a:lnTo>
                  <a:lnTo>
                    <a:pt x="0" y="140"/>
                  </a:lnTo>
                  <a:lnTo>
                    <a:pt x="1" y="130"/>
                  </a:lnTo>
                  <a:lnTo>
                    <a:pt x="5" y="126"/>
                  </a:lnTo>
                  <a:lnTo>
                    <a:pt x="0" y="121"/>
                  </a:lnTo>
                  <a:lnTo>
                    <a:pt x="0" y="111"/>
                  </a:lnTo>
                  <a:lnTo>
                    <a:pt x="4" y="107"/>
                  </a:lnTo>
                  <a:lnTo>
                    <a:pt x="4" y="98"/>
                  </a:lnTo>
                  <a:lnTo>
                    <a:pt x="23" y="113"/>
                  </a:lnTo>
                  <a:lnTo>
                    <a:pt x="30" y="108"/>
                  </a:lnTo>
                  <a:lnTo>
                    <a:pt x="21" y="95"/>
                  </a:lnTo>
                  <a:lnTo>
                    <a:pt x="32" y="91"/>
                  </a:lnTo>
                  <a:lnTo>
                    <a:pt x="32" y="86"/>
                  </a:lnTo>
                  <a:lnTo>
                    <a:pt x="44" y="82"/>
                  </a:lnTo>
                  <a:lnTo>
                    <a:pt x="49" y="75"/>
                  </a:lnTo>
                  <a:lnTo>
                    <a:pt x="58" y="75"/>
                  </a:lnTo>
                  <a:lnTo>
                    <a:pt x="68" y="78"/>
                  </a:lnTo>
                  <a:lnTo>
                    <a:pt x="69" y="73"/>
                  </a:lnTo>
                  <a:lnTo>
                    <a:pt x="75" y="73"/>
                  </a:lnTo>
                  <a:lnTo>
                    <a:pt x="81" y="78"/>
                  </a:lnTo>
                  <a:lnTo>
                    <a:pt x="96" y="78"/>
                  </a:lnTo>
                  <a:lnTo>
                    <a:pt x="110" y="87"/>
                  </a:lnTo>
                  <a:lnTo>
                    <a:pt x="119" y="97"/>
                  </a:lnTo>
                  <a:lnTo>
                    <a:pt x="121" y="96"/>
                  </a:lnTo>
                  <a:lnTo>
                    <a:pt x="117" y="89"/>
                  </a:lnTo>
                  <a:lnTo>
                    <a:pt x="120" y="88"/>
                  </a:lnTo>
                  <a:lnTo>
                    <a:pt x="138" y="97"/>
                  </a:lnTo>
                  <a:lnTo>
                    <a:pt x="151" y="88"/>
                  </a:lnTo>
                  <a:lnTo>
                    <a:pt x="164" y="90"/>
                  </a:lnTo>
                  <a:lnTo>
                    <a:pt x="167" y="88"/>
                  </a:lnTo>
                  <a:lnTo>
                    <a:pt x="174" y="86"/>
                  </a:lnTo>
                  <a:lnTo>
                    <a:pt x="188" y="95"/>
                  </a:lnTo>
                  <a:lnTo>
                    <a:pt x="199" y="98"/>
                  </a:lnTo>
                  <a:lnTo>
                    <a:pt x="207" y="92"/>
                  </a:lnTo>
                  <a:lnTo>
                    <a:pt x="223" y="94"/>
                  </a:lnTo>
                  <a:lnTo>
                    <a:pt x="228" y="92"/>
                  </a:lnTo>
                  <a:lnTo>
                    <a:pt x="229" y="81"/>
                  </a:lnTo>
                  <a:lnTo>
                    <a:pt x="227" y="81"/>
                  </a:lnTo>
                  <a:lnTo>
                    <a:pt x="217" y="80"/>
                  </a:lnTo>
                  <a:lnTo>
                    <a:pt x="205" y="75"/>
                  </a:lnTo>
                  <a:lnTo>
                    <a:pt x="197" y="68"/>
                  </a:lnTo>
                  <a:lnTo>
                    <a:pt x="210" y="62"/>
                  </a:lnTo>
                  <a:lnTo>
                    <a:pt x="210" y="59"/>
                  </a:lnTo>
                  <a:lnTo>
                    <a:pt x="203" y="53"/>
                  </a:lnTo>
                  <a:lnTo>
                    <a:pt x="207" y="49"/>
                  </a:lnTo>
                  <a:lnTo>
                    <a:pt x="224" y="46"/>
                  </a:lnTo>
                  <a:lnTo>
                    <a:pt x="207" y="42"/>
                  </a:lnTo>
                  <a:lnTo>
                    <a:pt x="204" y="39"/>
                  </a:lnTo>
                  <a:lnTo>
                    <a:pt x="210" y="36"/>
                  </a:lnTo>
                  <a:lnTo>
                    <a:pt x="202" y="36"/>
                  </a:lnTo>
                  <a:lnTo>
                    <a:pt x="202" y="31"/>
                  </a:lnTo>
                  <a:lnTo>
                    <a:pt x="197" y="29"/>
                  </a:lnTo>
                  <a:lnTo>
                    <a:pt x="223" y="29"/>
                  </a:lnTo>
                  <a:lnTo>
                    <a:pt x="238" y="23"/>
                  </a:lnTo>
                  <a:lnTo>
                    <a:pt x="245" y="25"/>
                  </a:lnTo>
                  <a:lnTo>
                    <a:pt x="254" y="19"/>
                  </a:lnTo>
                  <a:lnTo>
                    <a:pt x="261" y="16"/>
                  </a:lnTo>
                  <a:lnTo>
                    <a:pt x="303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3434" y="1414"/>
              <a:ext cx="668" cy="300"/>
            </a:xfrm>
            <a:custGeom>
              <a:avLst/>
              <a:gdLst/>
              <a:ahLst/>
              <a:cxnLst>
                <a:cxn ang="0">
                  <a:pos x="346" y="4"/>
                </a:cxn>
                <a:cxn ang="0">
                  <a:pos x="360" y="26"/>
                </a:cxn>
                <a:cxn ang="0">
                  <a:pos x="380" y="29"/>
                </a:cxn>
                <a:cxn ang="0">
                  <a:pos x="396" y="30"/>
                </a:cxn>
                <a:cxn ang="0">
                  <a:pos x="401" y="39"/>
                </a:cxn>
                <a:cxn ang="0">
                  <a:pos x="449" y="24"/>
                </a:cxn>
                <a:cxn ang="0">
                  <a:pos x="535" y="95"/>
                </a:cxn>
                <a:cxn ang="0">
                  <a:pos x="577" y="96"/>
                </a:cxn>
                <a:cxn ang="0">
                  <a:pos x="653" y="117"/>
                </a:cxn>
                <a:cxn ang="0">
                  <a:pos x="653" y="146"/>
                </a:cxn>
                <a:cxn ang="0">
                  <a:pos x="643" y="173"/>
                </a:cxn>
                <a:cxn ang="0">
                  <a:pos x="616" y="183"/>
                </a:cxn>
                <a:cxn ang="0">
                  <a:pos x="603" y="213"/>
                </a:cxn>
                <a:cxn ang="0">
                  <a:pos x="597" y="236"/>
                </a:cxn>
                <a:cxn ang="0">
                  <a:pos x="610" y="272"/>
                </a:cxn>
                <a:cxn ang="0">
                  <a:pos x="520" y="259"/>
                </a:cxn>
                <a:cxn ang="0">
                  <a:pos x="489" y="268"/>
                </a:cxn>
                <a:cxn ang="0">
                  <a:pos x="447" y="271"/>
                </a:cxn>
                <a:cxn ang="0">
                  <a:pos x="428" y="288"/>
                </a:cxn>
                <a:cxn ang="0">
                  <a:pos x="379" y="281"/>
                </a:cxn>
                <a:cxn ang="0">
                  <a:pos x="363" y="259"/>
                </a:cxn>
                <a:cxn ang="0">
                  <a:pos x="325" y="242"/>
                </a:cxn>
                <a:cxn ang="0">
                  <a:pos x="277" y="239"/>
                </a:cxn>
                <a:cxn ang="0">
                  <a:pos x="227" y="205"/>
                </a:cxn>
                <a:cxn ang="0">
                  <a:pos x="186" y="213"/>
                </a:cxn>
                <a:cxn ang="0">
                  <a:pos x="192" y="272"/>
                </a:cxn>
                <a:cxn ang="0">
                  <a:pos x="171" y="275"/>
                </a:cxn>
                <a:cxn ang="0">
                  <a:pos x="132" y="272"/>
                </a:cxn>
                <a:cxn ang="0">
                  <a:pos x="114" y="255"/>
                </a:cxn>
                <a:cxn ang="0">
                  <a:pos x="94" y="233"/>
                </a:cxn>
                <a:cxn ang="0">
                  <a:pos x="104" y="226"/>
                </a:cxn>
                <a:cxn ang="0">
                  <a:pos x="111" y="208"/>
                </a:cxn>
                <a:cxn ang="0">
                  <a:pos x="148" y="213"/>
                </a:cxn>
                <a:cxn ang="0">
                  <a:pos x="155" y="208"/>
                </a:cxn>
                <a:cxn ang="0">
                  <a:pos x="134" y="192"/>
                </a:cxn>
                <a:cxn ang="0">
                  <a:pos x="110" y="171"/>
                </a:cxn>
                <a:cxn ang="0">
                  <a:pos x="72" y="178"/>
                </a:cxn>
                <a:cxn ang="0">
                  <a:pos x="34" y="182"/>
                </a:cxn>
                <a:cxn ang="0">
                  <a:pos x="29" y="157"/>
                </a:cxn>
                <a:cxn ang="0">
                  <a:pos x="1" y="133"/>
                </a:cxn>
                <a:cxn ang="0">
                  <a:pos x="4" y="109"/>
                </a:cxn>
                <a:cxn ang="0">
                  <a:pos x="21" y="97"/>
                </a:cxn>
                <a:cxn ang="0">
                  <a:pos x="49" y="77"/>
                </a:cxn>
                <a:cxn ang="0">
                  <a:pos x="76" y="74"/>
                </a:cxn>
                <a:cxn ang="0">
                  <a:pos x="120" y="99"/>
                </a:cxn>
                <a:cxn ang="0">
                  <a:pos x="139" y="99"/>
                </a:cxn>
                <a:cxn ang="0">
                  <a:pos x="176" y="88"/>
                </a:cxn>
                <a:cxn ang="0">
                  <a:pos x="224" y="96"/>
                </a:cxn>
                <a:cxn ang="0">
                  <a:pos x="219" y="81"/>
                </a:cxn>
                <a:cxn ang="0">
                  <a:pos x="212" y="60"/>
                </a:cxn>
                <a:cxn ang="0">
                  <a:pos x="208" y="42"/>
                </a:cxn>
                <a:cxn ang="0">
                  <a:pos x="203" y="32"/>
                </a:cxn>
                <a:cxn ang="0">
                  <a:pos x="246" y="26"/>
                </a:cxn>
              </a:cxnLst>
              <a:rect l="0" t="0" r="r" b="b"/>
              <a:pathLst>
                <a:path w="668" h="300">
                  <a:moveTo>
                    <a:pt x="305" y="9"/>
                  </a:moveTo>
                  <a:lnTo>
                    <a:pt x="304" y="4"/>
                  </a:lnTo>
                  <a:lnTo>
                    <a:pt x="314" y="0"/>
                  </a:lnTo>
                  <a:lnTo>
                    <a:pt x="346" y="4"/>
                  </a:lnTo>
                  <a:lnTo>
                    <a:pt x="352" y="12"/>
                  </a:lnTo>
                  <a:lnTo>
                    <a:pt x="356" y="15"/>
                  </a:lnTo>
                  <a:lnTo>
                    <a:pt x="356" y="23"/>
                  </a:lnTo>
                  <a:lnTo>
                    <a:pt x="360" y="26"/>
                  </a:lnTo>
                  <a:lnTo>
                    <a:pt x="373" y="24"/>
                  </a:lnTo>
                  <a:lnTo>
                    <a:pt x="372" y="21"/>
                  </a:lnTo>
                  <a:lnTo>
                    <a:pt x="380" y="26"/>
                  </a:lnTo>
                  <a:lnTo>
                    <a:pt x="380" y="29"/>
                  </a:lnTo>
                  <a:lnTo>
                    <a:pt x="385" y="30"/>
                  </a:lnTo>
                  <a:lnTo>
                    <a:pt x="382" y="27"/>
                  </a:lnTo>
                  <a:lnTo>
                    <a:pt x="383" y="26"/>
                  </a:lnTo>
                  <a:lnTo>
                    <a:pt x="396" y="30"/>
                  </a:lnTo>
                  <a:lnTo>
                    <a:pt x="400" y="27"/>
                  </a:lnTo>
                  <a:lnTo>
                    <a:pt x="402" y="31"/>
                  </a:lnTo>
                  <a:lnTo>
                    <a:pt x="398" y="36"/>
                  </a:lnTo>
                  <a:lnTo>
                    <a:pt x="401" y="39"/>
                  </a:lnTo>
                  <a:lnTo>
                    <a:pt x="418" y="38"/>
                  </a:lnTo>
                  <a:lnTo>
                    <a:pt x="429" y="26"/>
                  </a:lnTo>
                  <a:lnTo>
                    <a:pt x="446" y="20"/>
                  </a:lnTo>
                  <a:lnTo>
                    <a:pt x="449" y="24"/>
                  </a:lnTo>
                  <a:lnTo>
                    <a:pt x="443" y="26"/>
                  </a:lnTo>
                  <a:lnTo>
                    <a:pt x="446" y="29"/>
                  </a:lnTo>
                  <a:lnTo>
                    <a:pt x="475" y="44"/>
                  </a:lnTo>
                  <a:lnTo>
                    <a:pt x="535" y="95"/>
                  </a:lnTo>
                  <a:lnTo>
                    <a:pt x="541" y="85"/>
                  </a:lnTo>
                  <a:lnTo>
                    <a:pt x="550" y="89"/>
                  </a:lnTo>
                  <a:lnTo>
                    <a:pt x="557" y="96"/>
                  </a:lnTo>
                  <a:lnTo>
                    <a:pt x="577" y="96"/>
                  </a:lnTo>
                  <a:lnTo>
                    <a:pt x="589" y="91"/>
                  </a:lnTo>
                  <a:lnTo>
                    <a:pt x="630" y="118"/>
                  </a:lnTo>
                  <a:lnTo>
                    <a:pt x="648" y="121"/>
                  </a:lnTo>
                  <a:lnTo>
                    <a:pt x="653" y="117"/>
                  </a:lnTo>
                  <a:lnTo>
                    <a:pt x="667" y="128"/>
                  </a:lnTo>
                  <a:lnTo>
                    <a:pt x="667" y="135"/>
                  </a:lnTo>
                  <a:lnTo>
                    <a:pt x="663" y="144"/>
                  </a:lnTo>
                  <a:lnTo>
                    <a:pt x="653" y="146"/>
                  </a:lnTo>
                  <a:lnTo>
                    <a:pt x="654" y="157"/>
                  </a:lnTo>
                  <a:lnTo>
                    <a:pt x="660" y="173"/>
                  </a:lnTo>
                  <a:lnTo>
                    <a:pt x="651" y="178"/>
                  </a:lnTo>
                  <a:lnTo>
                    <a:pt x="643" y="173"/>
                  </a:lnTo>
                  <a:lnTo>
                    <a:pt x="633" y="174"/>
                  </a:lnTo>
                  <a:lnTo>
                    <a:pt x="623" y="171"/>
                  </a:lnTo>
                  <a:lnTo>
                    <a:pt x="616" y="171"/>
                  </a:lnTo>
                  <a:lnTo>
                    <a:pt x="616" y="183"/>
                  </a:lnTo>
                  <a:lnTo>
                    <a:pt x="616" y="197"/>
                  </a:lnTo>
                  <a:lnTo>
                    <a:pt x="617" y="202"/>
                  </a:lnTo>
                  <a:lnTo>
                    <a:pt x="623" y="211"/>
                  </a:lnTo>
                  <a:lnTo>
                    <a:pt x="603" y="213"/>
                  </a:lnTo>
                  <a:lnTo>
                    <a:pt x="596" y="215"/>
                  </a:lnTo>
                  <a:lnTo>
                    <a:pt x="585" y="219"/>
                  </a:lnTo>
                  <a:lnTo>
                    <a:pt x="593" y="226"/>
                  </a:lnTo>
                  <a:lnTo>
                    <a:pt x="597" y="236"/>
                  </a:lnTo>
                  <a:lnTo>
                    <a:pt x="610" y="251"/>
                  </a:lnTo>
                  <a:lnTo>
                    <a:pt x="611" y="256"/>
                  </a:lnTo>
                  <a:lnTo>
                    <a:pt x="609" y="258"/>
                  </a:lnTo>
                  <a:lnTo>
                    <a:pt x="610" y="272"/>
                  </a:lnTo>
                  <a:lnTo>
                    <a:pt x="595" y="268"/>
                  </a:lnTo>
                  <a:lnTo>
                    <a:pt x="587" y="262"/>
                  </a:lnTo>
                  <a:lnTo>
                    <a:pt x="550" y="257"/>
                  </a:lnTo>
                  <a:lnTo>
                    <a:pt x="520" y="259"/>
                  </a:lnTo>
                  <a:lnTo>
                    <a:pt x="508" y="257"/>
                  </a:lnTo>
                  <a:lnTo>
                    <a:pt x="497" y="252"/>
                  </a:lnTo>
                  <a:lnTo>
                    <a:pt x="489" y="257"/>
                  </a:lnTo>
                  <a:lnTo>
                    <a:pt x="489" y="268"/>
                  </a:lnTo>
                  <a:lnTo>
                    <a:pt x="470" y="263"/>
                  </a:lnTo>
                  <a:lnTo>
                    <a:pt x="455" y="261"/>
                  </a:lnTo>
                  <a:lnTo>
                    <a:pt x="448" y="263"/>
                  </a:lnTo>
                  <a:lnTo>
                    <a:pt x="447" y="271"/>
                  </a:lnTo>
                  <a:lnTo>
                    <a:pt x="445" y="277"/>
                  </a:lnTo>
                  <a:lnTo>
                    <a:pt x="440" y="277"/>
                  </a:lnTo>
                  <a:lnTo>
                    <a:pt x="438" y="282"/>
                  </a:lnTo>
                  <a:lnTo>
                    <a:pt x="428" y="288"/>
                  </a:lnTo>
                  <a:lnTo>
                    <a:pt x="419" y="299"/>
                  </a:lnTo>
                  <a:lnTo>
                    <a:pt x="403" y="294"/>
                  </a:lnTo>
                  <a:lnTo>
                    <a:pt x="386" y="295"/>
                  </a:lnTo>
                  <a:lnTo>
                    <a:pt x="379" y="281"/>
                  </a:lnTo>
                  <a:lnTo>
                    <a:pt x="368" y="280"/>
                  </a:lnTo>
                  <a:lnTo>
                    <a:pt x="366" y="272"/>
                  </a:lnTo>
                  <a:lnTo>
                    <a:pt x="368" y="271"/>
                  </a:lnTo>
                  <a:lnTo>
                    <a:pt x="363" y="259"/>
                  </a:lnTo>
                  <a:lnTo>
                    <a:pt x="360" y="259"/>
                  </a:lnTo>
                  <a:lnTo>
                    <a:pt x="352" y="250"/>
                  </a:lnTo>
                  <a:lnTo>
                    <a:pt x="337" y="242"/>
                  </a:lnTo>
                  <a:lnTo>
                    <a:pt x="325" y="242"/>
                  </a:lnTo>
                  <a:lnTo>
                    <a:pt x="313" y="244"/>
                  </a:lnTo>
                  <a:lnTo>
                    <a:pt x="300" y="245"/>
                  </a:lnTo>
                  <a:lnTo>
                    <a:pt x="288" y="247"/>
                  </a:lnTo>
                  <a:lnTo>
                    <a:pt x="277" y="239"/>
                  </a:lnTo>
                  <a:lnTo>
                    <a:pt x="268" y="231"/>
                  </a:lnTo>
                  <a:lnTo>
                    <a:pt x="256" y="224"/>
                  </a:lnTo>
                  <a:lnTo>
                    <a:pt x="246" y="217"/>
                  </a:lnTo>
                  <a:lnTo>
                    <a:pt x="227" y="205"/>
                  </a:lnTo>
                  <a:lnTo>
                    <a:pt x="216" y="203"/>
                  </a:lnTo>
                  <a:lnTo>
                    <a:pt x="207" y="205"/>
                  </a:lnTo>
                  <a:lnTo>
                    <a:pt x="197" y="209"/>
                  </a:lnTo>
                  <a:lnTo>
                    <a:pt x="186" y="213"/>
                  </a:lnTo>
                  <a:lnTo>
                    <a:pt x="177" y="216"/>
                  </a:lnTo>
                  <a:lnTo>
                    <a:pt x="182" y="235"/>
                  </a:lnTo>
                  <a:lnTo>
                    <a:pt x="187" y="254"/>
                  </a:lnTo>
                  <a:lnTo>
                    <a:pt x="192" y="272"/>
                  </a:lnTo>
                  <a:lnTo>
                    <a:pt x="197" y="292"/>
                  </a:lnTo>
                  <a:lnTo>
                    <a:pt x="193" y="294"/>
                  </a:lnTo>
                  <a:lnTo>
                    <a:pt x="184" y="292"/>
                  </a:lnTo>
                  <a:lnTo>
                    <a:pt x="171" y="275"/>
                  </a:lnTo>
                  <a:lnTo>
                    <a:pt x="160" y="271"/>
                  </a:lnTo>
                  <a:lnTo>
                    <a:pt x="141" y="275"/>
                  </a:lnTo>
                  <a:lnTo>
                    <a:pt x="134" y="282"/>
                  </a:lnTo>
                  <a:lnTo>
                    <a:pt x="132" y="272"/>
                  </a:lnTo>
                  <a:lnTo>
                    <a:pt x="133" y="269"/>
                  </a:lnTo>
                  <a:lnTo>
                    <a:pt x="133" y="264"/>
                  </a:lnTo>
                  <a:lnTo>
                    <a:pt x="118" y="258"/>
                  </a:lnTo>
                  <a:lnTo>
                    <a:pt x="114" y="255"/>
                  </a:lnTo>
                  <a:lnTo>
                    <a:pt x="108" y="255"/>
                  </a:lnTo>
                  <a:lnTo>
                    <a:pt x="104" y="244"/>
                  </a:lnTo>
                  <a:lnTo>
                    <a:pt x="100" y="238"/>
                  </a:lnTo>
                  <a:lnTo>
                    <a:pt x="94" y="233"/>
                  </a:lnTo>
                  <a:lnTo>
                    <a:pt x="86" y="230"/>
                  </a:lnTo>
                  <a:lnTo>
                    <a:pt x="81" y="226"/>
                  </a:lnTo>
                  <a:lnTo>
                    <a:pt x="88" y="224"/>
                  </a:lnTo>
                  <a:lnTo>
                    <a:pt x="104" y="226"/>
                  </a:lnTo>
                  <a:lnTo>
                    <a:pt x="98" y="216"/>
                  </a:lnTo>
                  <a:lnTo>
                    <a:pt x="99" y="213"/>
                  </a:lnTo>
                  <a:lnTo>
                    <a:pt x="109" y="212"/>
                  </a:lnTo>
                  <a:lnTo>
                    <a:pt x="111" y="208"/>
                  </a:lnTo>
                  <a:lnTo>
                    <a:pt x="117" y="207"/>
                  </a:lnTo>
                  <a:lnTo>
                    <a:pt x="127" y="211"/>
                  </a:lnTo>
                  <a:lnTo>
                    <a:pt x="135" y="209"/>
                  </a:lnTo>
                  <a:lnTo>
                    <a:pt x="148" y="213"/>
                  </a:lnTo>
                  <a:lnTo>
                    <a:pt x="155" y="214"/>
                  </a:lnTo>
                  <a:lnTo>
                    <a:pt x="155" y="211"/>
                  </a:lnTo>
                  <a:lnTo>
                    <a:pt x="152" y="208"/>
                  </a:lnTo>
                  <a:lnTo>
                    <a:pt x="155" y="208"/>
                  </a:lnTo>
                  <a:lnTo>
                    <a:pt x="152" y="204"/>
                  </a:lnTo>
                  <a:lnTo>
                    <a:pt x="142" y="196"/>
                  </a:lnTo>
                  <a:lnTo>
                    <a:pt x="139" y="196"/>
                  </a:lnTo>
                  <a:lnTo>
                    <a:pt x="134" y="192"/>
                  </a:lnTo>
                  <a:lnTo>
                    <a:pt x="131" y="186"/>
                  </a:lnTo>
                  <a:lnTo>
                    <a:pt x="122" y="180"/>
                  </a:lnTo>
                  <a:lnTo>
                    <a:pt x="121" y="177"/>
                  </a:lnTo>
                  <a:lnTo>
                    <a:pt x="110" y="171"/>
                  </a:lnTo>
                  <a:lnTo>
                    <a:pt x="97" y="173"/>
                  </a:lnTo>
                  <a:lnTo>
                    <a:pt x="95" y="171"/>
                  </a:lnTo>
                  <a:lnTo>
                    <a:pt x="80" y="169"/>
                  </a:lnTo>
                  <a:lnTo>
                    <a:pt x="72" y="178"/>
                  </a:lnTo>
                  <a:lnTo>
                    <a:pt x="45" y="183"/>
                  </a:lnTo>
                  <a:lnTo>
                    <a:pt x="53" y="187"/>
                  </a:lnTo>
                  <a:lnTo>
                    <a:pt x="48" y="188"/>
                  </a:lnTo>
                  <a:lnTo>
                    <a:pt x="34" y="182"/>
                  </a:lnTo>
                  <a:lnTo>
                    <a:pt x="36" y="179"/>
                  </a:lnTo>
                  <a:lnTo>
                    <a:pt x="45" y="179"/>
                  </a:lnTo>
                  <a:lnTo>
                    <a:pt x="38" y="164"/>
                  </a:lnTo>
                  <a:lnTo>
                    <a:pt x="29" y="157"/>
                  </a:lnTo>
                  <a:lnTo>
                    <a:pt x="18" y="158"/>
                  </a:lnTo>
                  <a:lnTo>
                    <a:pt x="10" y="146"/>
                  </a:lnTo>
                  <a:lnTo>
                    <a:pt x="0" y="143"/>
                  </a:lnTo>
                  <a:lnTo>
                    <a:pt x="1" y="133"/>
                  </a:lnTo>
                  <a:lnTo>
                    <a:pt x="5" y="128"/>
                  </a:lnTo>
                  <a:lnTo>
                    <a:pt x="0" y="124"/>
                  </a:lnTo>
                  <a:lnTo>
                    <a:pt x="0" y="113"/>
                  </a:lnTo>
                  <a:lnTo>
                    <a:pt x="4" y="109"/>
                  </a:lnTo>
                  <a:lnTo>
                    <a:pt x="4" y="100"/>
                  </a:lnTo>
                  <a:lnTo>
                    <a:pt x="23" y="115"/>
                  </a:lnTo>
                  <a:lnTo>
                    <a:pt x="30" y="111"/>
                  </a:lnTo>
                  <a:lnTo>
                    <a:pt x="21" y="97"/>
                  </a:lnTo>
                  <a:lnTo>
                    <a:pt x="33" y="93"/>
                  </a:lnTo>
                  <a:lnTo>
                    <a:pt x="33" y="88"/>
                  </a:lnTo>
                  <a:lnTo>
                    <a:pt x="44" y="84"/>
                  </a:lnTo>
                  <a:lnTo>
                    <a:pt x="49" y="77"/>
                  </a:lnTo>
                  <a:lnTo>
                    <a:pt x="58" y="76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6" y="74"/>
                  </a:lnTo>
                  <a:lnTo>
                    <a:pt x="81" y="80"/>
                  </a:lnTo>
                  <a:lnTo>
                    <a:pt x="97" y="80"/>
                  </a:lnTo>
                  <a:lnTo>
                    <a:pt x="111" y="88"/>
                  </a:lnTo>
                  <a:lnTo>
                    <a:pt x="120" y="99"/>
                  </a:lnTo>
                  <a:lnTo>
                    <a:pt x="122" y="98"/>
                  </a:lnTo>
                  <a:lnTo>
                    <a:pt x="117" y="91"/>
                  </a:lnTo>
                  <a:lnTo>
                    <a:pt x="121" y="89"/>
                  </a:lnTo>
                  <a:lnTo>
                    <a:pt x="139" y="99"/>
                  </a:lnTo>
                  <a:lnTo>
                    <a:pt x="152" y="89"/>
                  </a:lnTo>
                  <a:lnTo>
                    <a:pt x="165" y="92"/>
                  </a:lnTo>
                  <a:lnTo>
                    <a:pt x="169" y="89"/>
                  </a:lnTo>
                  <a:lnTo>
                    <a:pt x="176" y="88"/>
                  </a:lnTo>
                  <a:lnTo>
                    <a:pt x="189" y="97"/>
                  </a:lnTo>
                  <a:lnTo>
                    <a:pt x="201" y="100"/>
                  </a:lnTo>
                  <a:lnTo>
                    <a:pt x="208" y="94"/>
                  </a:lnTo>
                  <a:lnTo>
                    <a:pt x="224" y="96"/>
                  </a:lnTo>
                  <a:lnTo>
                    <a:pt x="230" y="94"/>
                  </a:lnTo>
                  <a:lnTo>
                    <a:pt x="231" y="83"/>
                  </a:lnTo>
                  <a:lnTo>
                    <a:pt x="229" y="82"/>
                  </a:lnTo>
                  <a:lnTo>
                    <a:pt x="219" y="81"/>
                  </a:lnTo>
                  <a:lnTo>
                    <a:pt x="207" y="76"/>
                  </a:lnTo>
                  <a:lnTo>
                    <a:pt x="199" y="70"/>
                  </a:lnTo>
                  <a:lnTo>
                    <a:pt x="211" y="64"/>
                  </a:lnTo>
                  <a:lnTo>
                    <a:pt x="212" y="60"/>
                  </a:lnTo>
                  <a:lnTo>
                    <a:pt x="204" y="54"/>
                  </a:lnTo>
                  <a:lnTo>
                    <a:pt x="208" y="50"/>
                  </a:lnTo>
                  <a:lnTo>
                    <a:pt x="225" y="47"/>
                  </a:lnTo>
                  <a:lnTo>
                    <a:pt x="208" y="42"/>
                  </a:lnTo>
                  <a:lnTo>
                    <a:pt x="206" y="40"/>
                  </a:lnTo>
                  <a:lnTo>
                    <a:pt x="211" y="37"/>
                  </a:lnTo>
                  <a:lnTo>
                    <a:pt x="203" y="37"/>
                  </a:lnTo>
                  <a:lnTo>
                    <a:pt x="203" y="32"/>
                  </a:lnTo>
                  <a:lnTo>
                    <a:pt x="199" y="29"/>
                  </a:lnTo>
                  <a:lnTo>
                    <a:pt x="224" y="30"/>
                  </a:lnTo>
                  <a:lnTo>
                    <a:pt x="239" y="23"/>
                  </a:lnTo>
                  <a:lnTo>
                    <a:pt x="246" y="26"/>
                  </a:lnTo>
                  <a:lnTo>
                    <a:pt x="256" y="19"/>
                  </a:lnTo>
                  <a:lnTo>
                    <a:pt x="263" y="16"/>
                  </a:lnTo>
                  <a:lnTo>
                    <a:pt x="305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3951" y="1456"/>
              <a:ext cx="964" cy="698"/>
            </a:xfrm>
            <a:custGeom>
              <a:avLst/>
              <a:gdLst/>
              <a:ahLst/>
              <a:cxnLst>
                <a:cxn ang="0">
                  <a:pos x="807" y="643"/>
                </a:cxn>
                <a:cxn ang="0">
                  <a:pos x="777" y="669"/>
                </a:cxn>
                <a:cxn ang="0">
                  <a:pos x="753" y="697"/>
                </a:cxn>
                <a:cxn ang="0">
                  <a:pos x="720" y="666"/>
                </a:cxn>
                <a:cxn ang="0">
                  <a:pos x="680" y="653"/>
                </a:cxn>
                <a:cxn ang="0">
                  <a:pos x="629" y="649"/>
                </a:cxn>
                <a:cxn ang="0">
                  <a:pos x="592" y="650"/>
                </a:cxn>
                <a:cxn ang="0">
                  <a:pos x="583" y="665"/>
                </a:cxn>
                <a:cxn ang="0">
                  <a:pos x="548" y="640"/>
                </a:cxn>
                <a:cxn ang="0">
                  <a:pos x="511" y="608"/>
                </a:cxn>
                <a:cxn ang="0">
                  <a:pos x="503" y="534"/>
                </a:cxn>
                <a:cxn ang="0">
                  <a:pos x="467" y="513"/>
                </a:cxn>
                <a:cxn ang="0">
                  <a:pos x="386" y="538"/>
                </a:cxn>
                <a:cxn ang="0">
                  <a:pos x="337" y="547"/>
                </a:cxn>
                <a:cxn ang="0">
                  <a:pos x="306" y="538"/>
                </a:cxn>
                <a:cxn ang="0">
                  <a:pos x="264" y="527"/>
                </a:cxn>
                <a:cxn ang="0">
                  <a:pos x="239" y="506"/>
                </a:cxn>
                <a:cxn ang="0">
                  <a:pos x="182" y="487"/>
                </a:cxn>
                <a:cxn ang="0">
                  <a:pos x="134" y="460"/>
                </a:cxn>
                <a:cxn ang="0">
                  <a:pos x="138" y="436"/>
                </a:cxn>
                <a:cxn ang="0">
                  <a:pos x="128" y="411"/>
                </a:cxn>
                <a:cxn ang="0">
                  <a:pos x="140" y="390"/>
                </a:cxn>
                <a:cxn ang="0">
                  <a:pos x="127" y="367"/>
                </a:cxn>
                <a:cxn ang="0">
                  <a:pos x="71" y="365"/>
                </a:cxn>
                <a:cxn ang="0">
                  <a:pos x="47" y="348"/>
                </a:cxn>
                <a:cxn ang="0">
                  <a:pos x="27" y="318"/>
                </a:cxn>
                <a:cxn ang="0">
                  <a:pos x="0" y="284"/>
                </a:cxn>
                <a:cxn ang="0">
                  <a:pos x="40" y="271"/>
                </a:cxn>
                <a:cxn ang="0">
                  <a:pos x="92" y="215"/>
                </a:cxn>
                <a:cxn ang="0">
                  <a:pos x="86" y="170"/>
                </a:cxn>
                <a:cxn ang="0">
                  <a:pos x="116" y="132"/>
                </a:cxn>
                <a:cxn ang="0">
                  <a:pos x="150" y="93"/>
                </a:cxn>
                <a:cxn ang="0">
                  <a:pos x="195" y="112"/>
                </a:cxn>
                <a:cxn ang="0">
                  <a:pos x="285" y="173"/>
                </a:cxn>
                <a:cxn ang="0">
                  <a:pos x="474" y="233"/>
                </a:cxn>
                <a:cxn ang="0">
                  <a:pos x="575" y="226"/>
                </a:cxn>
                <a:cxn ang="0">
                  <a:pos x="613" y="172"/>
                </a:cxn>
                <a:cxn ang="0">
                  <a:pos x="670" y="140"/>
                </a:cxn>
                <a:cxn ang="0">
                  <a:pos x="685" y="117"/>
                </a:cxn>
                <a:cxn ang="0">
                  <a:pos x="623" y="95"/>
                </a:cxn>
                <a:cxn ang="0">
                  <a:pos x="654" y="20"/>
                </a:cxn>
                <a:cxn ang="0">
                  <a:pos x="726" y="10"/>
                </a:cxn>
                <a:cxn ang="0">
                  <a:pos x="867" y="92"/>
                </a:cxn>
                <a:cxn ang="0">
                  <a:pos x="961" y="151"/>
                </a:cxn>
                <a:cxn ang="0">
                  <a:pos x="955" y="208"/>
                </a:cxn>
                <a:cxn ang="0">
                  <a:pos x="934" y="237"/>
                </a:cxn>
                <a:cxn ang="0">
                  <a:pos x="881" y="270"/>
                </a:cxn>
                <a:cxn ang="0">
                  <a:pos x="834" y="305"/>
                </a:cxn>
                <a:cxn ang="0">
                  <a:pos x="835" y="270"/>
                </a:cxn>
                <a:cxn ang="0">
                  <a:pos x="784" y="298"/>
                </a:cxn>
                <a:cxn ang="0">
                  <a:pos x="812" y="338"/>
                </a:cxn>
                <a:cxn ang="0">
                  <a:pos x="873" y="335"/>
                </a:cxn>
                <a:cxn ang="0">
                  <a:pos x="852" y="355"/>
                </a:cxn>
                <a:cxn ang="0">
                  <a:pos x="844" y="367"/>
                </a:cxn>
                <a:cxn ang="0">
                  <a:pos x="894" y="441"/>
                </a:cxn>
                <a:cxn ang="0">
                  <a:pos x="889" y="453"/>
                </a:cxn>
                <a:cxn ang="0">
                  <a:pos x="893" y="486"/>
                </a:cxn>
                <a:cxn ang="0">
                  <a:pos x="925" y="504"/>
                </a:cxn>
                <a:cxn ang="0">
                  <a:pos x="916" y="537"/>
                </a:cxn>
                <a:cxn ang="0">
                  <a:pos x="903" y="582"/>
                </a:cxn>
                <a:cxn ang="0">
                  <a:pos x="882" y="608"/>
                </a:cxn>
                <a:cxn ang="0">
                  <a:pos x="866" y="627"/>
                </a:cxn>
                <a:cxn ang="0">
                  <a:pos x="829" y="644"/>
                </a:cxn>
              </a:cxnLst>
              <a:rect l="0" t="0" r="r" b="b"/>
              <a:pathLst>
                <a:path w="964" h="698">
                  <a:moveTo>
                    <a:pt x="827" y="651"/>
                  </a:moveTo>
                  <a:lnTo>
                    <a:pt x="824" y="648"/>
                  </a:lnTo>
                  <a:lnTo>
                    <a:pt x="821" y="649"/>
                  </a:lnTo>
                  <a:lnTo>
                    <a:pt x="823" y="651"/>
                  </a:lnTo>
                  <a:lnTo>
                    <a:pt x="817" y="653"/>
                  </a:lnTo>
                  <a:lnTo>
                    <a:pt x="815" y="649"/>
                  </a:lnTo>
                  <a:lnTo>
                    <a:pt x="807" y="643"/>
                  </a:lnTo>
                  <a:lnTo>
                    <a:pt x="809" y="655"/>
                  </a:lnTo>
                  <a:lnTo>
                    <a:pt x="806" y="656"/>
                  </a:lnTo>
                  <a:lnTo>
                    <a:pt x="799" y="647"/>
                  </a:lnTo>
                  <a:lnTo>
                    <a:pt x="799" y="662"/>
                  </a:lnTo>
                  <a:lnTo>
                    <a:pt x="787" y="666"/>
                  </a:lnTo>
                  <a:lnTo>
                    <a:pt x="780" y="665"/>
                  </a:lnTo>
                  <a:lnTo>
                    <a:pt x="777" y="669"/>
                  </a:lnTo>
                  <a:lnTo>
                    <a:pt x="766" y="671"/>
                  </a:lnTo>
                  <a:lnTo>
                    <a:pt x="758" y="675"/>
                  </a:lnTo>
                  <a:lnTo>
                    <a:pt x="754" y="673"/>
                  </a:lnTo>
                  <a:lnTo>
                    <a:pt x="753" y="684"/>
                  </a:lnTo>
                  <a:lnTo>
                    <a:pt x="757" y="690"/>
                  </a:lnTo>
                  <a:lnTo>
                    <a:pt x="758" y="694"/>
                  </a:lnTo>
                  <a:lnTo>
                    <a:pt x="753" y="697"/>
                  </a:lnTo>
                  <a:lnTo>
                    <a:pt x="749" y="694"/>
                  </a:lnTo>
                  <a:lnTo>
                    <a:pt x="742" y="684"/>
                  </a:lnTo>
                  <a:lnTo>
                    <a:pt x="742" y="672"/>
                  </a:lnTo>
                  <a:lnTo>
                    <a:pt x="740" y="670"/>
                  </a:lnTo>
                  <a:lnTo>
                    <a:pt x="732" y="673"/>
                  </a:lnTo>
                  <a:lnTo>
                    <a:pt x="730" y="670"/>
                  </a:lnTo>
                  <a:lnTo>
                    <a:pt x="720" y="666"/>
                  </a:lnTo>
                  <a:lnTo>
                    <a:pt x="715" y="671"/>
                  </a:lnTo>
                  <a:lnTo>
                    <a:pt x="715" y="673"/>
                  </a:lnTo>
                  <a:lnTo>
                    <a:pt x="713" y="669"/>
                  </a:lnTo>
                  <a:lnTo>
                    <a:pt x="709" y="672"/>
                  </a:lnTo>
                  <a:lnTo>
                    <a:pt x="696" y="670"/>
                  </a:lnTo>
                  <a:lnTo>
                    <a:pt x="687" y="663"/>
                  </a:lnTo>
                  <a:lnTo>
                    <a:pt x="680" y="653"/>
                  </a:lnTo>
                  <a:lnTo>
                    <a:pt x="681" y="647"/>
                  </a:lnTo>
                  <a:lnTo>
                    <a:pt x="680" y="644"/>
                  </a:lnTo>
                  <a:lnTo>
                    <a:pt x="667" y="643"/>
                  </a:lnTo>
                  <a:lnTo>
                    <a:pt x="652" y="635"/>
                  </a:lnTo>
                  <a:lnTo>
                    <a:pt x="640" y="644"/>
                  </a:lnTo>
                  <a:lnTo>
                    <a:pt x="636" y="644"/>
                  </a:lnTo>
                  <a:lnTo>
                    <a:pt x="629" y="649"/>
                  </a:lnTo>
                  <a:lnTo>
                    <a:pt x="628" y="646"/>
                  </a:lnTo>
                  <a:lnTo>
                    <a:pt x="624" y="647"/>
                  </a:lnTo>
                  <a:lnTo>
                    <a:pt x="621" y="646"/>
                  </a:lnTo>
                  <a:lnTo>
                    <a:pt x="615" y="650"/>
                  </a:lnTo>
                  <a:lnTo>
                    <a:pt x="604" y="645"/>
                  </a:lnTo>
                  <a:lnTo>
                    <a:pt x="600" y="652"/>
                  </a:lnTo>
                  <a:lnTo>
                    <a:pt x="592" y="650"/>
                  </a:lnTo>
                  <a:lnTo>
                    <a:pt x="589" y="652"/>
                  </a:lnTo>
                  <a:lnTo>
                    <a:pt x="591" y="663"/>
                  </a:lnTo>
                  <a:lnTo>
                    <a:pt x="594" y="669"/>
                  </a:lnTo>
                  <a:lnTo>
                    <a:pt x="593" y="675"/>
                  </a:lnTo>
                  <a:lnTo>
                    <a:pt x="587" y="677"/>
                  </a:lnTo>
                  <a:lnTo>
                    <a:pt x="584" y="667"/>
                  </a:lnTo>
                  <a:lnTo>
                    <a:pt x="583" y="665"/>
                  </a:lnTo>
                  <a:lnTo>
                    <a:pt x="579" y="665"/>
                  </a:lnTo>
                  <a:lnTo>
                    <a:pt x="574" y="669"/>
                  </a:lnTo>
                  <a:lnTo>
                    <a:pt x="568" y="670"/>
                  </a:lnTo>
                  <a:lnTo>
                    <a:pt x="561" y="664"/>
                  </a:lnTo>
                  <a:lnTo>
                    <a:pt x="559" y="659"/>
                  </a:lnTo>
                  <a:lnTo>
                    <a:pt x="548" y="656"/>
                  </a:lnTo>
                  <a:lnTo>
                    <a:pt x="548" y="640"/>
                  </a:lnTo>
                  <a:lnTo>
                    <a:pt x="537" y="633"/>
                  </a:lnTo>
                  <a:lnTo>
                    <a:pt x="533" y="616"/>
                  </a:lnTo>
                  <a:lnTo>
                    <a:pt x="524" y="615"/>
                  </a:lnTo>
                  <a:lnTo>
                    <a:pt x="512" y="624"/>
                  </a:lnTo>
                  <a:lnTo>
                    <a:pt x="511" y="622"/>
                  </a:lnTo>
                  <a:lnTo>
                    <a:pt x="513" y="616"/>
                  </a:lnTo>
                  <a:lnTo>
                    <a:pt x="511" y="608"/>
                  </a:lnTo>
                  <a:lnTo>
                    <a:pt x="512" y="596"/>
                  </a:lnTo>
                  <a:lnTo>
                    <a:pt x="520" y="584"/>
                  </a:lnTo>
                  <a:lnTo>
                    <a:pt x="522" y="574"/>
                  </a:lnTo>
                  <a:lnTo>
                    <a:pt x="519" y="561"/>
                  </a:lnTo>
                  <a:lnTo>
                    <a:pt x="512" y="544"/>
                  </a:lnTo>
                  <a:lnTo>
                    <a:pt x="507" y="543"/>
                  </a:lnTo>
                  <a:lnTo>
                    <a:pt x="503" y="534"/>
                  </a:lnTo>
                  <a:lnTo>
                    <a:pt x="497" y="530"/>
                  </a:lnTo>
                  <a:lnTo>
                    <a:pt x="492" y="527"/>
                  </a:lnTo>
                  <a:lnTo>
                    <a:pt x="489" y="530"/>
                  </a:lnTo>
                  <a:lnTo>
                    <a:pt x="486" y="526"/>
                  </a:lnTo>
                  <a:lnTo>
                    <a:pt x="482" y="524"/>
                  </a:lnTo>
                  <a:lnTo>
                    <a:pt x="467" y="523"/>
                  </a:lnTo>
                  <a:lnTo>
                    <a:pt x="467" y="513"/>
                  </a:lnTo>
                  <a:lnTo>
                    <a:pt x="462" y="512"/>
                  </a:lnTo>
                  <a:lnTo>
                    <a:pt x="460" y="506"/>
                  </a:lnTo>
                  <a:lnTo>
                    <a:pt x="456" y="501"/>
                  </a:lnTo>
                  <a:lnTo>
                    <a:pt x="444" y="508"/>
                  </a:lnTo>
                  <a:lnTo>
                    <a:pt x="430" y="505"/>
                  </a:lnTo>
                  <a:lnTo>
                    <a:pt x="408" y="528"/>
                  </a:lnTo>
                  <a:lnTo>
                    <a:pt x="386" y="538"/>
                  </a:lnTo>
                  <a:lnTo>
                    <a:pt x="379" y="533"/>
                  </a:lnTo>
                  <a:lnTo>
                    <a:pt x="373" y="534"/>
                  </a:lnTo>
                  <a:lnTo>
                    <a:pt x="364" y="532"/>
                  </a:lnTo>
                  <a:lnTo>
                    <a:pt x="358" y="528"/>
                  </a:lnTo>
                  <a:lnTo>
                    <a:pt x="352" y="528"/>
                  </a:lnTo>
                  <a:lnTo>
                    <a:pt x="345" y="533"/>
                  </a:lnTo>
                  <a:lnTo>
                    <a:pt x="337" y="547"/>
                  </a:lnTo>
                  <a:lnTo>
                    <a:pt x="334" y="546"/>
                  </a:lnTo>
                  <a:lnTo>
                    <a:pt x="333" y="537"/>
                  </a:lnTo>
                  <a:lnTo>
                    <a:pt x="331" y="533"/>
                  </a:lnTo>
                  <a:lnTo>
                    <a:pt x="320" y="536"/>
                  </a:lnTo>
                  <a:lnTo>
                    <a:pt x="316" y="536"/>
                  </a:lnTo>
                  <a:lnTo>
                    <a:pt x="315" y="538"/>
                  </a:lnTo>
                  <a:lnTo>
                    <a:pt x="306" y="538"/>
                  </a:lnTo>
                  <a:lnTo>
                    <a:pt x="293" y="533"/>
                  </a:lnTo>
                  <a:lnTo>
                    <a:pt x="290" y="536"/>
                  </a:lnTo>
                  <a:lnTo>
                    <a:pt x="283" y="534"/>
                  </a:lnTo>
                  <a:lnTo>
                    <a:pt x="282" y="536"/>
                  </a:lnTo>
                  <a:lnTo>
                    <a:pt x="276" y="530"/>
                  </a:lnTo>
                  <a:lnTo>
                    <a:pt x="270" y="530"/>
                  </a:lnTo>
                  <a:lnTo>
                    <a:pt x="264" y="527"/>
                  </a:lnTo>
                  <a:lnTo>
                    <a:pt x="263" y="520"/>
                  </a:lnTo>
                  <a:lnTo>
                    <a:pt x="257" y="521"/>
                  </a:lnTo>
                  <a:lnTo>
                    <a:pt x="249" y="519"/>
                  </a:lnTo>
                  <a:lnTo>
                    <a:pt x="246" y="516"/>
                  </a:lnTo>
                  <a:lnTo>
                    <a:pt x="245" y="517"/>
                  </a:lnTo>
                  <a:lnTo>
                    <a:pt x="243" y="507"/>
                  </a:lnTo>
                  <a:lnTo>
                    <a:pt x="239" y="506"/>
                  </a:lnTo>
                  <a:lnTo>
                    <a:pt x="232" y="511"/>
                  </a:lnTo>
                  <a:lnTo>
                    <a:pt x="230" y="509"/>
                  </a:lnTo>
                  <a:lnTo>
                    <a:pt x="224" y="501"/>
                  </a:lnTo>
                  <a:lnTo>
                    <a:pt x="207" y="488"/>
                  </a:lnTo>
                  <a:lnTo>
                    <a:pt x="188" y="485"/>
                  </a:lnTo>
                  <a:lnTo>
                    <a:pt x="187" y="490"/>
                  </a:lnTo>
                  <a:lnTo>
                    <a:pt x="182" y="487"/>
                  </a:lnTo>
                  <a:lnTo>
                    <a:pt x="161" y="476"/>
                  </a:lnTo>
                  <a:lnTo>
                    <a:pt x="158" y="473"/>
                  </a:lnTo>
                  <a:lnTo>
                    <a:pt x="152" y="472"/>
                  </a:lnTo>
                  <a:lnTo>
                    <a:pt x="151" y="469"/>
                  </a:lnTo>
                  <a:lnTo>
                    <a:pt x="141" y="470"/>
                  </a:lnTo>
                  <a:lnTo>
                    <a:pt x="140" y="466"/>
                  </a:lnTo>
                  <a:lnTo>
                    <a:pt x="134" y="460"/>
                  </a:lnTo>
                  <a:lnTo>
                    <a:pt x="132" y="449"/>
                  </a:lnTo>
                  <a:lnTo>
                    <a:pt x="126" y="444"/>
                  </a:lnTo>
                  <a:lnTo>
                    <a:pt x="123" y="437"/>
                  </a:lnTo>
                  <a:lnTo>
                    <a:pt x="129" y="435"/>
                  </a:lnTo>
                  <a:lnTo>
                    <a:pt x="134" y="441"/>
                  </a:lnTo>
                  <a:lnTo>
                    <a:pt x="136" y="440"/>
                  </a:lnTo>
                  <a:lnTo>
                    <a:pt x="138" y="436"/>
                  </a:lnTo>
                  <a:lnTo>
                    <a:pt x="142" y="437"/>
                  </a:lnTo>
                  <a:lnTo>
                    <a:pt x="143" y="433"/>
                  </a:lnTo>
                  <a:lnTo>
                    <a:pt x="138" y="428"/>
                  </a:lnTo>
                  <a:lnTo>
                    <a:pt x="137" y="424"/>
                  </a:lnTo>
                  <a:lnTo>
                    <a:pt x="132" y="423"/>
                  </a:lnTo>
                  <a:lnTo>
                    <a:pt x="129" y="419"/>
                  </a:lnTo>
                  <a:lnTo>
                    <a:pt x="128" y="411"/>
                  </a:lnTo>
                  <a:lnTo>
                    <a:pt x="125" y="407"/>
                  </a:lnTo>
                  <a:lnTo>
                    <a:pt x="133" y="406"/>
                  </a:lnTo>
                  <a:lnTo>
                    <a:pt x="135" y="404"/>
                  </a:lnTo>
                  <a:lnTo>
                    <a:pt x="134" y="397"/>
                  </a:lnTo>
                  <a:lnTo>
                    <a:pt x="137" y="397"/>
                  </a:lnTo>
                  <a:lnTo>
                    <a:pt x="136" y="395"/>
                  </a:lnTo>
                  <a:lnTo>
                    <a:pt x="140" y="390"/>
                  </a:lnTo>
                  <a:lnTo>
                    <a:pt x="142" y="373"/>
                  </a:lnTo>
                  <a:lnTo>
                    <a:pt x="139" y="373"/>
                  </a:lnTo>
                  <a:lnTo>
                    <a:pt x="136" y="375"/>
                  </a:lnTo>
                  <a:lnTo>
                    <a:pt x="133" y="371"/>
                  </a:lnTo>
                  <a:lnTo>
                    <a:pt x="131" y="372"/>
                  </a:lnTo>
                  <a:lnTo>
                    <a:pt x="128" y="370"/>
                  </a:lnTo>
                  <a:lnTo>
                    <a:pt x="127" y="367"/>
                  </a:lnTo>
                  <a:lnTo>
                    <a:pt x="119" y="364"/>
                  </a:lnTo>
                  <a:lnTo>
                    <a:pt x="110" y="366"/>
                  </a:lnTo>
                  <a:lnTo>
                    <a:pt x="99" y="374"/>
                  </a:lnTo>
                  <a:lnTo>
                    <a:pt x="93" y="374"/>
                  </a:lnTo>
                  <a:lnTo>
                    <a:pt x="77" y="370"/>
                  </a:lnTo>
                  <a:lnTo>
                    <a:pt x="73" y="367"/>
                  </a:lnTo>
                  <a:lnTo>
                    <a:pt x="71" y="365"/>
                  </a:lnTo>
                  <a:lnTo>
                    <a:pt x="65" y="366"/>
                  </a:lnTo>
                  <a:lnTo>
                    <a:pt x="59" y="361"/>
                  </a:lnTo>
                  <a:lnTo>
                    <a:pt x="60" y="359"/>
                  </a:lnTo>
                  <a:lnTo>
                    <a:pt x="58" y="353"/>
                  </a:lnTo>
                  <a:lnTo>
                    <a:pt x="55" y="349"/>
                  </a:lnTo>
                  <a:lnTo>
                    <a:pt x="50" y="347"/>
                  </a:lnTo>
                  <a:lnTo>
                    <a:pt x="47" y="348"/>
                  </a:lnTo>
                  <a:lnTo>
                    <a:pt x="45" y="344"/>
                  </a:lnTo>
                  <a:lnTo>
                    <a:pt x="32" y="342"/>
                  </a:lnTo>
                  <a:lnTo>
                    <a:pt x="27" y="338"/>
                  </a:lnTo>
                  <a:lnTo>
                    <a:pt x="32" y="337"/>
                  </a:lnTo>
                  <a:lnTo>
                    <a:pt x="36" y="337"/>
                  </a:lnTo>
                  <a:lnTo>
                    <a:pt x="33" y="325"/>
                  </a:lnTo>
                  <a:lnTo>
                    <a:pt x="27" y="318"/>
                  </a:lnTo>
                  <a:lnTo>
                    <a:pt x="26" y="312"/>
                  </a:lnTo>
                  <a:lnTo>
                    <a:pt x="22" y="309"/>
                  </a:lnTo>
                  <a:lnTo>
                    <a:pt x="11" y="310"/>
                  </a:lnTo>
                  <a:lnTo>
                    <a:pt x="6" y="309"/>
                  </a:lnTo>
                  <a:lnTo>
                    <a:pt x="3" y="303"/>
                  </a:lnTo>
                  <a:lnTo>
                    <a:pt x="1" y="287"/>
                  </a:lnTo>
                  <a:lnTo>
                    <a:pt x="0" y="284"/>
                  </a:lnTo>
                  <a:lnTo>
                    <a:pt x="2" y="278"/>
                  </a:lnTo>
                  <a:lnTo>
                    <a:pt x="13" y="272"/>
                  </a:lnTo>
                  <a:lnTo>
                    <a:pt x="14" y="268"/>
                  </a:lnTo>
                  <a:lnTo>
                    <a:pt x="22" y="267"/>
                  </a:lnTo>
                  <a:lnTo>
                    <a:pt x="26" y="267"/>
                  </a:lnTo>
                  <a:lnTo>
                    <a:pt x="28" y="272"/>
                  </a:lnTo>
                  <a:lnTo>
                    <a:pt x="40" y="271"/>
                  </a:lnTo>
                  <a:lnTo>
                    <a:pt x="43" y="268"/>
                  </a:lnTo>
                  <a:lnTo>
                    <a:pt x="46" y="260"/>
                  </a:lnTo>
                  <a:lnTo>
                    <a:pt x="67" y="255"/>
                  </a:lnTo>
                  <a:lnTo>
                    <a:pt x="72" y="247"/>
                  </a:lnTo>
                  <a:lnTo>
                    <a:pt x="94" y="237"/>
                  </a:lnTo>
                  <a:lnTo>
                    <a:pt x="92" y="229"/>
                  </a:lnTo>
                  <a:lnTo>
                    <a:pt x="92" y="215"/>
                  </a:lnTo>
                  <a:lnTo>
                    <a:pt x="94" y="212"/>
                  </a:lnTo>
                  <a:lnTo>
                    <a:pt x="92" y="208"/>
                  </a:lnTo>
                  <a:lnTo>
                    <a:pt x="80" y="193"/>
                  </a:lnTo>
                  <a:lnTo>
                    <a:pt x="76" y="182"/>
                  </a:lnTo>
                  <a:lnTo>
                    <a:pt x="68" y="176"/>
                  </a:lnTo>
                  <a:lnTo>
                    <a:pt x="79" y="172"/>
                  </a:lnTo>
                  <a:lnTo>
                    <a:pt x="86" y="170"/>
                  </a:lnTo>
                  <a:lnTo>
                    <a:pt x="106" y="167"/>
                  </a:lnTo>
                  <a:lnTo>
                    <a:pt x="99" y="159"/>
                  </a:lnTo>
                  <a:lnTo>
                    <a:pt x="99" y="154"/>
                  </a:lnTo>
                  <a:lnTo>
                    <a:pt x="99" y="140"/>
                  </a:lnTo>
                  <a:lnTo>
                    <a:pt x="99" y="128"/>
                  </a:lnTo>
                  <a:lnTo>
                    <a:pt x="106" y="128"/>
                  </a:lnTo>
                  <a:lnTo>
                    <a:pt x="116" y="132"/>
                  </a:lnTo>
                  <a:lnTo>
                    <a:pt x="126" y="131"/>
                  </a:lnTo>
                  <a:lnTo>
                    <a:pt x="134" y="135"/>
                  </a:lnTo>
                  <a:lnTo>
                    <a:pt x="143" y="130"/>
                  </a:lnTo>
                  <a:lnTo>
                    <a:pt x="136" y="115"/>
                  </a:lnTo>
                  <a:lnTo>
                    <a:pt x="136" y="103"/>
                  </a:lnTo>
                  <a:lnTo>
                    <a:pt x="146" y="102"/>
                  </a:lnTo>
                  <a:lnTo>
                    <a:pt x="150" y="93"/>
                  </a:lnTo>
                  <a:lnTo>
                    <a:pt x="158" y="95"/>
                  </a:lnTo>
                  <a:lnTo>
                    <a:pt x="163" y="91"/>
                  </a:lnTo>
                  <a:lnTo>
                    <a:pt x="172" y="101"/>
                  </a:lnTo>
                  <a:lnTo>
                    <a:pt x="183" y="107"/>
                  </a:lnTo>
                  <a:lnTo>
                    <a:pt x="189" y="112"/>
                  </a:lnTo>
                  <a:lnTo>
                    <a:pt x="195" y="115"/>
                  </a:lnTo>
                  <a:lnTo>
                    <a:pt x="195" y="112"/>
                  </a:lnTo>
                  <a:lnTo>
                    <a:pt x="212" y="116"/>
                  </a:lnTo>
                  <a:lnTo>
                    <a:pt x="217" y="120"/>
                  </a:lnTo>
                  <a:lnTo>
                    <a:pt x="235" y="141"/>
                  </a:lnTo>
                  <a:lnTo>
                    <a:pt x="244" y="158"/>
                  </a:lnTo>
                  <a:lnTo>
                    <a:pt x="245" y="167"/>
                  </a:lnTo>
                  <a:lnTo>
                    <a:pt x="276" y="174"/>
                  </a:lnTo>
                  <a:lnTo>
                    <a:pt x="285" y="173"/>
                  </a:lnTo>
                  <a:lnTo>
                    <a:pt x="332" y="188"/>
                  </a:lnTo>
                  <a:lnTo>
                    <a:pt x="354" y="207"/>
                  </a:lnTo>
                  <a:lnTo>
                    <a:pt x="372" y="220"/>
                  </a:lnTo>
                  <a:lnTo>
                    <a:pt x="378" y="221"/>
                  </a:lnTo>
                  <a:lnTo>
                    <a:pt x="440" y="218"/>
                  </a:lnTo>
                  <a:lnTo>
                    <a:pt x="456" y="223"/>
                  </a:lnTo>
                  <a:lnTo>
                    <a:pt x="474" y="233"/>
                  </a:lnTo>
                  <a:lnTo>
                    <a:pt x="501" y="240"/>
                  </a:lnTo>
                  <a:lnTo>
                    <a:pt x="511" y="240"/>
                  </a:lnTo>
                  <a:lnTo>
                    <a:pt x="522" y="245"/>
                  </a:lnTo>
                  <a:lnTo>
                    <a:pt x="543" y="235"/>
                  </a:lnTo>
                  <a:lnTo>
                    <a:pt x="544" y="233"/>
                  </a:lnTo>
                  <a:lnTo>
                    <a:pt x="562" y="227"/>
                  </a:lnTo>
                  <a:lnTo>
                    <a:pt x="575" y="226"/>
                  </a:lnTo>
                  <a:lnTo>
                    <a:pt x="584" y="229"/>
                  </a:lnTo>
                  <a:lnTo>
                    <a:pt x="602" y="224"/>
                  </a:lnTo>
                  <a:lnTo>
                    <a:pt x="621" y="199"/>
                  </a:lnTo>
                  <a:lnTo>
                    <a:pt x="618" y="196"/>
                  </a:lnTo>
                  <a:lnTo>
                    <a:pt x="607" y="188"/>
                  </a:lnTo>
                  <a:lnTo>
                    <a:pt x="607" y="174"/>
                  </a:lnTo>
                  <a:lnTo>
                    <a:pt x="613" y="172"/>
                  </a:lnTo>
                  <a:lnTo>
                    <a:pt x="624" y="177"/>
                  </a:lnTo>
                  <a:lnTo>
                    <a:pt x="636" y="178"/>
                  </a:lnTo>
                  <a:lnTo>
                    <a:pt x="643" y="174"/>
                  </a:lnTo>
                  <a:lnTo>
                    <a:pt x="649" y="162"/>
                  </a:lnTo>
                  <a:lnTo>
                    <a:pt x="656" y="162"/>
                  </a:lnTo>
                  <a:lnTo>
                    <a:pt x="661" y="159"/>
                  </a:lnTo>
                  <a:lnTo>
                    <a:pt x="670" y="140"/>
                  </a:lnTo>
                  <a:lnTo>
                    <a:pt x="693" y="139"/>
                  </a:lnTo>
                  <a:lnTo>
                    <a:pt x="712" y="138"/>
                  </a:lnTo>
                  <a:lnTo>
                    <a:pt x="709" y="134"/>
                  </a:lnTo>
                  <a:lnTo>
                    <a:pt x="704" y="132"/>
                  </a:lnTo>
                  <a:lnTo>
                    <a:pt x="702" y="126"/>
                  </a:lnTo>
                  <a:lnTo>
                    <a:pt x="697" y="124"/>
                  </a:lnTo>
                  <a:lnTo>
                    <a:pt x="685" y="117"/>
                  </a:lnTo>
                  <a:lnTo>
                    <a:pt x="674" y="110"/>
                  </a:lnTo>
                  <a:lnTo>
                    <a:pt x="665" y="118"/>
                  </a:lnTo>
                  <a:lnTo>
                    <a:pt x="659" y="120"/>
                  </a:lnTo>
                  <a:lnTo>
                    <a:pt x="638" y="118"/>
                  </a:lnTo>
                  <a:lnTo>
                    <a:pt x="629" y="110"/>
                  </a:lnTo>
                  <a:lnTo>
                    <a:pt x="626" y="103"/>
                  </a:lnTo>
                  <a:lnTo>
                    <a:pt x="623" y="95"/>
                  </a:lnTo>
                  <a:lnTo>
                    <a:pt x="618" y="86"/>
                  </a:lnTo>
                  <a:lnTo>
                    <a:pt x="620" y="71"/>
                  </a:lnTo>
                  <a:lnTo>
                    <a:pt x="650" y="79"/>
                  </a:lnTo>
                  <a:lnTo>
                    <a:pt x="665" y="68"/>
                  </a:lnTo>
                  <a:lnTo>
                    <a:pt x="657" y="39"/>
                  </a:lnTo>
                  <a:lnTo>
                    <a:pt x="663" y="30"/>
                  </a:lnTo>
                  <a:lnTo>
                    <a:pt x="654" y="20"/>
                  </a:lnTo>
                  <a:lnTo>
                    <a:pt x="644" y="21"/>
                  </a:lnTo>
                  <a:lnTo>
                    <a:pt x="642" y="16"/>
                  </a:lnTo>
                  <a:lnTo>
                    <a:pt x="647" y="5"/>
                  </a:lnTo>
                  <a:lnTo>
                    <a:pt x="657" y="4"/>
                  </a:lnTo>
                  <a:lnTo>
                    <a:pt x="686" y="0"/>
                  </a:lnTo>
                  <a:lnTo>
                    <a:pt x="705" y="7"/>
                  </a:lnTo>
                  <a:lnTo>
                    <a:pt x="726" y="10"/>
                  </a:lnTo>
                  <a:lnTo>
                    <a:pt x="749" y="24"/>
                  </a:lnTo>
                  <a:lnTo>
                    <a:pt x="783" y="52"/>
                  </a:lnTo>
                  <a:lnTo>
                    <a:pt x="803" y="72"/>
                  </a:lnTo>
                  <a:lnTo>
                    <a:pt x="806" y="77"/>
                  </a:lnTo>
                  <a:lnTo>
                    <a:pt x="836" y="82"/>
                  </a:lnTo>
                  <a:lnTo>
                    <a:pt x="843" y="83"/>
                  </a:lnTo>
                  <a:lnTo>
                    <a:pt x="867" y="92"/>
                  </a:lnTo>
                  <a:lnTo>
                    <a:pt x="893" y="117"/>
                  </a:lnTo>
                  <a:lnTo>
                    <a:pt x="911" y="118"/>
                  </a:lnTo>
                  <a:lnTo>
                    <a:pt x="915" y="116"/>
                  </a:lnTo>
                  <a:lnTo>
                    <a:pt x="945" y="102"/>
                  </a:lnTo>
                  <a:lnTo>
                    <a:pt x="956" y="120"/>
                  </a:lnTo>
                  <a:lnTo>
                    <a:pt x="952" y="125"/>
                  </a:lnTo>
                  <a:lnTo>
                    <a:pt x="961" y="151"/>
                  </a:lnTo>
                  <a:lnTo>
                    <a:pt x="963" y="171"/>
                  </a:lnTo>
                  <a:lnTo>
                    <a:pt x="961" y="174"/>
                  </a:lnTo>
                  <a:lnTo>
                    <a:pt x="959" y="173"/>
                  </a:lnTo>
                  <a:lnTo>
                    <a:pt x="941" y="169"/>
                  </a:lnTo>
                  <a:lnTo>
                    <a:pt x="933" y="181"/>
                  </a:lnTo>
                  <a:lnTo>
                    <a:pt x="945" y="192"/>
                  </a:lnTo>
                  <a:lnTo>
                    <a:pt x="955" y="208"/>
                  </a:lnTo>
                  <a:lnTo>
                    <a:pt x="951" y="220"/>
                  </a:lnTo>
                  <a:lnTo>
                    <a:pt x="954" y="224"/>
                  </a:lnTo>
                  <a:lnTo>
                    <a:pt x="952" y="224"/>
                  </a:lnTo>
                  <a:lnTo>
                    <a:pt x="941" y="217"/>
                  </a:lnTo>
                  <a:lnTo>
                    <a:pt x="939" y="220"/>
                  </a:lnTo>
                  <a:lnTo>
                    <a:pt x="940" y="230"/>
                  </a:lnTo>
                  <a:lnTo>
                    <a:pt x="934" y="237"/>
                  </a:lnTo>
                  <a:lnTo>
                    <a:pt x="921" y="238"/>
                  </a:lnTo>
                  <a:lnTo>
                    <a:pt x="921" y="240"/>
                  </a:lnTo>
                  <a:lnTo>
                    <a:pt x="928" y="250"/>
                  </a:lnTo>
                  <a:lnTo>
                    <a:pt x="915" y="251"/>
                  </a:lnTo>
                  <a:lnTo>
                    <a:pt x="903" y="247"/>
                  </a:lnTo>
                  <a:lnTo>
                    <a:pt x="894" y="262"/>
                  </a:lnTo>
                  <a:lnTo>
                    <a:pt x="881" y="270"/>
                  </a:lnTo>
                  <a:lnTo>
                    <a:pt x="878" y="281"/>
                  </a:lnTo>
                  <a:lnTo>
                    <a:pt x="864" y="286"/>
                  </a:lnTo>
                  <a:lnTo>
                    <a:pt x="862" y="284"/>
                  </a:lnTo>
                  <a:lnTo>
                    <a:pt x="849" y="292"/>
                  </a:lnTo>
                  <a:lnTo>
                    <a:pt x="845" y="302"/>
                  </a:lnTo>
                  <a:lnTo>
                    <a:pt x="836" y="306"/>
                  </a:lnTo>
                  <a:lnTo>
                    <a:pt x="834" y="305"/>
                  </a:lnTo>
                  <a:lnTo>
                    <a:pt x="834" y="301"/>
                  </a:lnTo>
                  <a:lnTo>
                    <a:pt x="839" y="300"/>
                  </a:lnTo>
                  <a:lnTo>
                    <a:pt x="838" y="293"/>
                  </a:lnTo>
                  <a:lnTo>
                    <a:pt x="829" y="290"/>
                  </a:lnTo>
                  <a:lnTo>
                    <a:pt x="831" y="288"/>
                  </a:lnTo>
                  <a:lnTo>
                    <a:pt x="830" y="284"/>
                  </a:lnTo>
                  <a:lnTo>
                    <a:pt x="835" y="270"/>
                  </a:lnTo>
                  <a:lnTo>
                    <a:pt x="822" y="258"/>
                  </a:lnTo>
                  <a:lnTo>
                    <a:pt x="822" y="260"/>
                  </a:lnTo>
                  <a:lnTo>
                    <a:pt x="812" y="261"/>
                  </a:lnTo>
                  <a:lnTo>
                    <a:pt x="807" y="275"/>
                  </a:lnTo>
                  <a:lnTo>
                    <a:pt x="795" y="284"/>
                  </a:lnTo>
                  <a:lnTo>
                    <a:pt x="794" y="295"/>
                  </a:lnTo>
                  <a:lnTo>
                    <a:pt x="784" y="298"/>
                  </a:lnTo>
                  <a:lnTo>
                    <a:pt x="775" y="297"/>
                  </a:lnTo>
                  <a:lnTo>
                    <a:pt x="773" y="300"/>
                  </a:lnTo>
                  <a:lnTo>
                    <a:pt x="774" y="306"/>
                  </a:lnTo>
                  <a:lnTo>
                    <a:pt x="776" y="311"/>
                  </a:lnTo>
                  <a:lnTo>
                    <a:pt x="786" y="320"/>
                  </a:lnTo>
                  <a:lnTo>
                    <a:pt x="800" y="327"/>
                  </a:lnTo>
                  <a:lnTo>
                    <a:pt x="812" y="338"/>
                  </a:lnTo>
                  <a:lnTo>
                    <a:pt x="822" y="341"/>
                  </a:lnTo>
                  <a:lnTo>
                    <a:pt x="826" y="340"/>
                  </a:lnTo>
                  <a:lnTo>
                    <a:pt x="831" y="330"/>
                  </a:lnTo>
                  <a:lnTo>
                    <a:pt x="839" y="326"/>
                  </a:lnTo>
                  <a:lnTo>
                    <a:pt x="855" y="334"/>
                  </a:lnTo>
                  <a:lnTo>
                    <a:pt x="863" y="332"/>
                  </a:lnTo>
                  <a:lnTo>
                    <a:pt x="873" y="335"/>
                  </a:lnTo>
                  <a:lnTo>
                    <a:pt x="875" y="344"/>
                  </a:lnTo>
                  <a:lnTo>
                    <a:pt x="873" y="347"/>
                  </a:lnTo>
                  <a:lnTo>
                    <a:pt x="869" y="344"/>
                  </a:lnTo>
                  <a:lnTo>
                    <a:pt x="865" y="344"/>
                  </a:lnTo>
                  <a:lnTo>
                    <a:pt x="864" y="348"/>
                  </a:lnTo>
                  <a:lnTo>
                    <a:pt x="850" y="352"/>
                  </a:lnTo>
                  <a:lnTo>
                    <a:pt x="852" y="355"/>
                  </a:lnTo>
                  <a:lnTo>
                    <a:pt x="850" y="363"/>
                  </a:lnTo>
                  <a:lnTo>
                    <a:pt x="848" y="363"/>
                  </a:lnTo>
                  <a:lnTo>
                    <a:pt x="845" y="359"/>
                  </a:lnTo>
                  <a:lnTo>
                    <a:pt x="842" y="359"/>
                  </a:lnTo>
                  <a:lnTo>
                    <a:pt x="841" y="362"/>
                  </a:lnTo>
                  <a:lnTo>
                    <a:pt x="844" y="365"/>
                  </a:lnTo>
                  <a:lnTo>
                    <a:pt x="844" y="367"/>
                  </a:lnTo>
                  <a:lnTo>
                    <a:pt x="839" y="373"/>
                  </a:lnTo>
                  <a:lnTo>
                    <a:pt x="836" y="388"/>
                  </a:lnTo>
                  <a:lnTo>
                    <a:pt x="838" y="391"/>
                  </a:lnTo>
                  <a:lnTo>
                    <a:pt x="859" y="400"/>
                  </a:lnTo>
                  <a:lnTo>
                    <a:pt x="870" y="411"/>
                  </a:lnTo>
                  <a:lnTo>
                    <a:pt x="885" y="434"/>
                  </a:lnTo>
                  <a:lnTo>
                    <a:pt x="894" y="441"/>
                  </a:lnTo>
                  <a:lnTo>
                    <a:pt x="896" y="444"/>
                  </a:lnTo>
                  <a:lnTo>
                    <a:pt x="910" y="455"/>
                  </a:lnTo>
                  <a:lnTo>
                    <a:pt x="884" y="448"/>
                  </a:lnTo>
                  <a:lnTo>
                    <a:pt x="876" y="450"/>
                  </a:lnTo>
                  <a:lnTo>
                    <a:pt x="877" y="452"/>
                  </a:lnTo>
                  <a:lnTo>
                    <a:pt x="885" y="450"/>
                  </a:lnTo>
                  <a:lnTo>
                    <a:pt x="889" y="453"/>
                  </a:lnTo>
                  <a:lnTo>
                    <a:pt x="897" y="457"/>
                  </a:lnTo>
                  <a:lnTo>
                    <a:pt x="906" y="463"/>
                  </a:lnTo>
                  <a:lnTo>
                    <a:pt x="908" y="464"/>
                  </a:lnTo>
                  <a:lnTo>
                    <a:pt x="915" y="471"/>
                  </a:lnTo>
                  <a:lnTo>
                    <a:pt x="901" y="484"/>
                  </a:lnTo>
                  <a:lnTo>
                    <a:pt x="892" y="484"/>
                  </a:lnTo>
                  <a:lnTo>
                    <a:pt x="893" y="486"/>
                  </a:lnTo>
                  <a:lnTo>
                    <a:pt x="901" y="488"/>
                  </a:lnTo>
                  <a:lnTo>
                    <a:pt x="907" y="486"/>
                  </a:lnTo>
                  <a:lnTo>
                    <a:pt x="917" y="493"/>
                  </a:lnTo>
                  <a:lnTo>
                    <a:pt x="924" y="494"/>
                  </a:lnTo>
                  <a:lnTo>
                    <a:pt x="917" y="501"/>
                  </a:lnTo>
                  <a:lnTo>
                    <a:pt x="923" y="500"/>
                  </a:lnTo>
                  <a:lnTo>
                    <a:pt x="925" y="504"/>
                  </a:lnTo>
                  <a:lnTo>
                    <a:pt x="926" y="508"/>
                  </a:lnTo>
                  <a:lnTo>
                    <a:pt x="920" y="509"/>
                  </a:lnTo>
                  <a:lnTo>
                    <a:pt x="923" y="513"/>
                  </a:lnTo>
                  <a:lnTo>
                    <a:pt x="923" y="530"/>
                  </a:lnTo>
                  <a:lnTo>
                    <a:pt x="920" y="527"/>
                  </a:lnTo>
                  <a:lnTo>
                    <a:pt x="918" y="529"/>
                  </a:lnTo>
                  <a:lnTo>
                    <a:pt x="916" y="537"/>
                  </a:lnTo>
                  <a:lnTo>
                    <a:pt x="914" y="544"/>
                  </a:lnTo>
                  <a:lnTo>
                    <a:pt x="910" y="556"/>
                  </a:lnTo>
                  <a:lnTo>
                    <a:pt x="907" y="565"/>
                  </a:lnTo>
                  <a:lnTo>
                    <a:pt x="904" y="559"/>
                  </a:lnTo>
                  <a:lnTo>
                    <a:pt x="900" y="562"/>
                  </a:lnTo>
                  <a:lnTo>
                    <a:pt x="904" y="569"/>
                  </a:lnTo>
                  <a:lnTo>
                    <a:pt x="903" y="582"/>
                  </a:lnTo>
                  <a:lnTo>
                    <a:pt x="904" y="588"/>
                  </a:lnTo>
                  <a:lnTo>
                    <a:pt x="901" y="587"/>
                  </a:lnTo>
                  <a:lnTo>
                    <a:pt x="901" y="591"/>
                  </a:lnTo>
                  <a:lnTo>
                    <a:pt x="896" y="593"/>
                  </a:lnTo>
                  <a:lnTo>
                    <a:pt x="893" y="606"/>
                  </a:lnTo>
                  <a:lnTo>
                    <a:pt x="884" y="606"/>
                  </a:lnTo>
                  <a:lnTo>
                    <a:pt x="882" y="608"/>
                  </a:lnTo>
                  <a:lnTo>
                    <a:pt x="884" y="611"/>
                  </a:lnTo>
                  <a:lnTo>
                    <a:pt x="884" y="615"/>
                  </a:lnTo>
                  <a:lnTo>
                    <a:pt x="878" y="619"/>
                  </a:lnTo>
                  <a:lnTo>
                    <a:pt x="878" y="623"/>
                  </a:lnTo>
                  <a:lnTo>
                    <a:pt x="877" y="621"/>
                  </a:lnTo>
                  <a:lnTo>
                    <a:pt x="876" y="625"/>
                  </a:lnTo>
                  <a:lnTo>
                    <a:pt x="866" y="627"/>
                  </a:lnTo>
                  <a:lnTo>
                    <a:pt x="859" y="640"/>
                  </a:lnTo>
                  <a:lnTo>
                    <a:pt x="850" y="644"/>
                  </a:lnTo>
                  <a:lnTo>
                    <a:pt x="846" y="643"/>
                  </a:lnTo>
                  <a:lnTo>
                    <a:pt x="842" y="646"/>
                  </a:lnTo>
                  <a:lnTo>
                    <a:pt x="837" y="643"/>
                  </a:lnTo>
                  <a:lnTo>
                    <a:pt x="831" y="648"/>
                  </a:lnTo>
                  <a:lnTo>
                    <a:pt x="829" y="644"/>
                  </a:lnTo>
                  <a:lnTo>
                    <a:pt x="827" y="645"/>
                  </a:lnTo>
                  <a:lnTo>
                    <a:pt x="827" y="649"/>
                  </a:lnTo>
                  <a:lnTo>
                    <a:pt x="827" y="65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3951" y="1456"/>
              <a:ext cx="969" cy="703"/>
            </a:xfrm>
            <a:custGeom>
              <a:avLst/>
              <a:gdLst/>
              <a:ahLst/>
              <a:cxnLst>
                <a:cxn ang="0">
                  <a:pos x="811" y="647"/>
                </a:cxn>
                <a:cxn ang="0">
                  <a:pos x="781" y="674"/>
                </a:cxn>
                <a:cxn ang="0">
                  <a:pos x="757" y="702"/>
                </a:cxn>
                <a:cxn ang="0">
                  <a:pos x="724" y="671"/>
                </a:cxn>
                <a:cxn ang="0">
                  <a:pos x="684" y="658"/>
                </a:cxn>
                <a:cxn ang="0">
                  <a:pos x="633" y="653"/>
                </a:cxn>
                <a:cxn ang="0">
                  <a:pos x="595" y="654"/>
                </a:cxn>
                <a:cxn ang="0">
                  <a:pos x="586" y="669"/>
                </a:cxn>
                <a:cxn ang="0">
                  <a:pos x="551" y="645"/>
                </a:cxn>
                <a:cxn ang="0">
                  <a:pos x="513" y="612"/>
                </a:cxn>
                <a:cxn ang="0">
                  <a:pos x="505" y="538"/>
                </a:cxn>
                <a:cxn ang="0">
                  <a:pos x="469" y="517"/>
                </a:cxn>
                <a:cxn ang="0">
                  <a:pos x="388" y="542"/>
                </a:cxn>
                <a:cxn ang="0">
                  <a:pos x="339" y="551"/>
                </a:cxn>
                <a:cxn ang="0">
                  <a:pos x="308" y="542"/>
                </a:cxn>
                <a:cxn ang="0">
                  <a:pos x="265" y="531"/>
                </a:cxn>
                <a:cxn ang="0">
                  <a:pos x="240" y="510"/>
                </a:cxn>
                <a:cxn ang="0">
                  <a:pos x="183" y="490"/>
                </a:cxn>
                <a:cxn ang="0">
                  <a:pos x="134" y="464"/>
                </a:cxn>
                <a:cxn ang="0">
                  <a:pos x="139" y="439"/>
                </a:cxn>
                <a:cxn ang="0">
                  <a:pos x="128" y="414"/>
                </a:cxn>
                <a:cxn ang="0">
                  <a:pos x="141" y="393"/>
                </a:cxn>
                <a:cxn ang="0">
                  <a:pos x="127" y="370"/>
                </a:cxn>
                <a:cxn ang="0">
                  <a:pos x="72" y="367"/>
                </a:cxn>
                <a:cxn ang="0">
                  <a:pos x="47" y="351"/>
                </a:cxn>
                <a:cxn ang="0">
                  <a:pos x="27" y="321"/>
                </a:cxn>
                <a:cxn ang="0">
                  <a:pos x="0" y="286"/>
                </a:cxn>
                <a:cxn ang="0">
                  <a:pos x="40" y="273"/>
                </a:cxn>
                <a:cxn ang="0">
                  <a:pos x="92" y="216"/>
                </a:cxn>
                <a:cxn ang="0">
                  <a:pos x="87" y="171"/>
                </a:cxn>
                <a:cxn ang="0">
                  <a:pos x="117" y="132"/>
                </a:cxn>
                <a:cxn ang="0">
                  <a:pos x="150" y="94"/>
                </a:cxn>
                <a:cxn ang="0">
                  <a:pos x="196" y="113"/>
                </a:cxn>
                <a:cxn ang="0">
                  <a:pos x="287" y="174"/>
                </a:cxn>
                <a:cxn ang="0">
                  <a:pos x="477" y="235"/>
                </a:cxn>
                <a:cxn ang="0">
                  <a:pos x="578" y="228"/>
                </a:cxn>
                <a:cxn ang="0">
                  <a:pos x="616" y="173"/>
                </a:cxn>
                <a:cxn ang="0">
                  <a:pos x="673" y="141"/>
                </a:cxn>
                <a:cxn ang="0">
                  <a:pos x="688" y="117"/>
                </a:cxn>
                <a:cxn ang="0">
                  <a:pos x="626" y="95"/>
                </a:cxn>
                <a:cxn ang="0">
                  <a:pos x="657" y="20"/>
                </a:cxn>
                <a:cxn ang="0">
                  <a:pos x="730" y="10"/>
                </a:cxn>
                <a:cxn ang="0">
                  <a:pos x="872" y="93"/>
                </a:cxn>
                <a:cxn ang="0">
                  <a:pos x="966" y="152"/>
                </a:cxn>
                <a:cxn ang="0">
                  <a:pos x="960" y="209"/>
                </a:cxn>
                <a:cxn ang="0">
                  <a:pos x="939" y="238"/>
                </a:cxn>
                <a:cxn ang="0">
                  <a:pos x="886" y="272"/>
                </a:cxn>
                <a:cxn ang="0">
                  <a:pos x="838" y="307"/>
                </a:cxn>
                <a:cxn ang="0">
                  <a:pos x="840" y="272"/>
                </a:cxn>
                <a:cxn ang="0">
                  <a:pos x="788" y="300"/>
                </a:cxn>
                <a:cxn ang="0">
                  <a:pos x="816" y="340"/>
                </a:cxn>
                <a:cxn ang="0">
                  <a:pos x="878" y="337"/>
                </a:cxn>
                <a:cxn ang="0">
                  <a:pos x="857" y="358"/>
                </a:cxn>
                <a:cxn ang="0">
                  <a:pos x="849" y="370"/>
                </a:cxn>
                <a:cxn ang="0">
                  <a:pos x="899" y="444"/>
                </a:cxn>
                <a:cxn ang="0">
                  <a:pos x="894" y="457"/>
                </a:cxn>
                <a:cxn ang="0">
                  <a:pos x="897" y="489"/>
                </a:cxn>
                <a:cxn ang="0">
                  <a:pos x="930" y="508"/>
                </a:cxn>
                <a:cxn ang="0">
                  <a:pos x="921" y="540"/>
                </a:cxn>
                <a:cxn ang="0">
                  <a:pos x="908" y="586"/>
                </a:cxn>
                <a:cxn ang="0">
                  <a:pos x="887" y="612"/>
                </a:cxn>
                <a:cxn ang="0">
                  <a:pos x="871" y="631"/>
                </a:cxn>
                <a:cxn ang="0">
                  <a:pos x="834" y="649"/>
                </a:cxn>
              </a:cxnLst>
              <a:rect l="0" t="0" r="r" b="b"/>
              <a:pathLst>
                <a:path w="969" h="703">
                  <a:moveTo>
                    <a:pt x="831" y="656"/>
                  </a:moveTo>
                  <a:lnTo>
                    <a:pt x="828" y="653"/>
                  </a:lnTo>
                  <a:lnTo>
                    <a:pt x="826" y="653"/>
                  </a:lnTo>
                  <a:lnTo>
                    <a:pt x="827" y="656"/>
                  </a:lnTo>
                  <a:lnTo>
                    <a:pt x="821" y="658"/>
                  </a:lnTo>
                  <a:lnTo>
                    <a:pt x="819" y="653"/>
                  </a:lnTo>
                  <a:lnTo>
                    <a:pt x="811" y="647"/>
                  </a:lnTo>
                  <a:lnTo>
                    <a:pt x="813" y="660"/>
                  </a:lnTo>
                  <a:lnTo>
                    <a:pt x="811" y="660"/>
                  </a:lnTo>
                  <a:lnTo>
                    <a:pt x="803" y="652"/>
                  </a:lnTo>
                  <a:lnTo>
                    <a:pt x="803" y="667"/>
                  </a:lnTo>
                  <a:lnTo>
                    <a:pt x="791" y="671"/>
                  </a:lnTo>
                  <a:lnTo>
                    <a:pt x="784" y="670"/>
                  </a:lnTo>
                  <a:lnTo>
                    <a:pt x="781" y="674"/>
                  </a:lnTo>
                  <a:lnTo>
                    <a:pt x="770" y="676"/>
                  </a:lnTo>
                  <a:lnTo>
                    <a:pt x="762" y="680"/>
                  </a:lnTo>
                  <a:lnTo>
                    <a:pt x="758" y="678"/>
                  </a:lnTo>
                  <a:lnTo>
                    <a:pt x="757" y="689"/>
                  </a:lnTo>
                  <a:lnTo>
                    <a:pt x="761" y="695"/>
                  </a:lnTo>
                  <a:lnTo>
                    <a:pt x="762" y="699"/>
                  </a:lnTo>
                  <a:lnTo>
                    <a:pt x="757" y="702"/>
                  </a:lnTo>
                  <a:lnTo>
                    <a:pt x="753" y="699"/>
                  </a:lnTo>
                  <a:lnTo>
                    <a:pt x="746" y="689"/>
                  </a:lnTo>
                  <a:lnTo>
                    <a:pt x="746" y="677"/>
                  </a:lnTo>
                  <a:lnTo>
                    <a:pt x="744" y="675"/>
                  </a:lnTo>
                  <a:lnTo>
                    <a:pt x="736" y="678"/>
                  </a:lnTo>
                  <a:lnTo>
                    <a:pt x="734" y="675"/>
                  </a:lnTo>
                  <a:lnTo>
                    <a:pt x="724" y="671"/>
                  </a:lnTo>
                  <a:lnTo>
                    <a:pt x="718" y="676"/>
                  </a:lnTo>
                  <a:lnTo>
                    <a:pt x="718" y="678"/>
                  </a:lnTo>
                  <a:lnTo>
                    <a:pt x="717" y="674"/>
                  </a:lnTo>
                  <a:lnTo>
                    <a:pt x="713" y="677"/>
                  </a:lnTo>
                  <a:lnTo>
                    <a:pt x="700" y="675"/>
                  </a:lnTo>
                  <a:lnTo>
                    <a:pt x="690" y="668"/>
                  </a:lnTo>
                  <a:lnTo>
                    <a:pt x="684" y="658"/>
                  </a:lnTo>
                  <a:lnTo>
                    <a:pt x="685" y="652"/>
                  </a:lnTo>
                  <a:lnTo>
                    <a:pt x="683" y="649"/>
                  </a:lnTo>
                  <a:lnTo>
                    <a:pt x="671" y="647"/>
                  </a:lnTo>
                  <a:lnTo>
                    <a:pt x="656" y="639"/>
                  </a:lnTo>
                  <a:lnTo>
                    <a:pt x="643" y="649"/>
                  </a:lnTo>
                  <a:lnTo>
                    <a:pt x="639" y="649"/>
                  </a:lnTo>
                  <a:lnTo>
                    <a:pt x="633" y="653"/>
                  </a:lnTo>
                  <a:lnTo>
                    <a:pt x="631" y="651"/>
                  </a:lnTo>
                  <a:lnTo>
                    <a:pt x="627" y="652"/>
                  </a:lnTo>
                  <a:lnTo>
                    <a:pt x="625" y="651"/>
                  </a:lnTo>
                  <a:lnTo>
                    <a:pt x="618" y="654"/>
                  </a:lnTo>
                  <a:lnTo>
                    <a:pt x="607" y="650"/>
                  </a:lnTo>
                  <a:lnTo>
                    <a:pt x="603" y="657"/>
                  </a:lnTo>
                  <a:lnTo>
                    <a:pt x="595" y="654"/>
                  </a:lnTo>
                  <a:lnTo>
                    <a:pt x="592" y="657"/>
                  </a:lnTo>
                  <a:lnTo>
                    <a:pt x="594" y="668"/>
                  </a:lnTo>
                  <a:lnTo>
                    <a:pt x="597" y="674"/>
                  </a:lnTo>
                  <a:lnTo>
                    <a:pt x="596" y="680"/>
                  </a:lnTo>
                  <a:lnTo>
                    <a:pt x="590" y="682"/>
                  </a:lnTo>
                  <a:lnTo>
                    <a:pt x="587" y="672"/>
                  </a:lnTo>
                  <a:lnTo>
                    <a:pt x="586" y="669"/>
                  </a:lnTo>
                  <a:lnTo>
                    <a:pt x="582" y="669"/>
                  </a:lnTo>
                  <a:lnTo>
                    <a:pt x="577" y="674"/>
                  </a:lnTo>
                  <a:lnTo>
                    <a:pt x="571" y="675"/>
                  </a:lnTo>
                  <a:lnTo>
                    <a:pt x="564" y="668"/>
                  </a:lnTo>
                  <a:lnTo>
                    <a:pt x="562" y="664"/>
                  </a:lnTo>
                  <a:lnTo>
                    <a:pt x="550" y="660"/>
                  </a:lnTo>
                  <a:lnTo>
                    <a:pt x="551" y="645"/>
                  </a:lnTo>
                  <a:lnTo>
                    <a:pt x="540" y="638"/>
                  </a:lnTo>
                  <a:lnTo>
                    <a:pt x="535" y="621"/>
                  </a:lnTo>
                  <a:lnTo>
                    <a:pt x="526" y="620"/>
                  </a:lnTo>
                  <a:lnTo>
                    <a:pt x="515" y="629"/>
                  </a:lnTo>
                  <a:lnTo>
                    <a:pt x="513" y="627"/>
                  </a:lnTo>
                  <a:lnTo>
                    <a:pt x="516" y="621"/>
                  </a:lnTo>
                  <a:lnTo>
                    <a:pt x="513" y="612"/>
                  </a:lnTo>
                  <a:lnTo>
                    <a:pt x="515" y="600"/>
                  </a:lnTo>
                  <a:lnTo>
                    <a:pt x="523" y="588"/>
                  </a:lnTo>
                  <a:lnTo>
                    <a:pt x="525" y="578"/>
                  </a:lnTo>
                  <a:lnTo>
                    <a:pt x="522" y="565"/>
                  </a:lnTo>
                  <a:lnTo>
                    <a:pt x="515" y="547"/>
                  </a:lnTo>
                  <a:lnTo>
                    <a:pt x="510" y="547"/>
                  </a:lnTo>
                  <a:lnTo>
                    <a:pt x="505" y="538"/>
                  </a:lnTo>
                  <a:lnTo>
                    <a:pt x="500" y="533"/>
                  </a:lnTo>
                  <a:lnTo>
                    <a:pt x="495" y="531"/>
                  </a:lnTo>
                  <a:lnTo>
                    <a:pt x="491" y="534"/>
                  </a:lnTo>
                  <a:lnTo>
                    <a:pt x="488" y="530"/>
                  </a:lnTo>
                  <a:lnTo>
                    <a:pt x="485" y="528"/>
                  </a:lnTo>
                  <a:lnTo>
                    <a:pt x="470" y="527"/>
                  </a:lnTo>
                  <a:lnTo>
                    <a:pt x="469" y="517"/>
                  </a:lnTo>
                  <a:lnTo>
                    <a:pt x="465" y="516"/>
                  </a:lnTo>
                  <a:lnTo>
                    <a:pt x="463" y="510"/>
                  </a:lnTo>
                  <a:lnTo>
                    <a:pt x="458" y="505"/>
                  </a:lnTo>
                  <a:lnTo>
                    <a:pt x="446" y="511"/>
                  </a:lnTo>
                  <a:lnTo>
                    <a:pt x="433" y="509"/>
                  </a:lnTo>
                  <a:lnTo>
                    <a:pt x="411" y="532"/>
                  </a:lnTo>
                  <a:lnTo>
                    <a:pt x="388" y="542"/>
                  </a:lnTo>
                  <a:lnTo>
                    <a:pt x="381" y="537"/>
                  </a:lnTo>
                  <a:lnTo>
                    <a:pt x="375" y="538"/>
                  </a:lnTo>
                  <a:lnTo>
                    <a:pt x="365" y="536"/>
                  </a:lnTo>
                  <a:lnTo>
                    <a:pt x="360" y="532"/>
                  </a:lnTo>
                  <a:lnTo>
                    <a:pt x="354" y="532"/>
                  </a:lnTo>
                  <a:lnTo>
                    <a:pt x="347" y="537"/>
                  </a:lnTo>
                  <a:lnTo>
                    <a:pt x="339" y="551"/>
                  </a:lnTo>
                  <a:lnTo>
                    <a:pt x="335" y="550"/>
                  </a:lnTo>
                  <a:lnTo>
                    <a:pt x="334" y="541"/>
                  </a:lnTo>
                  <a:lnTo>
                    <a:pt x="333" y="537"/>
                  </a:lnTo>
                  <a:lnTo>
                    <a:pt x="321" y="540"/>
                  </a:lnTo>
                  <a:lnTo>
                    <a:pt x="318" y="540"/>
                  </a:lnTo>
                  <a:lnTo>
                    <a:pt x="317" y="542"/>
                  </a:lnTo>
                  <a:lnTo>
                    <a:pt x="308" y="542"/>
                  </a:lnTo>
                  <a:lnTo>
                    <a:pt x="295" y="537"/>
                  </a:lnTo>
                  <a:lnTo>
                    <a:pt x="292" y="540"/>
                  </a:lnTo>
                  <a:lnTo>
                    <a:pt x="285" y="538"/>
                  </a:lnTo>
                  <a:lnTo>
                    <a:pt x="283" y="540"/>
                  </a:lnTo>
                  <a:lnTo>
                    <a:pt x="277" y="533"/>
                  </a:lnTo>
                  <a:lnTo>
                    <a:pt x="272" y="533"/>
                  </a:lnTo>
                  <a:lnTo>
                    <a:pt x="265" y="531"/>
                  </a:lnTo>
                  <a:lnTo>
                    <a:pt x="265" y="524"/>
                  </a:lnTo>
                  <a:lnTo>
                    <a:pt x="258" y="525"/>
                  </a:lnTo>
                  <a:lnTo>
                    <a:pt x="250" y="523"/>
                  </a:lnTo>
                  <a:lnTo>
                    <a:pt x="248" y="520"/>
                  </a:lnTo>
                  <a:lnTo>
                    <a:pt x="246" y="521"/>
                  </a:lnTo>
                  <a:lnTo>
                    <a:pt x="244" y="510"/>
                  </a:lnTo>
                  <a:lnTo>
                    <a:pt x="240" y="510"/>
                  </a:lnTo>
                  <a:lnTo>
                    <a:pt x="234" y="515"/>
                  </a:lnTo>
                  <a:lnTo>
                    <a:pt x="231" y="513"/>
                  </a:lnTo>
                  <a:lnTo>
                    <a:pt x="226" y="504"/>
                  </a:lnTo>
                  <a:lnTo>
                    <a:pt x="208" y="492"/>
                  </a:lnTo>
                  <a:lnTo>
                    <a:pt x="189" y="488"/>
                  </a:lnTo>
                  <a:lnTo>
                    <a:pt x="188" y="494"/>
                  </a:lnTo>
                  <a:lnTo>
                    <a:pt x="183" y="490"/>
                  </a:lnTo>
                  <a:lnTo>
                    <a:pt x="162" y="479"/>
                  </a:lnTo>
                  <a:lnTo>
                    <a:pt x="159" y="476"/>
                  </a:lnTo>
                  <a:lnTo>
                    <a:pt x="153" y="475"/>
                  </a:lnTo>
                  <a:lnTo>
                    <a:pt x="151" y="472"/>
                  </a:lnTo>
                  <a:lnTo>
                    <a:pt x="142" y="473"/>
                  </a:lnTo>
                  <a:lnTo>
                    <a:pt x="141" y="470"/>
                  </a:lnTo>
                  <a:lnTo>
                    <a:pt x="134" y="464"/>
                  </a:lnTo>
                  <a:lnTo>
                    <a:pt x="133" y="452"/>
                  </a:lnTo>
                  <a:lnTo>
                    <a:pt x="127" y="447"/>
                  </a:lnTo>
                  <a:lnTo>
                    <a:pt x="124" y="441"/>
                  </a:lnTo>
                  <a:lnTo>
                    <a:pt x="129" y="438"/>
                  </a:lnTo>
                  <a:lnTo>
                    <a:pt x="134" y="444"/>
                  </a:lnTo>
                  <a:lnTo>
                    <a:pt x="137" y="443"/>
                  </a:lnTo>
                  <a:lnTo>
                    <a:pt x="139" y="439"/>
                  </a:lnTo>
                  <a:lnTo>
                    <a:pt x="142" y="441"/>
                  </a:lnTo>
                  <a:lnTo>
                    <a:pt x="143" y="436"/>
                  </a:lnTo>
                  <a:lnTo>
                    <a:pt x="139" y="431"/>
                  </a:lnTo>
                  <a:lnTo>
                    <a:pt x="138" y="427"/>
                  </a:lnTo>
                  <a:lnTo>
                    <a:pt x="133" y="426"/>
                  </a:lnTo>
                  <a:lnTo>
                    <a:pt x="129" y="422"/>
                  </a:lnTo>
                  <a:lnTo>
                    <a:pt x="128" y="414"/>
                  </a:lnTo>
                  <a:lnTo>
                    <a:pt x="126" y="410"/>
                  </a:lnTo>
                  <a:lnTo>
                    <a:pt x="134" y="409"/>
                  </a:lnTo>
                  <a:lnTo>
                    <a:pt x="135" y="407"/>
                  </a:lnTo>
                  <a:lnTo>
                    <a:pt x="134" y="400"/>
                  </a:lnTo>
                  <a:lnTo>
                    <a:pt x="138" y="400"/>
                  </a:lnTo>
                  <a:lnTo>
                    <a:pt x="137" y="397"/>
                  </a:lnTo>
                  <a:lnTo>
                    <a:pt x="141" y="393"/>
                  </a:lnTo>
                  <a:lnTo>
                    <a:pt x="142" y="376"/>
                  </a:lnTo>
                  <a:lnTo>
                    <a:pt x="140" y="376"/>
                  </a:lnTo>
                  <a:lnTo>
                    <a:pt x="137" y="378"/>
                  </a:lnTo>
                  <a:lnTo>
                    <a:pt x="134" y="374"/>
                  </a:lnTo>
                  <a:lnTo>
                    <a:pt x="132" y="374"/>
                  </a:lnTo>
                  <a:lnTo>
                    <a:pt x="128" y="373"/>
                  </a:lnTo>
                  <a:lnTo>
                    <a:pt x="127" y="370"/>
                  </a:lnTo>
                  <a:lnTo>
                    <a:pt x="119" y="366"/>
                  </a:lnTo>
                  <a:lnTo>
                    <a:pt x="111" y="368"/>
                  </a:lnTo>
                  <a:lnTo>
                    <a:pt x="99" y="377"/>
                  </a:lnTo>
                  <a:lnTo>
                    <a:pt x="94" y="377"/>
                  </a:lnTo>
                  <a:lnTo>
                    <a:pt x="77" y="373"/>
                  </a:lnTo>
                  <a:lnTo>
                    <a:pt x="73" y="370"/>
                  </a:lnTo>
                  <a:lnTo>
                    <a:pt x="72" y="367"/>
                  </a:lnTo>
                  <a:lnTo>
                    <a:pt x="65" y="369"/>
                  </a:lnTo>
                  <a:lnTo>
                    <a:pt x="59" y="364"/>
                  </a:lnTo>
                  <a:lnTo>
                    <a:pt x="60" y="361"/>
                  </a:lnTo>
                  <a:lnTo>
                    <a:pt x="58" y="356"/>
                  </a:lnTo>
                  <a:lnTo>
                    <a:pt x="55" y="351"/>
                  </a:lnTo>
                  <a:lnTo>
                    <a:pt x="50" y="350"/>
                  </a:lnTo>
                  <a:lnTo>
                    <a:pt x="47" y="351"/>
                  </a:lnTo>
                  <a:lnTo>
                    <a:pt x="45" y="346"/>
                  </a:lnTo>
                  <a:lnTo>
                    <a:pt x="32" y="344"/>
                  </a:lnTo>
                  <a:lnTo>
                    <a:pt x="27" y="341"/>
                  </a:lnTo>
                  <a:lnTo>
                    <a:pt x="32" y="339"/>
                  </a:lnTo>
                  <a:lnTo>
                    <a:pt x="36" y="339"/>
                  </a:lnTo>
                  <a:lnTo>
                    <a:pt x="33" y="328"/>
                  </a:lnTo>
                  <a:lnTo>
                    <a:pt x="27" y="321"/>
                  </a:lnTo>
                  <a:lnTo>
                    <a:pt x="26" y="314"/>
                  </a:lnTo>
                  <a:lnTo>
                    <a:pt x="22" y="311"/>
                  </a:lnTo>
                  <a:lnTo>
                    <a:pt x="11" y="313"/>
                  </a:lnTo>
                  <a:lnTo>
                    <a:pt x="6" y="311"/>
                  </a:lnTo>
                  <a:lnTo>
                    <a:pt x="3" y="306"/>
                  </a:lnTo>
                  <a:lnTo>
                    <a:pt x="1" y="289"/>
                  </a:lnTo>
                  <a:lnTo>
                    <a:pt x="0" y="286"/>
                  </a:lnTo>
                  <a:lnTo>
                    <a:pt x="2" y="280"/>
                  </a:lnTo>
                  <a:lnTo>
                    <a:pt x="13" y="274"/>
                  </a:lnTo>
                  <a:lnTo>
                    <a:pt x="14" y="270"/>
                  </a:lnTo>
                  <a:lnTo>
                    <a:pt x="22" y="269"/>
                  </a:lnTo>
                  <a:lnTo>
                    <a:pt x="26" y="269"/>
                  </a:lnTo>
                  <a:lnTo>
                    <a:pt x="28" y="274"/>
                  </a:lnTo>
                  <a:lnTo>
                    <a:pt x="40" y="273"/>
                  </a:lnTo>
                  <a:lnTo>
                    <a:pt x="43" y="270"/>
                  </a:lnTo>
                  <a:lnTo>
                    <a:pt x="46" y="261"/>
                  </a:lnTo>
                  <a:lnTo>
                    <a:pt x="67" y="257"/>
                  </a:lnTo>
                  <a:lnTo>
                    <a:pt x="73" y="249"/>
                  </a:lnTo>
                  <a:lnTo>
                    <a:pt x="95" y="238"/>
                  </a:lnTo>
                  <a:lnTo>
                    <a:pt x="93" y="230"/>
                  </a:lnTo>
                  <a:lnTo>
                    <a:pt x="92" y="216"/>
                  </a:lnTo>
                  <a:lnTo>
                    <a:pt x="95" y="214"/>
                  </a:lnTo>
                  <a:lnTo>
                    <a:pt x="93" y="209"/>
                  </a:lnTo>
                  <a:lnTo>
                    <a:pt x="81" y="194"/>
                  </a:lnTo>
                  <a:lnTo>
                    <a:pt x="76" y="184"/>
                  </a:lnTo>
                  <a:lnTo>
                    <a:pt x="68" y="177"/>
                  </a:lnTo>
                  <a:lnTo>
                    <a:pt x="80" y="173"/>
                  </a:lnTo>
                  <a:lnTo>
                    <a:pt x="87" y="171"/>
                  </a:lnTo>
                  <a:lnTo>
                    <a:pt x="106" y="169"/>
                  </a:lnTo>
                  <a:lnTo>
                    <a:pt x="100" y="160"/>
                  </a:lnTo>
                  <a:lnTo>
                    <a:pt x="99" y="155"/>
                  </a:lnTo>
                  <a:lnTo>
                    <a:pt x="99" y="141"/>
                  </a:lnTo>
                  <a:lnTo>
                    <a:pt x="99" y="129"/>
                  </a:lnTo>
                  <a:lnTo>
                    <a:pt x="106" y="129"/>
                  </a:lnTo>
                  <a:lnTo>
                    <a:pt x="117" y="132"/>
                  </a:lnTo>
                  <a:lnTo>
                    <a:pt x="127" y="132"/>
                  </a:lnTo>
                  <a:lnTo>
                    <a:pt x="134" y="136"/>
                  </a:lnTo>
                  <a:lnTo>
                    <a:pt x="143" y="131"/>
                  </a:lnTo>
                  <a:lnTo>
                    <a:pt x="137" y="116"/>
                  </a:lnTo>
                  <a:lnTo>
                    <a:pt x="136" y="104"/>
                  </a:lnTo>
                  <a:lnTo>
                    <a:pt x="147" y="102"/>
                  </a:lnTo>
                  <a:lnTo>
                    <a:pt x="150" y="94"/>
                  </a:lnTo>
                  <a:lnTo>
                    <a:pt x="159" y="95"/>
                  </a:lnTo>
                  <a:lnTo>
                    <a:pt x="164" y="92"/>
                  </a:lnTo>
                  <a:lnTo>
                    <a:pt x="173" y="102"/>
                  </a:lnTo>
                  <a:lnTo>
                    <a:pt x="184" y="108"/>
                  </a:lnTo>
                  <a:lnTo>
                    <a:pt x="190" y="113"/>
                  </a:lnTo>
                  <a:lnTo>
                    <a:pt x="196" y="116"/>
                  </a:lnTo>
                  <a:lnTo>
                    <a:pt x="196" y="113"/>
                  </a:lnTo>
                  <a:lnTo>
                    <a:pt x="213" y="117"/>
                  </a:lnTo>
                  <a:lnTo>
                    <a:pt x="218" y="121"/>
                  </a:lnTo>
                  <a:lnTo>
                    <a:pt x="236" y="142"/>
                  </a:lnTo>
                  <a:lnTo>
                    <a:pt x="245" y="159"/>
                  </a:lnTo>
                  <a:lnTo>
                    <a:pt x="246" y="168"/>
                  </a:lnTo>
                  <a:lnTo>
                    <a:pt x="277" y="176"/>
                  </a:lnTo>
                  <a:lnTo>
                    <a:pt x="287" y="174"/>
                  </a:lnTo>
                  <a:lnTo>
                    <a:pt x="334" y="189"/>
                  </a:lnTo>
                  <a:lnTo>
                    <a:pt x="356" y="208"/>
                  </a:lnTo>
                  <a:lnTo>
                    <a:pt x="374" y="222"/>
                  </a:lnTo>
                  <a:lnTo>
                    <a:pt x="380" y="223"/>
                  </a:lnTo>
                  <a:lnTo>
                    <a:pt x="442" y="220"/>
                  </a:lnTo>
                  <a:lnTo>
                    <a:pt x="458" y="224"/>
                  </a:lnTo>
                  <a:lnTo>
                    <a:pt x="477" y="235"/>
                  </a:lnTo>
                  <a:lnTo>
                    <a:pt x="503" y="242"/>
                  </a:lnTo>
                  <a:lnTo>
                    <a:pt x="513" y="242"/>
                  </a:lnTo>
                  <a:lnTo>
                    <a:pt x="525" y="246"/>
                  </a:lnTo>
                  <a:lnTo>
                    <a:pt x="546" y="237"/>
                  </a:lnTo>
                  <a:lnTo>
                    <a:pt x="547" y="235"/>
                  </a:lnTo>
                  <a:lnTo>
                    <a:pt x="565" y="229"/>
                  </a:lnTo>
                  <a:lnTo>
                    <a:pt x="578" y="228"/>
                  </a:lnTo>
                  <a:lnTo>
                    <a:pt x="588" y="230"/>
                  </a:lnTo>
                  <a:lnTo>
                    <a:pt x="605" y="226"/>
                  </a:lnTo>
                  <a:lnTo>
                    <a:pt x="624" y="200"/>
                  </a:lnTo>
                  <a:lnTo>
                    <a:pt x="621" y="197"/>
                  </a:lnTo>
                  <a:lnTo>
                    <a:pt x="611" y="189"/>
                  </a:lnTo>
                  <a:lnTo>
                    <a:pt x="611" y="175"/>
                  </a:lnTo>
                  <a:lnTo>
                    <a:pt x="616" y="173"/>
                  </a:lnTo>
                  <a:lnTo>
                    <a:pt x="627" y="178"/>
                  </a:lnTo>
                  <a:lnTo>
                    <a:pt x="640" y="179"/>
                  </a:lnTo>
                  <a:lnTo>
                    <a:pt x="646" y="175"/>
                  </a:lnTo>
                  <a:lnTo>
                    <a:pt x="652" y="163"/>
                  </a:lnTo>
                  <a:lnTo>
                    <a:pt x="659" y="163"/>
                  </a:lnTo>
                  <a:lnTo>
                    <a:pt x="665" y="160"/>
                  </a:lnTo>
                  <a:lnTo>
                    <a:pt x="673" y="141"/>
                  </a:lnTo>
                  <a:lnTo>
                    <a:pt x="696" y="140"/>
                  </a:lnTo>
                  <a:lnTo>
                    <a:pt x="716" y="139"/>
                  </a:lnTo>
                  <a:lnTo>
                    <a:pt x="713" y="135"/>
                  </a:lnTo>
                  <a:lnTo>
                    <a:pt x="708" y="133"/>
                  </a:lnTo>
                  <a:lnTo>
                    <a:pt x="705" y="127"/>
                  </a:lnTo>
                  <a:lnTo>
                    <a:pt x="701" y="125"/>
                  </a:lnTo>
                  <a:lnTo>
                    <a:pt x="688" y="117"/>
                  </a:lnTo>
                  <a:lnTo>
                    <a:pt x="678" y="111"/>
                  </a:lnTo>
                  <a:lnTo>
                    <a:pt x="669" y="119"/>
                  </a:lnTo>
                  <a:lnTo>
                    <a:pt x="663" y="121"/>
                  </a:lnTo>
                  <a:lnTo>
                    <a:pt x="641" y="119"/>
                  </a:lnTo>
                  <a:lnTo>
                    <a:pt x="633" y="110"/>
                  </a:lnTo>
                  <a:lnTo>
                    <a:pt x="629" y="104"/>
                  </a:lnTo>
                  <a:lnTo>
                    <a:pt x="626" y="95"/>
                  </a:lnTo>
                  <a:lnTo>
                    <a:pt x="621" y="87"/>
                  </a:lnTo>
                  <a:lnTo>
                    <a:pt x="623" y="72"/>
                  </a:lnTo>
                  <a:lnTo>
                    <a:pt x="653" y="79"/>
                  </a:lnTo>
                  <a:lnTo>
                    <a:pt x="669" y="69"/>
                  </a:lnTo>
                  <a:lnTo>
                    <a:pt x="660" y="39"/>
                  </a:lnTo>
                  <a:lnTo>
                    <a:pt x="666" y="30"/>
                  </a:lnTo>
                  <a:lnTo>
                    <a:pt x="657" y="20"/>
                  </a:lnTo>
                  <a:lnTo>
                    <a:pt x="648" y="21"/>
                  </a:lnTo>
                  <a:lnTo>
                    <a:pt x="645" y="16"/>
                  </a:lnTo>
                  <a:lnTo>
                    <a:pt x="650" y="5"/>
                  </a:lnTo>
                  <a:lnTo>
                    <a:pt x="660" y="4"/>
                  </a:lnTo>
                  <a:lnTo>
                    <a:pt x="689" y="0"/>
                  </a:lnTo>
                  <a:lnTo>
                    <a:pt x="709" y="7"/>
                  </a:lnTo>
                  <a:lnTo>
                    <a:pt x="730" y="10"/>
                  </a:lnTo>
                  <a:lnTo>
                    <a:pt x="753" y="24"/>
                  </a:lnTo>
                  <a:lnTo>
                    <a:pt x="787" y="52"/>
                  </a:lnTo>
                  <a:lnTo>
                    <a:pt x="807" y="72"/>
                  </a:lnTo>
                  <a:lnTo>
                    <a:pt x="811" y="78"/>
                  </a:lnTo>
                  <a:lnTo>
                    <a:pt x="841" y="82"/>
                  </a:lnTo>
                  <a:lnTo>
                    <a:pt x="848" y="84"/>
                  </a:lnTo>
                  <a:lnTo>
                    <a:pt x="872" y="93"/>
                  </a:lnTo>
                  <a:lnTo>
                    <a:pt x="898" y="118"/>
                  </a:lnTo>
                  <a:lnTo>
                    <a:pt x="916" y="119"/>
                  </a:lnTo>
                  <a:lnTo>
                    <a:pt x="919" y="117"/>
                  </a:lnTo>
                  <a:lnTo>
                    <a:pt x="949" y="102"/>
                  </a:lnTo>
                  <a:lnTo>
                    <a:pt x="961" y="121"/>
                  </a:lnTo>
                  <a:lnTo>
                    <a:pt x="957" y="126"/>
                  </a:lnTo>
                  <a:lnTo>
                    <a:pt x="966" y="152"/>
                  </a:lnTo>
                  <a:lnTo>
                    <a:pt x="968" y="172"/>
                  </a:lnTo>
                  <a:lnTo>
                    <a:pt x="966" y="175"/>
                  </a:lnTo>
                  <a:lnTo>
                    <a:pt x="964" y="174"/>
                  </a:lnTo>
                  <a:lnTo>
                    <a:pt x="946" y="170"/>
                  </a:lnTo>
                  <a:lnTo>
                    <a:pt x="938" y="182"/>
                  </a:lnTo>
                  <a:lnTo>
                    <a:pt x="949" y="193"/>
                  </a:lnTo>
                  <a:lnTo>
                    <a:pt x="960" y="209"/>
                  </a:lnTo>
                  <a:lnTo>
                    <a:pt x="956" y="222"/>
                  </a:lnTo>
                  <a:lnTo>
                    <a:pt x="959" y="226"/>
                  </a:lnTo>
                  <a:lnTo>
                    <a:pt x="956" y="226"/>
                  </a:lnTo>
                  <a:lnTo>
                    <a:pt x="946" y="219"/>
                  </a:lnTo>
                  <a:lnTo>
                    <a:pt x="944" y="222"/>
                  </a:lnTo>
                  <a:lnTo>
                    <a:pt x="945" y="231"/>
                  </a:lnTo>
                  <a:lnTo>
                    <a:pt x="939" y="238"/>
                  </a:lnTo>
                  <a:lnTo>
                    <a:pt x="926" y="239"/>
                  </a:lnTo>
                  <a:lnTo>
                    <a:pt x="926" y="242"/>
                  </a:lnTo>
                  <a:lnTo>
                    <a:pt x="933" y="252"/>
                  </a:lnTo>
                  <a:lnTo>
                    <a:pt x="920" y="253"/>
                  </a:lnTo>
                  <a:lnTo>
                    <a:pt x="908" y="249"/>
                  </a:lnTo>
                  <a:lnTo>
                    <a:pt x="899" y="264"/>
                  </a:lnTo>
                  <a:lnTo>
                    <a:pt x="886" y="272"/>
                  </a:lnTo>
                  <a:lnTo>
                    <a:pt x="882" y="283"/>
                  </a:lnTo>
                  <a:lnTo>
                    <a:pt x="869" y="288"/>
                  </a:lnTo>
                  <a:lnTo>
                    <a:pt x="866" y="286"/>
                  </a:lnTo>
                  <a:lnTo>
                    <a:pt x="854" y="294"/>
                  </a:lnTo>
                  <a:lnTo>
                    <a:pt x="849" y="304"/>
                  </a:lnTo>
                  <a:lnTo>
                    <a:pt x="841" y="308"/>
                  </a:lnTo>
                  <a:lnTo>
                    <a:pt x="838" y="307"/>
                  </a:lnTo>
                  <a:lnTo>
                    <a:pt x="839" y="303"/>
                  </a:lnTo>
                  <a:lnTo>
                    <a:pt x="843" y="302"/>
                  </a:lnTo>
                  <a:lnTo>
                    <a:pt x="842" y="295"/>
                  </a:lnTo>
                  <a:lnTo>
                    <a:pt x="834" y="292"/>
                  </a:lnTo>
                  <a:lnTo>
                    <a:pt x="835" y="291"/>
                  </a:lnTo>
                  <a:lnTo>
                    <a:pt x="834" y="286"/>
                  </a:lnTo>
                  <a:lnTo>
                    <a:pt x="840" y="272"/>
                  </a:lnTo>
                  <a:lnTo>
                    <a:pt x="826" y="260"/>
                  </a:lnTo>
                  <a:lnTo>
                    <a:pt x="826" y="261"/>
                  </a:lnTo>
                  <a:lnTo>
                    <a:pt x="817" y="263"/>
                  </a:lnTo>
                  <a:lnTo>
                    <a:pt x="811" y="277"/>
                  </a:lnTo>
                  <a:lnTo>
                    <a:pt x="799" y="286"/>
                  </a:lnTo>
                  <a:lnTo>
                    <a:pt x="798" y="297"/>
                  </a:lnTo>
                  <a:lnTo>
                    <a:pt x="788" y="300"/>
                  </a:lnTo>
                  <a:lnTo>
                    <a:pt x="779" y="299"/>
                  </a:lnTo>
                  <a:lnTo>
                    <a:pt x="777" y="302"/>
                  </a:lnTo>
                  <a:lnTo>
                    <a:pt x="778" y="308"/>
                  </a:lnTo>
                  <a:lnTo>
                    <a:pt x="780" y="313"/>
                  </a:lnTo>
                  <a:lnTo>
                    <a:pt x="790" y="322"/>
                  </a:lnTo>
                  <a:lnTo>
                    <a:pt x="804" y="329"/>
                  </a:lnTo>
                  <a:lnTo>
                    <a:pt x="816" y="340"/>
                  </a:lnTo>
                  <a:lnTo>
                    <a:pt x="826" y="343"/>
                  </a:lnTo>
                  <a:lnTo>
                    <a:pt x="830" y="343"/>
                  </a:lnTo>
                  <a:lnTo>
                    <a:pt x="835" y="332"/>
                  </a:lnTo>
                  <a:lnTo>
                    <a:pt x="843" y="328"/>
                  </a:lnTo>
                  <a:lnTo>
                    <a:pt x="859" y="336"/>
                  </a:lnTo>
                  <a:lnTo>
                    <a:pt x="867" y="335"/>
                  </a:lnTo>
                  <a:lnTo>
                    <a:pt x="878" y="337"/>
                  </a:lnTo>
                  <a:lnTo>
                    <a:pt x="880" y="346"/>
                  </a:lnTo>
                  <a:lnTo>
                    <a:pt x="878" y="350"/>
                  </a:lnTo>
                  <a:lnTo>
                    <a:pt x="873" y="346"/>
                  </a:lnTo>
                  <a:lnTo>
                    <a:pt x="870" y="346"/>
                  </a:lnTo>
                  <a:lnTo>
                    <a:pt x="868" y="351"/>
                  </a:lnTo>
                  <a:lnTo>
                    <a:pt x="855" y="354"/>
                  </a:lnTo>
                  <a:lnTo>
                    <a:pt x="857" y="358"/>
                  </a:lnTo>
                  <a:lnTo>
                    <a:pt x="855" y="366"/>
                  </a:lnTo>
                  <a:lnTo>
                    <a:pt x="852" y="366"/>
                  </a:lnTo>
                  <a:lnTo>
                    <a:pt x="849" y="362"/>
                  </a:lnTo>
                  <a:lnTo>
                    <a:pt x="847" y="362"/>
                  </a:lnTo>
                  <a:lnTo>
                    <a:pt x="845" y="365"/>
                  </a:lnTo>
                  <a:lnTo>
                    <a:pt x="849" y="367"/>
                  </a:lnTo>
                  <a:lnTo>
                    <a:pt x="849" y="370"/>
                  </a:lnTo>
                  <a:lnTo>
                    <a:pt x="843" y="376"/>
                  </a:lnTo>
                  <a:lnTo>
                    <a:pt x="841" y="391"/>
                  </a:lnTo>
                  <a:lnTo>
                    <a:pt x="842" y="394"/>
                  </a:lnTo>
                  <a:lnTo>
                    <a:pt x="864" y="403"/>
                  </a:lnTo>
                  <a:lnTo>
                    <a:pt x="874" y="414"/>
                  </a:lnTo>
                  <a:lnTo>
                    <a:pt x="889" y="437"/>
                  </a:lnTo>
                  <a:lnTo>
                    <a:pt x="899" y="444"/>
                  </a:lnTo>
                  <a:lnTo>
                    <a:pt x="901" y="447"/>
                  </a:lnTo>
                  <a:lnTo>
                    <a:pt x="915" y="458"/>
                  </a:lnTo>
                  <a:lnTo>
                    <a:pt x="888" y="451"/>
                  </a:lnTo>
                  <a:lnTo>
                    <a:pt x="880" y="453"/>
                  </a:lnTo>
                  <a:lnTo>
                    <a:pt x="881" y="455"/>
                  </a:lnTo>
                  <a:lnTo>
                    <a:pt x="889" y="453"/>
                  </a:lnTo>
                  <a:lnTo>
                    <a:pt x="894" y="457"/>
                  </a:lnTo>
                  <a:lnTo>
                    <a:pt x="902" y="460"/>
                  </a:lnTo>
                  <a:lnTo>
                    <a:pt x="910" y="466"/>
                  </a:lnTo>
                  <a:lnTo>
                    <a:pt x="912" y="467"/>
                  </a:lnTo>
                  <a:lnTo>
                    <a:pt x="920" y="474"/>
                  </a:lnTo>
                  <a:lnTo>
                    <a:pt x="905" y="487"/>
                  </a:lnTo>
                  <a:lnTo>
                    <a:pt x="896" y="487"/>
                  </a:lnTo>
                  <a:lnTo>
                    <a:pt x="897" y="489"/>
                  </a:lnTo>
                  <a:lnTo>
                    <a:pt x="906" y="492"/>
                  </a:lnTo>
                  <a:lnTo>
                    <a:pt x="911" y="489"/>
                  </a:lnTo>
                  <a:lnTo>
                    <a:pt x="922" y="496"/>
                  </a:lnTo>
                  <a:lnTo>
                    <a:pt x="929" y="497"/>
                  </a:lnTo>
                  <a:lnTo>
                    <a:pt x="922" y="505"/>
                  </a:lnTo>
                  <a:lnTo>
                    <a:pt x="928" y="503"/>
                  </a:lnTo>
                  <a:lnTo>
                    <a:pt x="930" y="508"/>
                  </a:lnTo>
                  <a:lnTo>
                    <a:pt x="931" y="511"/>
                  </a:lnTo>
                  <a:lnTo>
                    <a:pt x="925" y="512"/>
                  </a:lnTo>
                  <a:lnTo>
                    <a:pt x="927" y="517"/>
                  </a:lnTo>
                  <a:lnTo>
                    <a:pt x="928" y="534"/>
                  </a:lnTo>
                  <a:lnTo>
                    <a:pt x="925" y="531"/>
                  </a:lnTo>
                  <a:lnTo>
                    <a:pt x="923" y="532"/>
                  </a:lnTo>
                  <a:lnTo>
                    <a:pt x="921" y="540"/>
                  </a:lnTo>
                  <a:lnTo>
                    <a:pt x="918" y="548"/>
                  </a:lnTo>
                  <a:lnTo>
                    <a:pt x="915" y="560"/>
                  </a:lnTo>
                  <a:lnTo>
                    <a:pt x="911" y="569"/>
                  </a:lnTo>
                  <a:lnTo>
                    <a:pt x="909" y="563"/>
                  </a:lnTo>
                  <a:lnTo>
                    <a:pt x="904" y="566"/>
                  </a:lnTo>
                  <a:lnTo>
                    <a:pt x="909" y="573"/>
                  </a:lnTo>
                  <a:lnTo>
                    <a:pt x="908" y="586"/>
                  </a:lnTo>
                  <a:lnTo>
                    <a:pt x="909" y="593"/>
                  </a:lnTo>
                  <a:lnTo>
                    <a:pt x="905" y="592"/>
                  </a:lnTo>
                  <a:lnTo>
                    <a:pt x="905" y="595"/>
                  </a:lnTo>
                  <a:lnTo>
                    <a:pt x="901" y="597"/>
                  </a:lnTo>
                  <a:lnTo>
                    <a:pt x="897" y="610"/>
                  </a:lnTo>
                  <a:lnTo>
                    <a:pt x="888" y="610"/>
                  </a:lnTo>
                  <a:lnTo>
                    <a:pt x="887" y="612"/>
                  </a:lnTo>
                  <a:lnTo>
                    <a:pt x="888" y="615"/>
                  </a:lnTo>
                  <a:lnTo>
                    <a:pt x="888" y="619"/>
                  </a:lnTo>
                  <a:lnTo>
                    <a:pt x="882" y="623"/>
                  </a:lnTo>
                  <a:lnTo>
                    <a:pt x="882" y="628"/>
                  </a:lnTo>
                  <a:lnTo>
                    <a:pt x="881" y="625"/>
                  </a:lnTo>
                  <a:lnTo>
                    <a:pt x="880" y="630"/>
                  </a:lnTo>
                  <a:lnTo>
                    <a:pt x="871" y="631"/>
                  </a:lnTo>
                  <a:lnTo>
                    <a:pt x="864" y="645"/>
                  </a:lnTo>
                  <a:lnTo>
                    <a:pt x="855" y="649"/>
                  </a:lnTo>
                  <a:lnTo>
                    <a:pt x="850" y="647"/>
                  </a:lnTo>
                  <a:lnTo>
                    <a:pt x="847" y="651"/>
                  </a:lnTo>
                  <a:lnTo>
                    <a:pt x="841" y="647"/>
                  </a:lnTo>
                  <a:lnTo>
                    <a:pt x="835" y="653"/>
                  </a:lnTo>
                  <a:lnTo>
                    <a:pt x="834" y="649"/>
                  </a:lnTo>
                  <a:lnTo>
                    <a:pt x="831" y="650"/>
                  </a:lnTo>
                  <a:lnTo>
                    <a:pt x="832" y="653"/>
                  </a:lnTo>
                  <a:lnTo>
                    <a:pt x="831" y="65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3056" y="1007"/>
              <a:ext cx="2248" cy="697"/>
            </a:xfrm>
            <a:custGeom>
              <a:avLst/>
              <a:gdLst/>
              <a:ahLst/>
              <a:cxnLst>
                <a:cxn ang="0">
                  <a:pos x="1890" y="133"/>
                </a:cxn>
                <a:cxn ang="0">
                  <a:pos x="1647" y="108"/>
                </a:cxn>
                <a:cxn ang="0">
                  <a:pos x="1464" y="98"/>
                </a:cxn>
                <a:cxn ang="0">
                  <a:pos x="1314" y="96"/>
                </a:cxn>
                <a:cxn ang="0">
                  <a:pos x="1176" y="77"/>
                </a:cxn>
                <a:cxn ang="0">
                  <a:pos x="1044" y="59"/>
                </a:cxn>
                <a:cxn ang="0">
                  <a:pos x="988" y="79"/>
                </a:cxn>
                <a:cxn ang="0">
                  <a:pos x="1013" y="22"/>
                </a:cxn>
                <a:cxn ang="0">
                  <a:pos x="865" y="1"/>
                </a:cxn>
                <a:cxn ang="0">
                  <a:pos x="809" y="25"/>
                </a:cxn>
                <a:cxn ang="0">
                  <a:pos x="720" y="55"/>
                </a:cxn>
                <a:cxn ang="0">
                  <a:pos x="697" y="91"/>
                </a:cxn>
                <a:cxn ang="0">
                  <a:pos x="708" y="108"/>
                </a:cxn>
                <a:cxn ang="0">
                  <a:pos x="652" y="106"/>
                </a:cxn>
                <a:cxn ang="0">
                  <a:pos x="608" y="133"/>
                </a:cxn>
                <a:cxn ang="0">
                  <a:pos x="676" y="160"/>
                </a:cxn>
                <a:cxn ang="0">
                  <a:pos x="589" y="188"/>
                </a:cxn>
                <a:cxn ang="0">
                  <a:pos x="563" y="102"/>
                </a:cxn>
                <a:cxn ang="0">
                  <a:pos x="520" y="127"/>
                </a:cxn>
                <a:cxn ang="0">
                  <a:pos x="432" y="152"/>
                </a:cxn>
                <a:cxn ang="0">
                  <a:pos x="351" y="154"/>
                </a:cxn>
                <a:cxn ang="0">
                  <a:pos x="265" y="188"/>
                </a:cxn>
                <a:cxn ang="0">
                  <a:pos x="235" y="203"/>
                </a:cxn>
                <a:cxn ang="0">
                  <a:pos x="154" y="230"/>
                </a:cxn>
                <a:cxn ang="0">
                  <a:pos x="94" y="191"/>
                </a:cxn>
                <a:cxn ang="0">
                  <a:pos x="57" y="133"/>
                </a:cxn>
                <a:cxn ang="0">
                  <a:pos x="24" y="169"/>
                </a:cxn>
                <a:cxn ang="0">
                  <a:pos x="21" y="303"/>
                </a:cxn>
                <a:cxn ang="0">
                  <a:pos x="29" y="361"/>
                </a:cxn>
                <a:cxn ang="0">
                  <a:pos x="114" y="437"/>
                </a:cxn>
                <a:cxn ang="0">
                  <a:pos x="188" y="504"/>
                </a:cxn>
                <a:cxn ang="0">
                  <a:pos x="268" y="558"/>
                </a:cxn>
                <a:cxn ang="0">
                  <a:pos x="230" y="609"/>
                </a:cxn>
                <a:cxn ang="0">
                  <a:pos x="419" y="689"/>
                </a:cxn>
                <a:cxn ang="0">
                  <a:pos x="411" y="591"/>
                </a:cxn>
                <a:cxn ang="0">
                  <a:pos x="382" y="531"/>
                </a:cxn>
                <a:cxn ang="0">
                  <a:pos x="445" y="483"/>
                </a:cxn>
                <a:cxn ang="0">
                  <a:pos x="546" y="493"/>
                </a:cxn>
                <a:cxn ang="0">
                  <a:pos x="589" y="464"/>
                </a:cxn>
                <a:cxn ang="0">
                  <a:pos x="633" y="423"/>
                </a:cxn>
                <a:cxn ang="0">
                  <a:pos x="757" y="433"/>
                </a:cxn>
                <a:cxn ang="0">
                  <a:pos x="820" y="430"/>
                </a:cxn>
                <a:cxn ang="0">
                  <a:pos x="1044" y="538"/>
                </a:cxn>
                <a:cxn ang="0">
                  <a:pos x="1260" y="484"/>
                </a:cxn>
                <a:cxn ang="0">
                  <a:pos x="1545" y="524"/>
                </a:cxn>
                <a:cxn ang="0">
                  <a:pos x="1679" y="497"/>
                </a:cxn>
                <a:cxn ang="0">
                  <a:pos x="1859" y="616"/>
                </a:cxn>
                <a:cxn ang="0">
                  <a:pos x="1862" y="652"/>
                </a:cxn>
                <a:cxn ang="0">
                  <a:pos x="1881" y="466"/>
                </a:cxn>
                <a:cxn ang="0">
                  <a:pos x="1798" y="443"/>
                </a:cxn>
                <a:cxn ang="0">
                  <a:pos x="1769" y="359"/>
                </a:cxn>
                <a:cxn ang="0">
                  <a:pos x="1864" y="323"/>
                </a:cxn>
                <a:cxn ang="0">
                  <a:pos x="1946" y="325"/>
                </a:cxn>
                <a:cxn ang="0">
                  <a:pos x="2024" y="281"/>
                </a:cxn>
                <a:cxn ang="0">
                  <a:pos x="2040" y="324"/>
                </a:cxn>
                <a:cxn ang="0">
                  <a:pos x="2163" y="450"/>
                </a:cxn>
                <a:cxn ang="0">
                  <a:pos x="2157" y="394"/>
                </a:cxn>
                <a:cxn ang="0">
                  <a:pos x="2089" y="314"/>
                </a:cxn>
                <a:cxn ang="0">
                  <a:pos x="2181" y="281"/>
                </a:cxn>
                <a:cxn ang="0">
                  <a:pos x="2183" y="231"/>
                </a:cxn>
              </a:cxnLst>
              <a:rect l="0" t="0" r="r" b="b"/>
              <a:pathLst>
                <a:path w="2248" h="697">
                  <a:moveTo>
                    <a:pt x="2082" y="148"/>
                  </a:moveTo>
                  <a:lnTo>
                    <a:pt x="2045" y="138"/>
                  </a:lnTo>
                  <a:lnTo>
                    <a:pt x="1998" y="131"/>
                  </a:lnTo>
                  <a:lnTo>
                    <a:pt x="1922" y="128"/>
                  </a:lnTo>
                  <a:lnTo>
                    <a:pt x="1920" y="128"/>
                  </a:lnTo>
                  <a:lnTo>
                    <a:pt x="1929" y="133"/>
                  </a:lnTo>
                  <a:lnTo>
                    <a:pt x="1927" y="135"/>
                  </a:lnTo>
                  <a:lnTo>
                    <a:pt x="1934" y="137"/>
                  </a:lnTo>
                  <a:lnTo>
                    <a:pt x="1953" y="145"/>
                  </a:lnTo>
                  <a:lnTo>
                    <a:pt x="1949" y="151"/>
                  </a:lnTo>
                  <a:lnTo>
                    <a:pt x="1912" y="142"/>
                  </a:lnTo>
                  <a:lnTo>
                    <a:pt x="1901" y="136"/>
                  </a:lnTo>
                  <a:lnTo>
                    <a:pt x="1890" y="133"/>
                  </a:lnTo>
                  <a:lnTo>
                    <a:pt x="1886" y="138"/>
                  </a:lnTo>
                  <a:lnTo>
                    <a:pt x="1847" y="135"/>
                  </a:lnTo>
                  <a:lnTo>
                    <a:pt x="1840" y="132"/>
                  </a:lnTo>
                  <a:lnTo>
                    <a:pt x="1813" y="139"/>
                  </a:lnTo>
                  <a:lnTo>
                    <a:pt x="1807" y="137"/>
                  </a:lnTo>
                  <a:lnTo>
                    <a:pt x="1791" y="133"/>
                  </a:lnTo>
                  <a:lnTo>
                    <a:pt x="1780" y="131"/>
                  </a:lnTo>
                  <a:lnTo>
                    <a:pt x="1768" y="121"/>
                  </a:lnTo>
                  <a:lnTo>
                    <a:pt x="1738" y="112"/>
                  </a:lnTo>
                  <a:lnTo>
                    <a:pt x="1683" y="111"/>
                  </a:lnTo>
                  <a:lnTo>
                    <a:pt x="1659" y="115"/>
                  </a:lnTo>
                  <a:lnTo>
                    <a:pt x="1643" y="111"/>
                  </a:lnTo>
                  <a:lnTo>
                    <a:pt x="1647" y="108"/>
                  </a:lnTo>
                  <a:lnTo>
                    <a:pt x="1629" y="103"/>
                  </a:lnTo>
                  <a:lnTo>
                    <a:pt x="1618" y="104"/>
                  </a:lnTo>
                  <a:lnTo>
                    <a:pt x="1606" y="100"/>
                  </a:lnTo>
                  <a:lnTo>
                    <a:pt x="1588" y="100"/>
                  </a:lnTo>
                  <a:lnTo>
                    <a:pt x="1589" y="96"/>
                  </a:lnTo>
                  <a:lnTo>
                    <a:pt x="1598" y="96"/>
                  </a:lnTo>
                  <a:lnTo>
                    <a:pt x="1587" y="91"/>
                  </a:lnTo>
                  <a:lnTo>
                    <a:pt x="1456" y="79"/>
                  </a:lnTo>
                  <a:lnTo>
                    <a:pt x="1454" y="81"/>
                  </a:lnTo>
                  <a:lnTo>
                    <a:pt x="1462" y="84"/>
                  </a:lnTo>
                  <a:lnTo>
                    <a:pt x="1458" y="94"/>
                  </a:lnTo>
                  <a:lnTo>
                    <a:pt x="1463" y="96"/>
                  </a:lnTo>
                  <a:lnTo>
                    <a:pt x="1464" y="98"/>
                  </a:lnTo>
                  <a:lnTo>
                    <a:pt x="1474" y="103"/>
                  </a:lnTo>
                  <a:lnTo>
                    <a:pt x="1465" y="102"/>
                  </a:lnTo>
                  <a:lnTo>
                    <a:pt x="1454" y="109"/>
                  </a:lnTo>
                  <a:lnTo>
                    <a:pt x="1424" y="102"/>
                  </a:lnTo>
                  <a:lnTo>
                    <a:pt x="1411" y="100"/>
                  </a:lnTo>
                  <a:lnTo>
                    <a:pt x="1391" y="103"/>
                  </a:lnTo>
                  <a:lnTo>
                    <a:pt x="1365" y="94"/>
                  </a:lnTo>
                  <a:lnTo>
                    <a:pt x="1375" y="117"/>
                  </a:lnTo>
                  <a:lnTo>
                    <a:pt x="1365" y="112"/>
                  </a:lnTo>
                  <a:lnTo>
                    <a:pt x="1348" y="110"/>
                  </a:lnTo>
                  <a:lnTo>
                    <a:pt x="1324" y="100"/>
                  </a:lnTo>
                  <a:lnTo>
                    <a:pt x="1321" y="100"/>
                  </a:lnTo>
                  <a:lnTo>
                    <a:pt x="1314" y="96"/>
                  </a:lnTo>
                  <a:lnTo>
                    <a:pt x="1318" y="91"/>
                  </a:lnTo>
                  <a:lnTo>
                    <a:pt x="1315" y="87"/>
                  </a:lnTo>
                  <a:lnTo>
                    <a:pt x="1305" y="83"/>
                  </a:lnTo>
                  <a:lnTo>
                    <a:pt x="1301" y="77"/>
                  </a:lnTo>
                  <a:lnTo>
                    <a:pt x="1271" y="68"/>
                  </a:lnTo>
                  <a:lnTo>
                    <a:pt x="1253" y="70"/>
                  </a:lnTo>
                  <a:lnTo>
                    <a:pt x="1208" y="62"/>
                  </a:lnTo>
                  <a:lnTo>
                    <a:pt x="1210" y="65"/>
                  </a:lnTo>
                  <a:lnTo>
                    <a:pt x="1203" y="64"/>
                  </a:lnTo>
                  <a:lnTo>
                    <a:pt x="1207" y="68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176" y="77"/>
                  </a:lnTo>
                  <a:lnTo>
                    <a:pt x="1153" y="74"/>
                  </a:lnTo>
                  <a:lnTo>
                    <a:pt x="1151" y="68"/>
                  </a:lnTo>
                  <a:lnTo>
                    <a:pt x="1105" y="65"/>
                  </a:lnTo>
                  <a:lnTo>
                    <a:pt x="1081" y="67"/>
                  </a:lnTo>
                  <a:lnTo>
                    <a:pt x="1103" y="74"/>
                  </a:lnTo>
                  <a:lnTo>
                    <a:pt x="1089" y="72"/>
                  </a:lnTo>
                  <a:lnTo>
                    <a:pt x="1078" y="69"/>
                  </a:lnTo>
                  <a:lnTo>
                    <a:pt x="1076" y="66"/>
                  </a:lnTo>
                  <a:lnTo>
                    <a:pt x="1061" y="60"/>
                  </a:lnTo>
                  <a:lnTo>
                    <a:pt x="1067" y="63"/>
                  </a:lnTo>
                  <a:lnTo>
                    <a:pt x="1063" y="65"/>
                  </a:lnTo>
                  <a:lnTo>
                    <a:pt x="1046" y="62"/>
                  </a:lnTo>
                  <a:lnTo>
                    <a:pt x="1044" y="59"/>
                  </a:lnTo>
                  <a:lnTo>
                    <a:pt x="1037" y="61"/>
                  </a:lnTo>
                  <a:lnTo>
                    <a:pt x="1026" y="60"/>
                  </a:lnTo>
                  <a:lnTo>
                    <a:pt x="1022" y="63"/>
                  </a:lnTo>
                  <a:lnTo>
                    <a:pt x="1029" y="67"/>
                  </a:lnTo>
                  <a:lnTo>
                    <a:pt x="1043" y="65"/>
                  </a:lnTo>
                  <a:lnTo>
                    <a:pt x="1032" y="69"/>
                  </a:lnTo>
                  <a:lnTo>
                    <a:pt x="1023" y="67"/>
                  </a:lnTo>
                  <a:lnTo>
                    <a:pt x="1027" y="70"/>
                  </a:lnTo>
                  <a:lnTo>
                    <a:pt x="1011" y="75"/>
                  </a:lnTo>
                  <a:lnTo>
                    <a:pt x="994" y="74"/>
                  </a:lnTo>
                  <a:lnTo>
                    <a:pt x="992" y="75"/>
                  </a:lnTo>
                  <a:lnTo>
                    <a:pt x="997" y="77"/>
                  </a:lnTo>
                  <a:lnTo>
                    <a:pt x="988" y="79"/>
                  </a:lnTo>
                  <a:lnTo>
                    <a:pt x="988" y="73"/>
                  </a:lnTo>
                  <a:lnTo>
                    <a:pt x="996" y="67"/>
                  </a:lnTo>
                  <a:lnTo>
                    <a:pt x="1009" y="67"/>
                  </a:lnTo>
                  <a:lnTo>
                    <a:pt x="1021" y="52"/>
                  </a:lnTo>
                  <a:lnTo>
                    <a:pt x="1044" y="42"/>
                  </a:lnTo>
                  <a:lnTo>
                    <a:pt x="1046" y="38"/>
                  </a:lnTo>
                  <a:lnTo>
                    <a:pt x="1043" y="34"/>
                  </a:lnTo>
                  <a:lnTo>
                    <a:pt x="1037" y="32"/>
                  </a:lnTo>
                  <a:lnTo>
                    <a:pt x="1037" y="30"/>
                  </a:lnTo>
                  <a:lnTo>
                    <a:pt x="1020" y="23"/>
                  </a:lnTo>
                  <a:lnTo>
                    <a:pt x="1019" y="25"/>
                  </a:lnTo>
                  <a:lnTo>
                    <a:pt x="1012" y="24"/>
                  </a:lnTo>
                  <a:lnTo>
                    <a:pt x="1013" y="22"/>
                  </a:lnTo>
                  <a:lnTo>
                    <a:pt x="984" y="15"/>
                  </a:lnTo>
                  <a:lnTo>
                    <a:pt x="946" y="15"/>
                  </a:lnTo>
                  <a:lnTo>
                    <a:pt x="943" y="19"/>
                  </a:lnTo>
                  <a:lnTo>
                    <a:pt x="928" y="19"/>
                  </a:lnTo>
                  <a:lnTo>
                    <a:pt x="934" y="15"/>
                  </a:lnTo>
                  <a:lnTo>
                    <a:pt x="931" y="11"/>
                  </a:lnTo>
                  <a:lnTo>
                    <a:pt x="910" y="11"/>
                  </a:lnTo>
                  <a:lnTo>
                    <a:pt x="909" y="9"/>
                  </a:lnTo>
                  <a:lnTo>
                    <a:pt x="895" y="11"/>
                  </a:lnTo>
                  <a:lnTo>
                    <a:pt x="909" y="5"/>
                  </a:lnTo>
                  <a:lnTo>
                    <a:pt x="901" y="2"/>
                  </a:lnTo>
                  <a:lnTo>
                    <a:pt x="878" y="0"/>
                  </a:lnTo>
                  <a:lnTo>
                    <a:pt x="865" y="1"/>
                  </a:lnTo>
                  <a:lnTo>
                    <a:pt x="856" y="9"/>
                  </a:lnTo>
                  <a:lnTo>
                    <a:pt x="855" y="13"/>
                  </a:lnTo>
                  <a:lnTo>
                    <a:pt x="864" y="17"/>
                  </a:lnTo>
                  <a:lnTo>
                    <a:pt x="863" y="18"/>
                  </a:lnTo>
                  <a:lnTo>
                    <a:pt x="836" y="19"/>
                  </a:lnTo>
                  <a:lnTo>
                    <a:pt x="853" y="23"/>
                  </a:lnTo>
                  <a:lnTo>
                    <a:pt x="856" y="26"/>
                  </a:lnTo>
                  <a:lnTo>
                    <a:pt x="838" y="22"/>
                  </a:lnTo>
                  <a:lnTo>
                    <a:pt x="818" y="29"/>
                  </a:lnTo>
                  <a:lnTo>
                    <a:pt x="818" y="27"/>
                  </a:lnTo>
                  <a:lnTo>
                    <a:pt x="815" y="27"/>
                  </a:lnTo>
                  <a:lnTo>
                    <a:pt x="808" y="29"/>
                  </a:lnTo>
                  <a:lnTo>
                    <a:pt x="809" y="25"/>
                  </a:lnTo>
                  <a:lnTo>
                    <a:pt x="804" y="25"/>
                  </a:lnTo>
                  <a:lnTo>
                    <a:pt x="769" y="26"/>
                  </a:lnTo>
                  <a:lnTo>
                    <a:pt x="780" y="29"/>
                  </a:lnTo>
                  <a:lnTo>
                    <a:pt x="733" y="35"/>
                  </a:lnTo>
                  <a:lnTo>
                    <a:pt x="724" y="41"/>
                  </a:lnTo>
                  <a:lnTo>
                    <a:pt x="711" y="41"/>
                  </a:lnTo>
                  <a:lnTo>
                    <a:pt x="715" y="44"/>
                  </a:lnTo>
                  <a:lnTo>
                    <a:pt x="716" y="48"/>
                  </a:lnTo>
                  <a:lnTo>
                    <a:pt x="702" y="46"/>
                  </a:lnTo>
                  <a:lnTo>
                    <a:pt x="702" y="48"/>
                  </a:lnTo>
                  <a:lnTo>
                    <a:pt x="715" y="51"/>
                  </a:lnTo>
                  <a:lnTo>
                    <a:pt x="708" y="53"/>
                  </a:lnTo>
                  <a:lnTo>
                    <a:pt x="720" y="55"/>
                  </a:lnTo>
                  <a:lnTo>
                    <a:pt x="727" y="59"/>
                  </a:lnTo>
                  <a:lnTo>
                    <a:pt x="723" y="59"/>
                  </a:lnTo>
                  <a:lnTo>
                    <a:pt x="726" y="61"/>
                  </a:lnTo>
                  <a:lnTo>
                    <a:pt x="652" y="67"/>
                  </a:lnTo>
                  <a:lnTo>
                    <a:pt x="657" y="68"/>
                  </a:lnTo>
                  <a:lnTo>
                    <a:pt x="652" y="71"/>
                  </a:lnTo>
                  <a:lnTo>
                    <a:pt x="656" y="72"/>
                  </a:lnTo>
                  <a:lnTo>
                    <a:pt x="654" y="74"/>
                  </a:lnTo>
                  <a:lnTo>
                    <a:pt x="667" y="78"/>
                  </a:lnTo>
                  <a:lnTo>
                    <a:pt x="667" y="82"/>
                  </a:lnTo>
                  <a:lnTo>
                    <a:pt x="673" y="87"/>
                  </a:lnTo>
                  <a:lnTo>
                    <a:pt x="693" y="89"/>
                  </a:lnTo>
                  <a:lnTo>
                    <a:pt x="697" y="91"/>
                  </a:lnTo>
                  <a:lnTo>
                    <a:pt x="696" y="93"/>
                  </a:lnTo>
                  <a:lnTo>
                    <a:pt x="714" y="96"/>
                  </a:lnTo>
                  <a:lnTo>
                    <a:pt x="721" y="101"/>
                  </a:lnTo>
                  <a:lnTo>
                    <a:pt x="720" y="107"/>
                  </a:lnTo>
                  <a:lnTo>
                    <a:pt x="735" y="117"/>
                  </a:lnTo>
                  <a:lnTo>
                    <a:pt x="738" y="122"/>
                  </a:lnTo>
                  <a:lnTo>
                    <a:pt x="732" y="124"/>
                  </a:lnTo>
                  <a:lnTo>
                    <a:pt x="736" y="128"/>
                  </a:lnTo>
                  <a:lnTo>
                    <a:pt x="725" y="126"/>
                  </a:lnTo>
                  <a:lnTo>
                    <a:pt x="720" y="124"/>
                  </a:lnTo>
                  <a:lnTo>
                    <a:pt x="716" y="118"/>
                  </a:lnTo>
                  <a:lnTo>
                    <a:pt x="715" y="116"/>
                  </a:lnTo>
                  <a:lnTo>
                    <a:pt x="708" y="108"/>
                  </a:lnTo>
                  <a:lnTo>
                    <a:pt x="715" y="104"/>
                  </a:lnTo>
                  <a:lnTo>
                    <a:pt x="715" y="100"/>
                  </a:lnTo>
                  <a:lnTo>
                    <a:pt x="690" y="98"/>
                  </a:lnTo>
                  <a:lnTo>
                    <a:pt x="652" y="88"/>
                  </a:lnTo>
                  <a:lnTo>
                    <a:pt x="637" y="88"/>
                  </a:lnTo>
                  <a:lnTo>
                    <a:pt x="631" y="93"/>
                  </a:lnTo>
                  <a:lnTo>
                    <a:pt x="642" y="94"/>
                  </a:lnTo>
                  <a:lnTo>
                    <a:pt x="639" y="96"/>
                  </a:lnTo>
                  <a:lnTo>
                    <a:pt x="629" y="99"/>
                  </a:lnTo>
                  <a:lnTo>
                    <a:pt x="619" y="95"/>
                  </a:lnTo>
                  <a:lnTo>
                    <a:pt x="615" y="96"/>
                  </a:lnTo>
                  <a:lnTo>
                    <a:pt x="623" y="102"/>
                  </a:lnTo>
                  <a:lnTo>
                    <a:pt x="652" y="106"/>
                  </a:lnTo>
                  <a:lnTo>
                    <a:pt x="654" y="110"/>
                  </a:lnTo>
                  <a:lnTo>
                    <a:pt x="613" y="105"/>
                  </a:lnTo>
                  <a:lnTo>
                    <a:pt x="609" y="103"/>
                  </a:lnTo>
                  <a:lnTo>
                    <a:pt x="611" y="101"/>
                  </a:lnTo>
                  <a:lnTo>
                    <a:pt x="603" y="94"/>
                  </a:lnTo>
                  <a:lnTo>
                    <a:pt x="605" y="89"/>
                  </a:lnTo>
                  <a:lnTo>
                    <a:pt x="601" y="84"/>
                  </a:lnTo>
                  <a:lnTo>
                    <a:pt x="587" y="80"/>
                  </a:lnTo>
                  <a:lnTo>
                    <a:pt x="596" y="89"/>
                  </a:lnTo>
                  <a:lnTo>
                    <a:pt x="580" y="96"/>
                  </a:lnTo>
                  <a:lnTo>
                    <a:pt x="579" y="102"/>
                  </a:lnTo>
                  <a:lnTo>
                    <a:pt x="607" y="117"/>
                  </a:lnTo>
                  <a:lnTo>
                    <a:pt x="608" y="133"/>
                  </a:lnTo>
                  <a:lnTo>
                    <a:pt x="616" y="138"/>
                  </a:lnTo>
                  <a:lnTo>
                    <a:pt x="618" y="143"/>
                  </a:lnTo>
                  <a:lnTo>
                    <a:pt x="638" y="146"/>
                  </a:lnTo>
                  <a:lnTo>
                    <a:pt x="649" y="143"/>
                  </a:lnTo>
                  <a:lnTo>
                    <a:pt x="675" y="149"/>
                  </a:lnTo>
                  <a:lnTo>
                    <a:pt x="690" y="160"/>
                  </a:lnTo>
                  <a:lnTo>
                    <a:pt x="683" y="162"/>
                  </a:lnTo>
                  <a:lnTo>
                    <a:pt x="687" y="168"/>
                  </a:lnTo>
                  <a:lnTo>
                    <a:pt x="708" y="172"/>
                  </a:lnTo>
                  <a:lnTo>
                    <a:pt x="692" y="174"/>
                  </a:lnTo>
                  <a:lnTo>
                    <a:pt x="682" y="170"/>
                  </a:lnTo>
                  <a:lnTo>
                    <a:pt x="680" y="161"/>
                  </a:lnTo>
                  <a:lnTo>
                    <a:pt x="676" y="160"/>
                  </a:lnTo>
                  <a:lnTo>
                    <a:pt x="675" y="156"/>
                  </a:lnTo>
                  <a:lnTo>
                    <a:pt x="659" y="147"/>
                  </a:lnTo>
                  <a:lnTo>
                    <a:pt x="634" y="152"/>
                  </a:lnTo>
                  <a:lnTo>
                    <a:pt x="634" y="157"/>
                  </a:lnTo>
                  <a:lnTo>
                    <a:pt x="645" y="165"/>
                  </a:lnTo>
                  <a:lnTo>
                    <a:pt x="648" y="170"/>
                  </a:lnTo>
                  <a:lnTo>
                    <a:pt x="641" y="176"/>
                  </a:lnTo>
                  <a:lnTo>
                    <a:pt x="641" y="185"/>
                  </a:lnTo>
                  <a:lnTo>
                    <a:pt x="628" y="190"/>
                  </a:lnTo>
                  <a:lnTo>
                    <a:pt x="630" y="196"/>
                  </a:lnTo>
                  <a:lnTo>
                    <a:pt x="628" y="197"/>
                  </a:lnTo>
                  <a:lnTo>
                    <a:pt x="597" y="194"/>
                  </a:lnTo>
                  <a:lnTo>
                    <a:pt x="589" y="188"/>
                  </a:lnTo>
                  <a:lnTo>
                    <a:pt x="618" y="183"/>
                  </a:lnTo>
                  <a:lnTo>
                    <a:pt x="621" y="172"/>
                  </a:lnTo>
                  <a:lnTo>
                    <a:pt x="625" y="170"/>
                  </a:lnTo>
                  <a:lnTo>
                    <a:pt x="621" y="162"/>
                  </a:lnTo>
                  <a:lnTo>
                    <a:pt x="622" y="157"/>
                  </a:lnTo>
                  <a:lnTo>
                    <a:pt x="620" y="153"/>
                  </a:lnTo>
                  <a:lnTo>
                    <a:pt x="602" y="146"/>
                  </a:lnTo>
                  <a:lnTo>
                    <a:pt x="595" y="131"/>
                  </a:lnTo>
                  <a:lnTo>
                    <a:pt x="587" y="124"/>
                  </a:lnTo>
                  <a:lnTo>
                    <a:pt x="589" y="121"/>
                  </a:lnTo>
                  <a:lnTo>
                    <a:pt x="584" y="114"/>
                  </a:lnTo>
                  <a:lnTo>
                    <a:pt x="577" y="108"/>
                  </a:lnTo>
                  <a:lnTo>
                    <a:pt x="563" y="102"/>
                  </a:lnTo>
                  <a:lnTo>
                    <a:pt x="566" y="90"/>
                  </a:lnTo>
                  <a:lnTo>
                    <a:pt x="559" y="81"/>
                  </a:lnTo>
                  <a:lnTo>
                    <a:pt x="544" y="78"/>
                  </a:lnTo>
                  <a:lnTo>
                    <a:pt x="515" y="78"/>
                  </a:lnTo>
                  <a:lnTo>
                    <a:pt x="512" y="83"/>
                  </a:lnTo>
                  <a:lnTo>
                    <a:pt x="515" y="97"/>
                  </a:lnTo>
                  <a:lnTo>
                    <a:pt x="500" y="106"/>
                  </a:lnTo>
                  <a:lnTo>
                    <a:pt x="501" y="110"/>
                  </a:lnTo>
                  <a:lnTo>
                    <a:pt x="505" y="110"/>
                  </a:lnTo>
                  <a:lnTo>
                    <a:pt x="501" y="115"/>
                  </a:lnTo>
                  <a:lnTo>
                    <a:pt x="515" y="117"/>
                  </a:lnTo>
                  <a:lnTo>
                    <a:pt x="516" y="124"/>
                  </a:lnTo>
                  <a:lnTo>
                    <a:pt x="520" y="127"/>
                  </a:lnTo>
                  <a:lnTo>
                    <a:pt x="515" y="128"/>
                  </a:lnTo>
                  <a:lnTo>
                    <a:pt x="518" y="135"/>
                  </a:lnTo>
                  <a:lnTo>
                    <a:pt x="537" y="138"/>
                  </a:lnTo>
                  <a:lnTo>
                    <a:pt x="548" y="147"/>
                  </a:lnTo>
                  <a:lnTo>
                    <a:pt x="558" y="149"/>
                  </a:lnTo>
                  <a:lnTo>
                    <a:pt x="553" y="160"/>
                  </a:lnTo>
                  <a:lnTo>
                    <a:pt x="531" y="150"/>
                  </a:lnTo>
                  <a:lnTo>
                    <a:pt x="482" y="138"/>
                  </a:lnTo>
                  <a:lnTo>
                    <a:pt x="434" y="131"/>
                  </a:lnTo>
                  <a:lnTo>
                    <a:pt x="430" y="135"/>
                  </a:lnTo>
                  <a:lnTo>
                    <a:pt x="441" y="145"/>
                  </a:lnTo>
                  <a:lnTo>
                    <a:pt x="443" y="148"/>
                  </a:lnTo>
                  <a:lnTo>
                    <a:pt x="432" y="152"/>
                  </a:lnTo>
                  <a:lnTo>
                    <a:pt x="435" y="156"/>
                  </a:lnTo>
                  <a:lnTo>
                    <a:pt x="431" y="159"/>
                  </a:lnTo>
                  <a:lnTo>
                    <a:pt x="424" y="157"/>
                  </a:lnTo>
                  <a:lnTo>
                    <a:pt x="426" y="152"/>
                  </a:lnTo>
                  <a:lnTo>
                    <a:pt x="418" y="146"/>
                  </a:lnTo>
                  <a:lnTo>
                    <a:pt x="407" y="148"/>
                  </a:lnTo>
                  <a:lnTo>
                    <a:pt x="399" y="155"/>
                  </a:lnTo>
                  <a:lnTo>
                    <a:pt x="373" y="154"/>
                  </a:lnTo>
                  <a:lnTo>
                    <a:pt x="367" y="157"/>
                  </a:lnTo>
                  <a:lnTo>
                    <a:pt x="368" y="161"/>
                  </a:lnTo>
                  <a:lnTo>
                    <a:pt x="358" y="160"/>
                  </a:lnTo>
                  <a:lnTo>
                    <a:pt x="354" y="159"/>
                  </a:lnTo>
                  <a:lnTo>
                    <a:pt x="351" y="154"/>
                  </a:lnTo>
                  <a:lnTo>
                    <a:pt x="351" y="151"/>
                  </a:lnTo>
                  <a:lnTo>
                    <a:pt x="356" y="147"/>
                  </a:lnTo>
                  <a:lnTo>
                    <a:pt x="342" y="149"/>
                  </a:lnTo>
                  <a:lnTo>
                    <a:pt x="340" y="151"/>
                  </a:lnTo>
                  <a:lnTo>
                    <a:pt x="342" y="153"/>
                  </a:lnTo>
                  <a:lnTo>
                    <a:pt x="335" y="151"/>
                  </a:lnTo>
                  <a:lnTo>
                    <a:pt x="330" y="154"/>
                  </a:lnTo>
                  <a:lnTo>
                    <a:pt x="334" y="155"/>
                  </a:lnTo>
                  <a:lnTo>
                    <a:pt x="333" y="158"/>
                  </a:lnTo>
                  <a:lnTo>
                    <a:pt x="320" y="156"/>
                  </a:lnTo>
                  <a:lnTo>
                    <a:pt x="277" y="172"/>
                  </a:lnTo>
                  <a:lnTo>
                    <a:pt x="277" y="183"/>
                  </a:lnTo>
                  <a:lnTo>
                    <a:pt x="265" y="188"/>
                  </a:lnTo>
                  <a:lnTo>
                    <a:pt x="261" y="185"/>
                  </a:lnTo>
                  <a:lnTo>
                    <a:pt x="253" y="185"/>
                  </a:lnTo>
                  <a:lnTo>
                    <a:pt x="235" y="174"/>
                  </a:lnTo>
                  <a:lnTo>
                    <a:pt x="257" y="167"/>
                  </a:lnTo>
                  <a:lnTo>
                    <a:pt x="251" y="161"/>
                  </a:lnTo>
                  <a:lnTo>
                    <a:pt x="239" y="156"/>
                  </a:lnTo>
                  <a:lnTo>
                    <a:pt x="203" y="153"/>
                  </a:lnTo>
                  <a:lnTo>
                    <a:pt x="218" y="159"/>
                  </a:lnTo>
                  <a:lnTo>
                    <a:pt x="222" y="169"/>
                  </a:lnTo>
                  <a:lnTo>
                    <a:pt x="221" y="177"/>
                  </a:lnTo>
                  <a:lnTo>
                    <a:pt x="233" y="183"/>
                  </a:lnTo>
                  <a:lnTo>
                    <a:pt x="231" y="196"/>
                  </a:lnTo>
                  <a:lnTo>
                    <a:pt x="235" y="203"/>
                  </a:lnTo>
                  <a:lnTo>
                    <a:pt x="228" y="198"/>
                  </a:lnTo>
                  <a:lnTo>
                    <a:pt x="223" y="200"/>
                  </a:lnTo>
                  <a:lnTo>
                    <a:pt x="224" y="196"/>
                  </a:lnTo>
                  <a:lnTo>
                    <a:pt x="204" y="191"/>
                  </a:lnTo>
                  <a:lnTo>
                    <a:pt x="195" y="200"/>
                  </a:lnTo>
                  <a:lnTo>
                    <a:pt x="176" y="208"/>
                  </a:lnTo>
                  <a:lnTo>
                    <a:pt x="177" y="214"/>
                  </a:lnTo>
                  <a:lnTo>
                    <a:pt x="197" y="230"/>
                  </a:lnTo>
                  <a:lnTo>
                    <a:pt x="136" y="217"/>
                  </a:lnTo>
                  <a:lnTo>
                    <a:pt x="132" y="222"/>
                  </a:lnTo>
                  <a:lnTo>
                    <a:pt x="135" y="225"/>
                  </a:lnTo>
                  <a:lnTo>
                    <a:pt x="147" y="231"/>
                  </a:lnTo>
                  <a:lnTo>
                    <a:pt x="154" y="230"/>
                  </a:lnTo>
                  <a:lnTo>
                    <a:pt x="162" y="241"/>
                  </a:lnTo>
                  <a:lnTo>
                    <a:pt x="154" y="243"/>
                  </a:lnTo>
                  <a:lnTo>
                    <a:pt x="110" y="230"/>
                  </a:lnTo>
                  <a:lnTo>
                    <a:pt x="108" y="222"/>
                  </a:lnTo>
                  <a:lnTo>
                    <a:pt x="99" y="213"/>
                  </a:lnTo>
                  <a:lnTo>
                    <a:pt x="102" y="211"/>
                  </a:lnTo>
                  <a:lnTo>
                    <a:pt x="102" y="203"/>
                  </a:lnTo>
                  <a:lnTo>
                    <a:pt x="67" y="188"/>
                  </a:lnTo>
                  <a:lnTo>
                    <a:pt x="60" y="182"/>
                  </a:lnTo>
                  <a:lnTo>
                    <a:pt x="63" y="181"/>
                  </a:lnTo>
                  <a:lnTo>
                    <a:pt x="79" y="188"/>
                  </a:lnTo>
                  <a:lnTo>
                    <a:pt x="91" y="188"/>
                  </a:lnTo>
                  <a:lnTo>
                    <a:pt x="94" y="191"/>
                  </a:lnTo>
                  <a:lnTo>
                    <a:pt x="158" y="200"/>
                  </a:lnTo>
                  <a:lnTo>
                    <a:pt x="174" y="196"/>
                  </a:lnTo>
                  <a:lnTo>
                    <a:pt x="186" y="187"/>
                  </a:lnTo>
                  <a:lnTo>
                    <a:pt x="187" y="180"/>
                  </a:lnTo>
                  <a:lnTo>
                    <a:pt x="184" y="179"/>
                  </a:lnTo>
                  <a:lnTo>
                    <a:pt x="179" y="171"/>
                  </a:lnTo>
                  <a:lnTo>
                    <a:pt x="99" y="144"/>
                  </a:lnTo>
                  <a:lnTo>
                    <a:pt x="57" y="141"/>
                  </a:lnTo>
                  <a:lnTo>
                    <a:pt x="57" y="138"/>
                  </a:lnTo>
                  <a:lnTo>
                    <a:pt x="43" y="137"/>
                  </a:lnTo>
                  <a:lnTo>
                    <a:pt x="44" y="133"/>
                  </a:lnTo>
                  <a:lnTo>
                    <a:pt x="56" y="137"/>
                  </a:lnTo>
                  <a:lnTo>
                    <a:pt x="57" y="133"/>
                  </a:lnTo>
                  <a:lnTo>
                    <a:pt x="40" y="130"/>
                  </a:lnTo>
                  <a:lnTo>
                    <a:pt x="42" y="133"/>
                  </a:lnTo>
                  <a:lnTo>
                    <a:pt x="39" y="135"/>
                  </a:lnTo>
                  <a:lnTo>
                    <a:pt x="27" y="133"/>
                  </a:lnTo>
                  <a:lnTo>
                    <a:pt x="27" y="137"/>
                  </a:lnTo>
                  <a:lnTo>
                    <a:pt x="19" y="135"/>
                  </a:lnTo>
                  <a:lnTo>
                    <a:pt x="18" y="138"/>
                  </a:lnTo>
                  <a:lnTo>
                    <a:pt x="9" y="142"/>
                  </a:lnTo>
                  <a:lnTo>
                    <a:pt x="6" y="146"/>
                  </a:lnTo>
                  <a:lnTo>
                    <a:pt x="0" y="153"/>
                  </a:lnTo>
                  <a:lnTo>
                    <a:pt x="4" y="160"/>
                  </a:lnTo>
                  <a:lnTo>
                    <a:pt x="15" y="163"/>
                  </a:lnTo>
                  <a:lnTo>
                    <a:pt x="24" y="169"/>
                  </a:lnTo>
                  <a:lnTo>
                    <a:pt x="26" y="172"/>
                  </a:lnTo>
                  <a:lnTo>
                    <a:pt x="18" y="184"/>
                  </a:lnTo>
                  <a:lnTo>
                    <a:pt x="35" y="205"/>
                  </a:lnTo>
                  <a:lnTo>
                    <a:pt x="33" y="214"/>
                  </a:lnTo>
                  <a:lnTo>
                    <a:pt x="34" y="223"/>
                  </a:lnTo>
                  <a:lnTo>
                    <a:pt x="39" y="224"/>
                  </a:lnTo>
                  <a:lnTo>
                    <a:pt x="42" y="229"/>
                  </a:lnTo>
                  <a:lnTo>
                    <a:pt x="49" y="233"/>
                  </a:lnTo>
                  <a:lnTo>
                    <a:pt x="47" y="244"/>
                  </a:lnTo>
                  <a:lnTo>
                    <a:pt x="66" y="257"/>
                  </a:lnTo>
                  <a:lnTo>
                    <a:pt x="68" y="263"/>
                  </a:lnTo>
                  <a:lnTo>
                    <a:pt x="50" y="283"/>
                  </a:lnTo>
                  <a:lnTo>
                    <a:pt x="21" y="303"/>
                  </a:lnTo>
                  <a:lnTo>
                    <a:pt x="35" y="301"/>
                  </a:lnTo>
                  <a:lnTo>
                    <a:pt x="36" y="305"/>
                  </a:lnTo>
                  <a:lnTo>
                    <a:pt x="34" y="304"/>
                  </a:lnTo>
                  <a:lnTo>
                    <a:pt x="35" y="308"/>
                  </a:lnTo>
                  <a:lnTo>
                    <a:pt x="56" y="311"/>
                  </a:lnTo>
                  <a:lnTo>
                    <a:pt x="63" y="316"/>
                  </a:lnTo>
                  <a:lnTo>
                    <a:pt x="30" y="319"/>
                  </a:lnTo>
                  <a:lnTo>
                    <a:pt x="30" y="323"/>
                  </a:lnTo>
                  <a:lnTo>
                    <a:pt x="34" y="326"/>
                  </a:lnTo>
                  <a:lnTo>
                    <a:pt x="30" y="331"/>
                  </a:lnTo>
                  <a:lnTo>
                    <a:pt x="18" y="335"/>
                  </a:lnTo>
                  <a:lnTo>
                    <a:pt x="34" y="355"/>
                  </a:lnTo>
                  <a:lnTo>
                    <a:pt x="29" y="361"/>
                  </a:lnTo>
                  <a:lnTo>
                    <a:pt x="36" y="366"/>
                  </a:lnTo>
                  <a:lnTo>
                    <a:pt x="35" y="373"/>
                  </a:lnTo>
                  <a:lnTo>
                    <a:pt x="45" y="380"/>
                  </a:lnTo>
                  <a:lnTo>
                    <a:pt x="48" y="389"/>
                  </a:lnTo>
                  <a:lnTo>
                    <a:pt x="64" y="392"/>
                  </a:lnTo>
                  <a:lnTo>
                    <a:pt x="67" y="394"/>
                  </a:lnTo>
                  <a:lnTo>
                    <a:pt x="68" y="398"/>
                  </a:lnTo>
                  <a:lnTo>
                    <a:pt x="82" y="394"/>
                  </a:lnTo>
                  <a:lnTo>
                    <a:pt x="92" y="400"/>
                  </a:lnTo>
                  <a:lnTo>
                    <a:pt x="95" y="408"/>
                  </a:lnTo>
                  <a:lnTo>
                    <a:pt x="94" y="416"/>
                  </a:lnTo>
                  <a:lnTo>
                    <a:pt x="112" y="431"/>
                  </a:lnTo>
                  <a:lnTo>
                    <a:pt x="114" y="437"/>
                  </a:lnTo>
                  <a:lnTo>
                    <a:pt x="121" y="436"/>
                  </a:lnTo>
                  <a:lnTo>
                    <a:pt x="130" y="440"/>
                  </a:lnTo>
                  <a:lnTo>
                    <a:pt x="130" y="444"/>
                  </a:lnTo>
                  <a:lnTo>
                    <a:pt x="123" y="450"/>
                  </a:lnTo>
                  <a:lnTo>
                    <a:pt x="111" y="446"/>
                  </a:lnTo>
                  <a:lnTo>
                    <a:pt x="107" y="450"/>
                  </a:lnTo>
                  <a:lnTo>
                    <a:pt x="120" y="470"/>
                  </a:lnTo>
                  <a:lnTo>
                    <a:pt x="151" y="465"/>
                  </a:lnTo>
                  <a:lnTo>
                    <a:pt x="162" y="476"/>
                  </a:lnTo>
                  <a:lnTo>
                    <a:pt x="159" y="479"/>
                  </a:lnTo>
                  <a:lnTo>
                    <a:pt x="162" y="486"/>
                  </a:lnTo>
                  <a:lnTo>
                    <a:pt x="177" y="488"/>
                  </a:lnTo>
                  <a:lnTo>
                    <a:pt x="188" y="504"/>
                  </a:lnTo>
                  <a:lnTo>
                    <a:pt x="206" y="507"/>
                  </a:lnTo>
                  <a:lnTo>
                    <a:pt x="216" y="503"/>
                  </a:lnTo>
                  <a:lnTo>
                    <a:pt x="230" y="514"/>
                  </a:lnTo>
                  <a:lnTo>
                    <a:pt x="235" y="512"/>
                  </a:lnTo>
                  <a:lnTo>
                    <a:pt x="267" y="522"/>
                  </a:lnTo>
                  <a:lnTo>
                    <a:pt x="264" y="523"/>
                  </a:lnTo>
                  <a:lnTo>
                    <a:pt x="268" y="529"/>
                  </a:lnTo>
                  <a:lnTo>
                    <a:pt x="261" y="533"/>
                  </a:lnTo>
                  <a:lnTo>
                    <a:pt x="268" y="537"/>
                  </a:lnTo>
                  <a:lnTo>
                    <a:pt x="263" y="540"/>
                  </a:lnTo>
                  <a:lnTo>
                    <a:pt x="266" y="544"/>
                  </a:lnTo>
                  <a:lnTo>
                    <a:pt x="268" y="549"/>
                  </a:lnTo>
                  <a:lnTo>
                    <a:pt x="268" y="558"/>
                  </a:lnTo>
                  <a:lnTo>
                    <a:pt x="253" y="557"/>
                  </a:lnTo>
                  <a:lnTo>
                    <a:pt x="244" y="567"/>
                  </a:lnTo>
                  <a:lnTo>
                    <a:pt x="245" y="572"/>
                  </a:lnTo>
                  <a:lnTo>
                    <a:pt x="260" y="571"/>
                  </a:lnTo>
                  <a:lnTo>
                    <a:pt x="265" y="574"/>
                  </a:lnTo>
                  <a:lnTo>
                    <a:pt x="251" y="579"/>
                  </a:lnTo>
                  <a:lnTo>
                    <a:pt x="253" y="582"/>
                  </a:lnTo>
                  <a:lnTo>
                    <a:pt x="240" y="583"/>
                  </a:lnTo>
                  <a:lnTo>
                    <a:pt x="240" y="586"/>
                  </a:lnTo>
                  <a:lnTo>
                    <a:pt x="254" y="595"/>
                  </a:lnTo>
                  <a:lnTo>
                    <a:pt x="246" y="597"/>
                  </a:lnTo>
                  <a:lnTo>
                    <a:pt x="239" y="610"/>
                  </a:lnTo>
                  <a:lnTo>
                    <a:pt x="230" y="609"/>
                  </a:lnTo>
                  <a:lnTo>
                    <a:pt x="227" y="614"/>
                  </a:lnTo>
                  <a:lnTo>
                    <a:pt x="241" y="624"/>
                  </a:lnTo>
                  <a:lnTo>
                    <a:pt x="267" y="634"/>
                  </a:lnTo>
                  <a:lnTo>
                    <a:pt x="288" y="649"/>
                  </a:lnTo>
                  <a:lnTo>
                    <a:pt x="299" y="647"/>
                  </a:lnTo>
                  <a:lnTo>
                    <a:pt x="320" y="654"/>
                  </a:lnTo>
                  <a:lnTo>
                    <a:pt x="340" y="655"/>
                  </a:lnTo>
                  <a:lnTo>
                    <a:pt x="361" y="667"/>
                  </a:lnTo>
                  <a:lnTo>
                    <a:pt x="381" y="665"/>
                  </a:lnTo>
                  <a:lnTo>
                    <a:pt x="391" y="669"/>
                  </a:lnTo>
                  <a:lnTo>
                    <a:pt x="392" y="676"/>
                  </a:lnTo>
                  <a:lnTo>
                    <a:pt x="405" y="682"/>
                  </a:lnTo>
                  <a:lnTo>
                    <a:pt x="419" y="689"/>
                  </a:lnTo>
                  <a:lnTo>
                    <a:pt x="424" y="695"/>
                  </a:lnTo>
                  <a:lnTo>
                    <a:pt x="431" y="696"/>
                  </a:lnTo>
                  <a:lnTo>
                    <a:pt x="441" y="684"/>
                  </a:lnTo>
                  <a:lnTo>
                    <a:pt x="420" y="657"/>
                  </a:lnTo>
                  <a:lnTo>
                    <a:pt x="418" y="641"/>
                  </a:lnTo>
                  <a:lnTo>
                    <a:pt x="417" y="647"/>
                  </a:lnTo>
                  <a:lnTo>
                    <a:pt x="399" y="627"/>
                  </a:lnTo>
                  <a:lnTo>
                    <a:pt x="405" y="612"/>
                  </a:lnTo>
                  <a:lnTo>
                    <a:pt x="405" y="602"/>
                  </a:lnTo>
                  <a:lnTo>
                    <a:pt x="408" y="603"/>
                  </a:lnTo>
                  <a:lnTo>
                    <a:pt x="408" y="594"/>
                  </a:lnTo>
                  <a:lnTo>
                    <a:pt x="403" y="590"/>
                  </a:lnTo>
                  <a:lnTo>
                    <a:pt x="411" y="591"/>
                  </a:lnTo>
                  <a:lnTo>
                    <a:pt x="416" y="600"/>
                  </a:lnTo>
                  <a:lnTo>
                    <a:pt x="421" y="600"/>
                  </a:lnTo>
                  <a:lnTo>
                    <a:pt x="425" y="591"/>
                  </a:lnTo>
                  <a:lnTo>
                    <a:pt x="411" y="585"/>
                  </a:lnTo>
                  <a:lnTo>
                    <a:pt x="413" y="581"/>
                  </a:lnTo>
                  <a:lnTo>
                    <a:pt x="422" y="581"/>
                  </a:lnTo>
                  <a:lnTo>
                    <a:pt x="415" y="566"/>
                  </a:lnTo>
                  <a:lnTo>
                    <a:pt x="406" y="559"/>
                  </a:lnTo>
                  <a:lnTo>
                    <a:pt x="395" y="561"/>
                  </a:lnTo>
                  <a:lnTo>
                    <a:pt x="387" y="549"/>
                  </a:lnTo>
                  <a:lnTo>
                    <a:pt x="377" y="546"/>
                  </a:lnTo>
                  <a:lnTo>
                    <a:pt x="378" y="536"/>
                  </a:lnTo>
                  <a:lnTo>
                    <a:pt x="382" y="531"/>
                  </a:lnTo>
                  <a:lnTo>
                    <a:pt x="377" y="527"/>
                  </a:lnTo>
                  <a:lnTo>
                    <a:pt x="377" y="516"/>
                  </a:lnTo>
                  <a:lnTo>
                    <a:pt x="381" y="512"/>
                  </a:lnTo>
                  <a:lnTo>
                    <a:pt x="381" y="503"/>
                  </a:lnTo>
                  <a:lnTo>
                    <a:pt x="400" y="518"/>
                  </a:lnTo>
                  <a:lnTo>
                    <a:pt x="407" y="514"/>
                  </a:lnTo>
                  <a:lnTo>
                    <a:pt x="398" y="501"/>
                  </a:lnTo>
                  <a:lnTo>
                    <a:pt x="410" y="496"/>
                  </a:lnTo>
                  <a:lnTo>
                    <a:pt x="410" y="491"/>
                  </a:lnTo>
                  <a:lnTo>
                    <a:pt x="421" y="487"/>
                  </a:lnTo>
                  <a:lnTo>
                    <a:pt x="426" y="480"/>
                  </a:lnTo>
                  <a:lnTo>
                    <a:pt x="435" y="479"/>
                  </a:lnTo>
                  <a:lnTo>
                    <a:pt x="445" y="483"/>
                  </a:lnTo>
                  <a:lnTo>
                    <a:pt x="447" y="478"/>
                  </a:lnTo>
                  <a:lnTo>
                    <a:pt x="453" y="478"/>
                  </a:lnTo>
                  <a:lnTo>
                    <a:pt x="458" y="483"/>
                  </a:lnTo>
                  <a:lnTo>
                    <a:pt x="474" y="483"/>
                  </a:lnTo>
                  <a:lnTo>
                    <a:pt x="488" y="492"/>
                  </a:lnTo>
                  <a:lnTo>
                    <a:pt x="497" y="502"/>
                  </a:lnTo>
                  <a:lnTo>
                    <a:pt x="499" y="501"/>
                  </a:lnTo>
                  <a:lnTo>
                    <a:pt x="494" y="494"/>
                  </a:lnTo>
                  <a:lnTo>
                    <a:pt x="498" y="493"/>
                  </a:lnTo>
                  <a:lnTo>
                    <a:pt x="516" y="502"/>
                  </a:lnTo>
                  <a:lnTo>
                    <a:pt x="529" y="493"/>
                  </a:lnTo>
                  <a:lnTo>
                    <a:pt x="542" y="495"/>
                  </a:lnTo>
                  <a:lnTo>
                    <a:pt x="546" y="493"/>
                  </a:lnTo>
                  <a:lnTo>
                    <a:pt x="553" y="491"/>
                  </a:lnTo>
                  <a:lnTo>
                    <a:pt x="566" y="501"/>
                  </a:lnTo>
                  <a:lnTo>
                    <a:pt x="577" y="503"/>
                  </a:lnTo>
                  <a:lnTo>
                    <a:pt x="585" y="497"/>
                  </a:lnTo>
                  <a:lnTo>
                    <a:pt x="601" y="500"/>
                  </a:lnTo>
                  <a:lnTo>
                    <a:pt x="607" y="497"/>
                  </a:lnTo>
                  <a:lnTo>
                    <a:pt x="607" y="486"/>
                  </a:lnTo>
                  <a:lnTo>
                    <a:pt x="606" y="486"/>
                  </a:lnTo>
                  <a:lnTo>
                    <a:pt x="596" y="485"/>
                  </a:lnTo>
                  <a:lnTo>
                    <a:pt x="584" y="479"/>
                  </a:lnTo>
                  <a:lnTo>
                    <a:pt x="576" y="473"/>
                  </a:lnTo>
                  <a:lnTo>
                    <a:pt x="588" y="467"/>
                  </a:lnTo>
                  <a:lnTo>
                    <a:pt x="589" y="464"/>
                  </a:lnTo>
                  <a:lnTo>
                    <a:pt x="581" y="458"/>
                  </a:lnTo>
                  <a:lnTo>
                    <a:pt x="585" y="453"/>
                  </a:lnTo>
                  <a:lnTo>
                    <a:pt x="602" y="451"/>
                  </a:lnTo>
                  <a:lnTo>
                    <a:pt x="585" y="446"/>
                  </a:lnTo>
                  <a:lnTo>
                    <a:pt x="583" y="444"/>
                  </a:lnTo>
                  <a:lnTo>
                    <a:pt x="588" y="441"/>
                  </a:lnTo>
                  <a:lnTo>
                    <a:pt x="580" y="441"/>
                  </a:lnTo>
                  <a:lnTo>
                    <a:pt x="580" y="436"/>
                  </a:lnTo>
                  <a:lnTo>
                    <a:pt x="576" y="433"/>
                  </a:lnTo>
                  <a:lnTo>
                    <a:pt x="601" y="434"/>
                  </a:lnTo>
                  <a:lnTo>
                    <a:pt x="616" y="427"/>
                  </a:lnTo>
                  <a:lnTo>
                    <a:pt x="623" y="430"/>
                  </a:lnTo>
                  <a:lnTo>
                    <a:pt x="633" y="423"/>
                  </a:lnTo>
                  <a:lnTo>
                    <a:pt x="640" y="420"/>
                  </a:lnTo>
                  <a:lnTo>
                    <a:pt x="682" y="413"/>
                  </a:lnTo>
                  <a:lnTo>
                    <a:pt x="681" y="408"/>
                  </a:lnTo>
                  <a:lnTo>
                    <a:pt x="690" y="404"/>
                  </a:lnTo>
                  <a:lnTo>
                    <a:pt x="723" y="408"/>
                  </a:lnTo>
                  <a:lnTo>
                    <a:pt x="728" y="416"/>
                  </a:lnTo>
                  <a:lnTo>
                    <a:pt x="733" y="419"/>
                  </a:lnTo>
                  <a:lnTo>
                    <a:pt x="733" y="427"/>
                  </a:lnTo>
                  <a:lnTo>
                    <a:pt x="736" y="430"/>
                  </a:lnTo>
                  <a:lnTo>
                    <a:pt x="750" y="428"/>
                  </a:lnTo>
                  <a:lnTo>
                    <a:pt x="749" y="425"/>
                  </a:lnTo>
                  <a:lnTo>
                    <a:pt x="757" y="430"/>
                  </a:lnTo>
                  <a:lnTo>
                    <a:pt x="757" y="433"/>
                  </a:lnTo>
                  <a:lnTo>
                    <a:pt x="762" y="434"/>
                  </a:lnTo>
                  <a:lnTo>
                    <a:pt x="758" y="430"/>
                  </a:lnTo>
                  <a:lnTo>
                    <a:pt x="760" y="430"/>
                  </a:lnTo>
                  <a:lnTo>
                    <a:pt x="773" y="434"/>
                  </a:lnTo>
                  <a:lnTo>
                    <a:pt x="777" y="431"/>
                  </a:lnTo>
                  <a:lnTo>
                    <a:pt x="779" y="435"/>
                  </a:lnTo>
                  <a:lnTo>
                    <a:pt x="775" y="440"/>
                  </a:lnTo>
                  <a:lnTo>
                    <a:pt x="778" y="443"/>
                  </a:lnTo>
                  <a:lnTo>
                    <a:pt x="795" y="442"/>
                  </a:lnTo>
                  <a:lnTo>
                    <a:pt x="806" y="430"/>
                  </a:lnTo>
                  <a:lnTo>
                    <a:pt x="823" y="424"/>
                  </a:lnTo>
                  <a:lnTo>
                    <a:pt x="826" y="428"/>
                  </a:lnTo>
                  <a:lnTo>
                    <a:pt x="820" y="430"/>
                  </a:lnTo>
                  <a:lnTo>
                    <a:pt x="823" y="433"/>
                  </a:lnTo>
                  <a:lnTo>
                    <a:pt x="852" y="448"/>
                  </a:lnTo>
                  <a:lnTo>
                    <a:pt x="912" y="498"/>
                  </a:lnTo>
                  <a:lnTo>
                    <a:pt x="917" y="488"/>
                  </a:lnTo>
                  <a:lnTo>
                    <a:pt x="927" y="493"/>
                  </a:lnTo>
                  <a:lnTo>
                    <a:pt x="934" y="499"/>
                  </a:lnTo>
                  <a:lnTo>
                    <a:pt x="954" y="499"/>
                  </a:lnTo>
                  <a:lnTo>
                    <a:pt x="966" y="494"/>
                  </a:lnTo>
                  <a:lnTo>
                    <a:pt x="1007" y="521"/>
                  </a:lnTo>
                  <a:lnTo>
                    <a:pt x="1024" y="524"/>
                  </a:lnTo>
                  <a:lnTo>
                    <a:pt x="1029" y="520"/>
                  </a:lnTo>
                  <a:lnTo>
                    <a:pt x="1044" y="531"/>
                  </a:lnTo>
                  <a:lnTo>
                    <a:pt x="1044" y="538"/>
                  </a:lnTo>
                  <a:lnTo>
                    <a:pt x="1052" y="540"/>
                  </a:lnTo>
                  <a:lnTo>
                    <a:pt x="1057" y="536"/>
                  </a:lnTo>
                  <a:lnTo>
                    <a:pt x="1060" y="527"/>
                  </a:lnTo>
                  <a:lnTo>
                    <a:pt x="1106" y="502"/>
                  </a:lnTo>
                  <a:lnTo>
                    <a:pt x="1147" y="507"/>
                  </a:lnTo>
                  <a:lnTo>
                    <a:pt x="1163" y="515"/>
                  </a:lnTo>
                  <a:lnTo>
                    <a:pt x="1210" y="515"/>
                  </a:lnTo>
                  <a:lnTo>
                    <a:pt x="1212" y="514"/>
                  </a:lnTo>
                  <a:lnTo>
                    <a:pt x="1207" y="506"/>
                  </a:lnTo>
                  <a:lnTo>
                    <a:pt x="1208" y="501"/>
                  </a:lnTo>
                  <a:lnTo>
                    <a:pt x="1195" y="486"/>
                  </a:lnTo>
                  <a:lnTo>
                    <a:pt x="1208" y="471"/>
                  </a:lnTo>
                  <a:lnTo>
                    <a:pt x="1260" y="484"/>
                  </a:lnTo>
                  <a:lnTo>
                    <a:pt x="1273" y="500"/>
                  </a:lnTo>
                  <a:lnTo>
                    <a:pt x="1291" y="508"/>
                  </a:lnTo>
                  <a:lnTo>
                    <a:pt x="1301" y="510"/>
                  </a:lnTo>
                  <a:lnTo>
                    <a:pt x="1322" y="502"/>
                  </a:lnTo>
                  <a:lnTo>
                    <a:pt x="1331" y="504"/>
                  </a:lnTo>
                  <a:lnTo>
                    <a:pt x="1378" y="519"/>
                  </a:lnTo>
                  <a:lnTo>
                    <a:pt x="1396" y="527"/>
                  </a:lnTo>
                  <a:lnTo>
                    <a:pt x="1434" y="532"/>
                  </a:lnTo>
                  <a:lnTo>
                    <a:pt x="1465" y="524"/>
                  </a:lnTo>
                  <a:lnTo>
                    <a:pt x="1482" y="511"/>
                  </a:lnTo>
                  <a:lnTo>
                    <a:pt x="1505" y="518"/>
                  </a:lnTo>
                  <a:lnTo>
                    <a:pt x="1515" y="516"/>
                  </a:lnTo>
                  <a:lnTo>
                    <a:pt x="1545" y="524"/>
                  </a:lnTo>
                  <a:lnTo>
                    <a:pt x="1561" y="514"/>
                  </a:lnTo>
                  <a:lnTo>
                    <a:pt x="1552" y="484"/>
                  </a:lnTo>
                  <a:lnTo>
                    <a:pt x="1558" y="475"/>
                  </a:lnTo>
                  <a:lnTo>
                    <a:pt x="1550" y="465"/>
                  </a:lnTo>
                  <a:lnTo>
                    <a:pt x="1540" y="466"/>
                  </a:lnTo>
                  <a:lnTo>
                    <a:pt x="1537" y="461"/>
                  </a:lnTo>
                  <a:lnTo>
                    <a:pt x="1542" y="451"/>
                  </a:lnTo>
                  <a:lnTo>
                    <a:pt x="1552" y="450"/>
                  </a:lnTo>
                  <a:lnTo>
                    <a:pt x="1581" y="445"/>
                  </a:lnTo>
                  <a:lnTo>
                    <a:pt x="1601" y="452"/>
                  </a:lnTo>
                  <a:lnTo>
                    <a:pt x="1622" y="455"/>
                  </a:lnTo>
                  <a:lnTo>
                    <a:pt x="1645" y="469"/>
                  </a:lnTo>
                  <a:lnTo>
                    <a:pt x="1679" y="497"/>
                  </a:lnTo>
                  <a:lnTo>
                    <a:pt x="1699" y="517"/>
                  </a:lnTo>
                  <a:lnTo>
                    <a:pt x="1702" y="522"/>
                  </a:lnTo>
                  <a:lnTo>
                    <a:pt x="1732" y="527"/>
                  </a:lnTo>
                  <a:lnTo>
                    <a:pt x="1739" y="529"/>
                  </a:lnTo>
                  <a:lnTo>
                    <a:pt x="1763" y="537"/>
                  </a:lnTo>
                  <a:lnTo>
                    <a:pt x="1790" y="563"/>
                  </a:lnTo>
                  <a:lnTo>
                    <a:pt x="1807" y="564"/>
                  </a:lnTo>
                  <a:lnTo>
                    <a:pt x="1811" y="561"/>
                  </a:lnTo>
                  <a:lnTo>
                    <a:pt x="1841" y="547"/>
                  </a:lnTo>
                  <a:lnTo>
                    <a:pt x="1852" y="565"/>
                  </a:lnTo>
                  <a:lnTo>
                    <a:pt x="1849" y="571"/>
                  </a:lnTo>
                  <a:lnTo>
                    <a:pt x="1858" y="596"/>
                  </a:lnTo>
                  <a:lnTo>
                    <a:pt x="1859" y="616"/>
                  </a:lnTo>
                  <a:lnTo>
                    <a:pt x="1858" y="619"/>
                  </a:lnTo>
                  <a:lnTo>
                    <a:pt x="1856" y="618"/>
                  </a:lnTo>
                  <a:lnTo>
                    <a:pt x="1837" y="614"/>
                  </a:lnTo>
                  <a:lnTo>
                    <a:pt x="1829" y="626"/>
                  </a:lnTo>
                  <a:lnTo>
                    <a:pt x="1841" y="637"/>
                  </a:lnTo>
                  <a:lnTo>
                    <a:pt x="1851" y="653"/>
                  </a:lnTo>
                  <a:lnTo>
                    <a:pt x="1847" y="665"/>
                  </a:lnTo>
                  <a:lnTo>
                    <a:pt x="1851" y="670"/>
                  </a:lnTo>
                  <a:lnTo>
                    <a:pt x="1854" y="674"/>
                  </a:lnTo>
                  <a:lnTo>
                    <a:pt x="1856" y="673"/>
                  </a:lnTo>
                  <a:lnTo>
                    <a:pt x="1852" y="670"/>
                  </a:lnTo>
                  <a:lnTo>
                    <a:pt x="1861" y="669"/>
                  </a:lnTo>
                  <a:lnTo>
                    <a:pt x="1862" y="652"/>
                  </a:lnTo>
                  <a:lnTo>
                    <a:pt x="1869" y="659"/>
                  </a:lnTo>
                  <a:lnTo>
                    <a:pt x="1873" y="656"/>
                  </a:lnTo>
                  <a:lnTo>
                    <a:pt x="1877" y="664"/>
                  </a:lnTo>
                  <a:lnTo>
                    <a:pt x="1896" y="667"/>
                  </a:lnTo>
                  <a:lnTo>
                    <a:pt x="1916" y="652"/>
                  </a:lnTo>
                  <a:lnTo>
                    <a:pt x="1928" y="602"/>
                  </a:lnTo>
                  <a:lnTo>
                    <a:pt x="1926" y="578"/>
                  </a:lnTo>
                  <a:lnTo>
                    <a:pt x="1931" y="547"/>
                  </a:lnTo>
                  <a:lnTo>
                    <a:pt x="1913" y="515"/>
                  </a:lnTo>
                  <a:lnTo>
                    <a:pt x="1899" y="501"/>
                  </a:lnTo>
                  <a:lnTo>
                    <a:pt x="1892" y="486"/>
                  </a:lnTo>
                  <a:lnTo>
                    <a:pt x="1890" y="471"/>
                  </a:lnTo>
                  <a:lnTo>
                    <a:pt x="1881" y="466"/>
                  </a:lnTo>
                  <a:lnTo>
                    <a:pt x="1880" y="462"/>
                  </a:lnTo>
                  <a:lnTo>
                    <a:pt x="1873" y="457"/>
                  </a:lnTo>
                  <a:lnTo>
                    <a:pt x="1847" y="451"/>
                  </a:lnTo>
                  <a:lnTo>
                    <a:pt x="1871" y="454"/>
                  </a:lnTo>
                  <a:lnTo>
                    <a:pt x="1869" y="448"/>
                  </a:lnTo>
                  <a:lnTo>
                    <a:pt x="1844" y="439"/>
                  </a:lnTo>
                  <a:lnTo>
                    <a:pt x="1826" y="429"/>
                  </a:lnTo>
                  <a:lnTo>
                    <a:pt x="1809" y="428"/>
                  </a:lnTo>
                  <a:lnTo>
                    <a:pt x="1817" y="438"/>
                  </a:lnTo>
                  <a:lnTo>
                    <a:pt x="1817" y="444"/>
                  </a:lnTo>
                  <a:lnTo>
                    <a:pt x="1812" y="436"/>
                  </a:lnTo>
                  <a:lnTo>
                    <a:pt x="1811" y="440"/>
                  </a:lnTo>
                  <a:lnTo>
                    <a:pt x="1798" y="443"/>
                  </a:lnTo>
                  <a:lnTo>
                    <a:pt x="1799" y="437"/>
                  </a:lnTo>
                  <a:lnTo>
                    <a:pt x="1791" y="432"/>
                  </a:lnTo>
                  <a:lnTo>
                    <a:pt x="1792" y="428"/>
                  </a:lnTo>
                  <a:lnTo>
                    <a:pt x="1786" y="430"/>
                  </a:lnTo>
                  <a:lnTo>
                    <a:pt x="1791" y="436"/>
                  </a:lnTo>
                  <a:lnTo>
                    <a:pt x="1788" y="439"/>
                  </a:lnTo>
                  <a:lnTo>
                    <a:pt x="1772" y="423"/>
                  </a:lnTo>
                  <a:lnTo>
                    <a:pt x="1757" y="423"/>
                  </a:lnTo>
                  <a:lnTo>
                    <a:pt x="1746" y="420"/>
                  </a:lnTo>
                  <a:lnTo>
                    <a:pt x="1743" y="415"/>
                  </a:lnTo>
                  <a:lnTo>
                    <a:pt x="1759" y="391"/>
                  </a:lnTo>
                  <a:lnTo>
                    <a:pt x="1758" y="378"/>
                  </a:lnTo>
                  <a:lnTo>
                    <a:pt x="1769" y="359"/>
                  </a:lnTo>
                  <a:lnTo>
                    <a:pt x="1767" y="349"/>
                  </a:lnTo>
                  <a:lnTo>
                    <a:pt x="1773" y="333"/>
                  </a:lnTo>
                  <a:lnTo>
                    <a:pt x="1781" y="328"/>
                  </a:lnTo>
                  <a:lnTo>
                    <a:pt x="1815" y="327"/>
                  </a:lnTo>
                  <a:lnTo>
                    <a:pt x="1829" y="331"/>
                  </a:lnTo>
                  <a:lnTo>
                    <a:pt x="1829" y="326"/>
                  </a:lnTo>
                  <a:lnTo>
                    <a:pt x="1849" y="330"/>
                  </a:lnTo>
                  <a:lnTo>
                    <a:pt x="1859" y="327"/>
                  </a:lnTo>
                  <a:lnTo>
                    <a:pt x="1866" y="330"/>
                  </a:lnTo>
                  <a:lnTo>
                    <a:pt x="1870" y="330"/>
                  </a:lnTo>
                  <a:lnTo>
                    <a:pt x="1864" y="327"/>
                  </a:lnTo>
                  <a:lnTo>
                    <a:pt x="1869" y="326"/>
                  </a:lnTo>
                  <a:lnTo>
                    <a:pt x="1864" y="323"/>
                  </a:lnTo>
                  <a:lnTo>
                    <a:pt x="1866" y="321"/>
                  </a:lnTo>
                  <a:lnTo>
                    <a:pt x="1896" y="326"/>
                  </a:lnTo>
                  <a:lnTo>
                    <a:pt x="1902" y="324"/>
                  </a:lnTo>
                  <a:lnTo>
                    <a:pt x="1919" y="330"/>
                  </a:lnTo>
                  <a:lnTo>
                    <a:pt x="1907" y="333"/>
                  </a:lnTo>
                  <a:lnTo>
                    <a:pt x="1917" y="337"/>
                  </a:lnTo>
                  <a:lnTo>
                    <a:pt x="1930" y="334"/>
                  </a:lnTo>
                  <a:lnTo>
                    <a:pt x="1938" y="337"/>
                  </a:lnTo>
                  <a:lnTo>
                    <a:pt x="1943" y="330"/>
                  </a:lnTo>
                  <a:lnTo>
                    <a:pt x="1964" y="332"/>
                  </a:lnTo>
                  <a:lnTo>
                    <a:pt x="1966" y="331"/>
                  </a:lnTo>
                  <a:lnTo>
                    <a:pt x="1963" y="328"/>
                  </a:lnTo>
                  <a:lnTo>
                    <a:pt x="1946" y="325"/>
                  </a:lnTo>
                  <a:lnTo>
                    <a:pt x="1944" y="323"/>
                  </a:lnTo>
                  <a:lnTo>
                    <a:pt x="1937" y="318"/>
                  </a:lnTo>
                  <a:lnTo>
                    <a:pt x="1942" y="283"/>
                  </a:lnTo>
                  <a:lnTo>
                    <a:pt x="1962" y="278"/>
                  </a:lnTo>
                  <a:lnTo>
                    <a:pt x="1979" y="282"/>
                  </a:lnTo>
                  <a:lnTo>
                    <a:pt x="1981" y="277"/>
                  </a:lnTo>
                  <a:lnTo>
                    <a:pt x="1989" y="289"/>
                  </a:lnTo>
                  <a:lnTo>
                    <a:pt x="1995" y="293"/>
                  </a:lnTo>
                  <a:lnTo>
                    <a:pt x="1997" y="296"/>
                  </a:lnTo>
                  <a:lnTo>
                    <a:pt x="2004" y="295"/>
                  </a:lnTo>
                  <a:lnTo>
                    <a:pt x="2011" y="304"/>
                  </a:lnTo>
                  <a:lnTo>
                    <a:pt x="2020" y="284"/>
                  </a:lnTo>
                  <a:lnTo>
                    <a:pt x="2024" y="281"/>
                  </a:lnTo>
                  <a:lnTo>
                    <a:pt x="2032" y="285"/>
                  </a:lnTo>
                  <a:lnTo>
                    <a:pt x="2031" y="282"/>
                  </a:lnTo>
                  <a:lnTo>
                    <a:pt x="2025" y="281"/>
                  </a:lnTo>
                  <a:lnTo>
                    <a:pt x="2014" y="268"/>
                  </a:lnTo>
                  <a:lnTo>
                    <a:pt x="2024" y="264"/>
                  </a:lnTo>
                  <a:lnTo>
                    <a:pt x="2036" y="266"/>
                  </a:lnTo>
                  <a:lnTo>
                    <a:pt x="2031" y="272"/>
                  </a:lnTo>
                  <a:lnTo>
                    <a:pt x="2050" y="290"/>
                  </a:lnTo>
                  <a:lnTo>
                    <a:pt x="2049" y="294"/>
                  </a:lnTo>
                  <a:lnTo>
                    <a:pt x="2056" y="298"/>
                  </a:lnTo>
                  <a:lnTo>
                    <a:pt x="2040" y="307"/>
                  </a:lnTo>
                  <a:lnTo>
                    <a:pt x="2044" y="311"/>
                  </a:lnTo>
                  <a:lnTo>
                    <a:pt x="2040" y="324"/>
                  </a:lnTo>
                  <a:lnTo>
                    <a:pt x="2040" y="353"/>
                  </a:lnTo>
                  <a:lnTo>
                    <a:pt x="2032" y="359"/>
                  </a:lnTo>
                  <a:lnTo>
                    <a:pt x="2023" y="358"/>
                  </a:lnTo>
                  <a:lnTo>
                    <a:pt x="2032" y="364"/>
                  </a:lnTo>
                  <a:lnTo>
                    <a:pt x="2037" y="373"/>
                  </a:lnTo>
                  <a:lnTo>
                    <a:pt x="2032" y="380"/>
                  </a:lnTo>
                  <a:lnTo>
                    <a:pt x="2043" y="395"/>
                  </a:lnTo>
                  <a:lnTo>
                    <a:pt x="2070" y="421"/>
                  </a:lnTo>
                  <a:lnTo>
                    <a:pt x="2162" y="497"/>
                  </a:lnTo>
                  <a:lnTo>
                    <a:pt x="2167" y="477"/>
                  </a:lnTo>
                  <a:lnTo>
                    <a:pt x="2157" y="463"/>
                  </a:lnTo>
                  <a:lnTo>
                    <a:pt x="2155" y="457"/>
                  </a:lnTo>
                  <a:lnTo>
                    <a:pt x="2163" y="450"/>
                  </a:lnTo>
                  <a:lnTo>
                    <a:pt x="2170" y="451"/>
                  </a:lnTo>
                  <a:lnTo>
                    <a:pt x="2151" y="434"/>
                  </a:lnTo>
                  <a:lnTo>
                    <a:pt x="2155" y="423"/>
                  </a:lnTo>
                  <a:lnTo>
                    <a:pt x="2167" y="424"/>
                  </a:lnTo>
                  <a:lnTo>
                    <a:pt x="2170" y="420"/>
                  </a:lnTo>
                  <a:lnTo>
                    <a:pt x="2146" y="404"/>
                  </a:lnTo>
                  <a:lnTo>
                    <a:pt x="2141" y="395"/>
                  </a:lnTo>
                  <a:lnTo>
                    <a:pt x="2143" y="390"/>
                  </a:lnTo>
                  <a:lnTo>
                    <a:pt x="2140" y="389"/>
                  </a:lnTo>
                  <a:lnTo>
                    <a:pt x="2137" y="387"/>
                  </a:lnTo>
                  <a:lnTo>
                    <a:pt x="2145" y="383"/>
                  </a:lnTo>
                  <a:lnTo>
                    <a:pt x="2146" y="389"/>
                  </a:lnTo>
                  <a:lnTo>
                    <a:pt x="2157" y="394"/>
                  </a:lnTo>
                  <a:lnTo>
                    <a:pt x="2155" y="389"/>
                  </a:lnTo>
                  <a:lnTo>
                    <a:pt x="2146" y="381"/>
                  </a:lnTo>
                  <a:lnTo>
                    <a:pt x="2138" y="380"/>
                  </a:lnTo>
                  <a:lnTo>
                    <a:pt x="2127" y="371"/>
                  </a:lnTo>
                  <a:lnTo>
                    <a:pt x="2121" y="359"/>
                  </a:lnTo>
                  <a:lnTo>
                    <a:pt x="2108" y="356"/>
                  </a:lnTo>
                  <a:lnTo>
                    <a:pt x="2108" y="359"/>
                  </a:lnTo>
                  <a:lnTo>
                    <a:pt x="2099" y="356"/>
                  </a:lnTo>
                  <a:lnTo>
                    <a:pt x="2090" y="344"/>
                  </a:lnTo>
                  <a:lnTo>
                    <a:pt x="2086" y="333"/>
                  </a:lnTo>
                  <a:lnTo>
                    <a:pt x="2090" y="333"/>
                  </a:lnTo>
                  <a:lnTo>
                    <a:pt x="2077" y="317"/>
                  </a:lnTo>
                  <a:lnTo>
                    <a:pt x="2089" y="314"/>
                  </a:lnTo>
                  <a:lnTo>
                    <a:pt x="2101" y="318"/>
                  </a:lnTo>
                  <a:lnTo>
                    <a:pt x="2096" y="314"/>
                  </a:lnTo>
                  <a:lnTo>
                    <a:pt x="2101" y="305"/>
                  </a:lnTo>
                  <a:lnTo>
                    <a:pt x="2118" y="318"/>
                  </a:lnTo>
                  <a:lnTo>
                    <a:pt x="2117" y="307"/>
                  </a:lnTo>
                  <a:lnTo>
                    <a:pt x="2129" y="303"/>
                  </a:lnTo>
                  <a:lnTo>
                    <a:pt x="2151" y="305"/>
                  </a:lnTo>
                  <a:lnTo>
                    <a:pt x="2178" y="316"/>
                  </a:lnTo>
                  <a:lnTo>
                    <a:pt x="2169" y="307"/>
                  </a:lnTo>
                  <a:lnTo>
                    <a:pt x="2182" y="295"/>
                  </a:lnTo>
                  <a:lnTo>
                    <a:pt x="2178" y="292"/>
                  </a:lnTo>
                  <a:lnTo>
                    <a:pt x="2184" y="288"/>
                  </a:lnTo>
                  <a:lnTo>
                    <a:pt x="2181" y="281"/>
                  </a:lnTo>
                  <a:lnTo>
                    <a:pt x="2188" y="283"/>
                  </a:lnTo>
                  <a:lnTo>
                    <a:pt x="2198" y="277"/>
                  </a:lnTo>
                  <a:lnTo>
                    <a:pt x="2194" y="273"/>
                  </a:lnTo>
                  <a:lnTo>
                    <a:pt x="2214" y="266"/>
                  </a:lnTo>
                  <a:lnTo>
                    <a:pt x="2217" y="266"/>
                  </a:lnTo>
                  <a:lnTo>
                    <a:pt x="2247" y="270"/>
                  </a:lnTo>
                  <a:lnTo>
                    <a:pt x="2244" y="262"/>
                  </a:lnTo>
                  <a:lnTo>
                    <a:pt x="2228" y="257"/>
                  </a:lnTo>
                  <a:lnTo>
                    <a:pt x="2234" y="256"/>
                  </a:lnTo>
                  <a:lnTo>
                    <a:pt x="2216" y="250"/>
                  </a:lnTo>
                  <a:lnTo>
                    <a:pt x="2198" y="238"/>
                  </a:lnTo>
                  <a:lnTo>
                    <a:pt x="2194" y="238"/>
                  </a:lnTo>
                  <a:lnTo>
                    <a:pt x="2183" y="231"/>
                  </a:lnTo>
                  <a:lnTo>
                    <a:pt x="2184" y="234"/>
                  </a:lnTo>
                  <a:lnTo>
                    <a:pt x="2172" y="231"/>
                  </a:lnTo>
                  <a:lnTo>
                    <a:pt x="2160" y="224"/>
                  </a:lnTo>
                  <a:lnTo>
                    <a:pt x="2182" y="227"/>
                  </a:lnTo>
                  <a:lnTo>
                    <a:pt x="2189" y="218"/>
                  </a:lnTo>
                  <a:lnTo>
                    <a:pt x="2082" y="14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3056" y="1007"/>
              <a:ext cx="2253" cy="702"/>
            </a:xfrm>
            <a:custGeom>
              <a:avLst/>
              <a:gdLst/>
              <a:ahLst/>
              <a:cxnLst>
                <a:cxn ang="0">
                  <a:pos x="1895" y="134"/>
                </a:cxn>
                <a:cxn ang="0">
                  <a:pos x="1650" y="109"/>
                </a:cxn>
                <a:cxn ang="0">
                  <a:pos x="1467" y="99"/>
                </a:cxn>
                <a:cxn ang="0">
                  <a:pos x="1317" y="96"/>
                </a:cxn>
                <a:cxn ang="0">
                  <a:pos x="1179" y="78"/>
                </a:cxn>
                <a:cxn ang="0">
                  <a:pos x="1046" y="59"/>
                </a:cxn>
                <a:cxn ang="0">
                  <a:pos x="990" y="79"/>
                </a:cxn>
                <a:cxn ang="0">
                  <a:pos x="1015" y="22"/>
                </a:cxn>
                <a:cxn ang="0">
                  <a:pos x="867" y="1"/>
                </a:cxn>
                <a:cxn ang="0">
                  <a:pos x="811" y="26"/>
                </a:cxn>
                <a:cxn ang="0">
                  <a:pos x="722" y="56"/>
                </a:cxn>
                <a:cxn ang="0">
                  <a:pos x="698" y="92"/>
                </a:cxn>
                <a:cxn ang="0">
                  <a:pos x="710" y="109"/>
                </a:cxn>
                <a:cxn ang="0">
                  <a:pos x="653" y="107"/>
                </a:cxn>
                <a:cxn ang="0">
                  <a:pos x="610" y="134"/>
                </a:cxn>
                <a:cxn ang="0">
                  <a:pos x="678" y="161"/>
                </a:cxn>
                <a:cxn ang="0">
                  <a:pos x="590" y="189"/>
                </a:cxn>
                <a:cxn ang="0">
                  <a:pos x="565" y="102"/>
                </a:cxn>
                <a:cxn ang="0">
                  <a:pos x="521" y="128"/>
                </a:cxn>
                <a:cxn ang="0">
                  <a:pos x="433" y="153"/>
                </a:cxn>
                <a:cxn ang="0">
                  <a:pos x="351" y="155"/>
                </a:cxn>
                <a:cxn ang="0">
                  <a:pos x="265" y="190"/>
                </a:cxn>
                <a:cxn ang="0">
                  <a:pos x="235" y="205"/>
                </a:cxn>
                <a:cxn ang="0">
                  <a:pos x="154" y="231"/>
                </a:cxn>
                <a:cxn ang="0">
                  <a:pos x="94" y="192"/>
                </a:cxn>
                <a:cxn ang="0">
                  <a:pos x="58" y="134"/>
                </a:cxn>
                <a:cxn ang="0">
                  <a:pos x="24" y="170"/>
                </a:cxn>
                <a:cxn ang="0">
                  <a:pos x="21" y="305"/>
                </a:cxn>
                <a:cxn ang="0">
                  <a:pos x="29" y="364"/>
                </a:cxn>
                <a:cxn ang="0">
                  <a:pos x="114" y="440"/>
                </a:cxn>
                <a:cxn ang="0">
                  <a:pos x="188" y="508"/>
                </a:cxn>
                <a:cxn ang="0">
                  <a:pos x="268" y="562"/>
                </a:cxn>
                <a:cxn ang="0">
                  <a:pos x="231" y="614"/>
                </a:cxn>
                <a:cxn ang="0">
                  <a:pos x="420" y="694"/>
                </a:cxn>
                <a:cxn ang="0">
                  <a:pos x="411" y="595"/>
                </a:cxn>
                <a:cxn ang="0">
                  <a:pos x="383" y="535"/>
                </a:cxn>
                <a:cxn ang="0">
                  <a:pos x="446" y="486"/>
                </a:cxn>
                <a:cxn ang="0">
                  <a:pos x="547" y="496"/>
                </a:cxn>
                <a:cxn ang="0">
                  <a:pos x="590" y="467"/>
                </a:cxn>
                <a:cxn ang="0">
                  <a:pos x="634" y="426"/>
                </a:cxn>
                <a:cxn ang="0">
                  <a:pos x="758" y="436"/>
                </a:cxn>
                <a:cxn ang="0">
                  <a:pos x="822" y="433"/>
                </a:cxn>
                <a:cxn ang="0">
                  <a:pos x="1046" y="542"/>
                </a:cxn>
                <a:cxn ang="0">
                  <a:pos x="1263" y="487"/>
                </a:cxn>
                <a:cxn ang="0">
                  <a:pos x="1549" y="528"/>
                </a:cxn>
                <a:cxn ang="0">
                  <a:pos x="1683" y="501"/>
                </a:cxn>
                <a:cxn ang="0">
                  <a:pos x="1864" y="621"/>
                </a:cxn>
                <a:cxn ang="0">
                  <a:pos x="1866" y="657"/>
                </a:cxn>
                <a:cxn ang="0">
                  <a:pos x="1885" y="470"/>
                </a:cxn>
                <a:cxn ang="0">
                  <a:pos x="1802" y="446"/>
                </a:cxn>
                <a:cxn ang="0">
                  <a:pos x="1773" y="361"/>
                </a:cxn>
                <a:cxn ang="0">
                  <a:pos x="1868" y="325"/>
                </a:cxn>
                <a:cxn ang="0">
                  <a:pos x="1950" y="328"/>
                </a:cxn>
                <a:cxn ang="0">
                  <a:pos x="2028" y="283"/>
                </a:cxn>
                <a:cxn ang="0">
                  <a:pos x="2044" y="327"/>
                </a:cxn>
                <a:cxn ang="0">
                  <a:pos x="2168" y="453"/>
                </a:cxn>
                <a:cxn ang="0">
                  <a:pos x="2162" y="397"/>
                </a:cxn>
                <a:cxn ang="0">
                  <a:pos x="2094" y="316"/>
                </a:cxn>
                <a:cxn ang="0">
                  <a:pos x="2186" y="283"/>
                </a:cxn>
                <a:cxn ang="0">
                  <a:pos x="2188" y="233"/>
                </a:cxn>
              </a:cxnLst>
              <a:rect l="0" t="0" r="r" b="b"/>
              <a:pathLst>
                <a:path w="2253" h="702">
                  <a:moveTo>
                    <a:pt x="2087" y="149"/>
                  </a:moveTo>
                  <a:lnTo>
                    <a:pt x="2049" y="139"/>
                  </a:lnTo>
                  <a:lnTo>
                    <a:pt x="2002" y="132"/>
                  </a:lnTo>
                  <a:lnTo>
                    <a:pt x="1926" y="129"/>
                  </a:lnTo>
                  <a:lnTo>
                    <a:pt x="1925" y="129"/>
                  </a:lnTo>
                  <a:lnTo>
                    <a:pt x="1933" y="134"/>
                  </a:lnTo>
                  <a:lnTo>
                    <a:pt x="1931" y="136"/>
                  </a:lnTo>
                  <a:lnTo>
                    <a:pt x="1939" y="138"/>
                  </a:lnTo>
                  <a:lnTo>
                    <a:pt x="1957" y="146"/>
                  </a:lnTo>
                  <a:lnTo>
                    <a:pt x="1954" y="152"/>
                  </a:lnTo>
                  <a:lnTo>
                    <a:pt x="1917" y="143"/>
                  </a:lnTo>
                  <a:lnTo>
                    <a:pt x="1905" y="137"/>
                  </a:lnTo>
                  <a:lnTo>
                    <a:pt x="1895" y="134"/>
                  </a:lnTo>
                  <a:lnTo>
                    <a:pt x="1890" y="139"/>
                  </a:lnTo>
                  <a:lnTo>
                    <a:pt x="1851" y="136"/>
                  </a:lnTo>
                  <a:lnTo>
                    <a:pt x="1844" y="133"/>
                  </a:lnTo>
                  <a:lnTo>
                    <a:pt x="1817" y="140"/>
                  </a:lnTo>
                  <a:lnTo>
                    <a:pt x="1811" y="138"/>
                  </a:lnTo>
                  <a:lnTo>
                    <a:pt x="1795" y="134"/>
                  </a:lnTo>
                  <a:lnTo>
                    <a:pt x="1784" y="132"/>
                  </a:lnTo>
                  <a:lnTo>
                    <a:pt x="1772" y="122"/>
                  </a:lnTo>
                  <a:lnTo>
                    <a:pt x="1742" y="113"/>
                  </a:lnTo>
                  <a:lnTo>
                    <a:pt x="1687" y="112"/>
                  </a:lnTo>
                  <a:lnTo>
                    <a:pt x="1663" y="116"/>
                  </a:lnTo>
                  <a:lnTo>
                    <a:pt x="1647" y="112"/>
                  </a:lnTo>
                  <a:lnTo>
                    <a:pt x="1650" y="109"/>
                  </a:lnTo>
                  <a:lnTo>
                    <a:pt x="1633" y="104"/>
                  </a:lnTo>
                  <a:lnTo>
                    <a:pt x="1622" y="105"/>
                  </a:lnTo>
                  <a:lnTo>
                    <a:pt x="1610" y="101"/>
                  </a:lnTo>
                  <a:lnTo>
                    <a:pt x="1592" y="101"/>
                  </a:lnTo>
                  <a:lnTo>
                    <a:pt x="1593" y="96"/>
                  </a:lnTo>
                  <a:lnTo>
                    <a:pt x="1602" y="97"/>
                  </a:lnTo>
                  <a:lnTo>
                    <a:pt x="1590" y="92"/>
                  </a:lnTo>
                  <a:lnTo>
                    <a:pt x="1459" y="79"/>
                  </a:lnTo>
                  <a:lnTo>
                    <a:pt x="1457" y="81"/>
                  </a:lnTo>
                  <a:lnTo>
                    <a:pt x="1465" y="85"/>
                  </a:lnTo>
                  <a:lnTo>
                    <a:pt x="1461" y="94"/>
                  </a:lnTo>
                  <a:lnTo>
                    <a:pt x="1466" y="97"/>
                  </a:lnTo>
                  <a:lnTo>
                    <a:pt x="1467" y="99"/>
                  </a:lnTo>
                  <a:lnTo>
                    <a:pt x="1477" y="104"/>
                  </a:lnTo>
                  <a:lnTo>
                    <a:pt x="1468" y="102"/>
                  </a:lnTo>
                  <a:lnTo>
                    <a:pt x="1457" y="109"/>
                  </a:lnTo>
                  <a:lnTo>
                    <a:pt x="1427" y="102"/>
                  </a:lnTo>
                  <a:lnTo>
                    <a:pt x="1414" y="101"/>
                  </a:lnTo>
                  <a:lnTo>
                    <a:pt x="1394" y="104"/>
                  </a:lnTo>
                  <a:lnTo>
                    <a:pt x="1368" y="94"/>
                  </a:lnTo>
                  <a:lnTo>
                    <a:pt x="1378" y="117"/>
                  </a:lnTo>
                  <a:lnTo>
                    <a:pt x="1368" y="113"/>
                  </a:lnTo>
                  <a:lnTo>
                    <a:pt x="1351" y="111"/>
                  </a:lnTo>
                  <a:lnTo>
                    <a:pt x="1327" y="101"/>
                  </a:lnTo>
                  <a:lnTo>
                    <a:pt x="1324" y="101"/>
                  </a:lnTo>
                  <a:lnTo>
                    <a:pt x="1317" y="96"/>
                  </a:lnTo>
                  <a:lnTo>
                    <a:pt x="1321" y="92"/>
                  </a:lnTo>
                  <a:lnTo>
                    <a:pt x="1318" y="87"/>
                  </a:lnTo>
                  <a:lnTo>
                    <a:pt x="1308" y="84"/>
                  </a:lnTo>
                  <a:lnTo>
                    <a:pt x="1303" y="78"/>
                  </a:lnTo>
                  <a:lnTo>
                    <a:pt x="1274" y="69"/>
                  </a:lnTo>
                  <a:lnTo>
                    <a:pt x="1256" y="71"/>
                  </a:lnTo>
                  <a:lnTo>
                    <a:pt x="1211" y="63"/>
                  </a:lnTo>
                  <a:lnTo>
                    <a:pt x="1213" y="65"/>
                  </a:lnTo>
                  <a:lnTo>
                    <a:pt x="1205" y="64"/>
                  </a:lnTo>
                  <a:lnTo>
                    <a:pt x="1210" y="69"/>
                  </a:lnTo>
                  <a:lnTo>
                    <a:pt x="1220" y="75"/>
                  </a:lnTo>
                  <a:lnTo>
                    <a:pt x="1220" y="76"/>
                  </a:lnTo>
                  <a:lnTo>
                    <a:pt x="1179" y="78"/>
                  </a:lnTo>
                  <a:lnTo>
                    <a:pt x="1156" y="74"/>
                  </a:lnTo>
                  <a:lnTo>
                    <a:pt x="1154" y="69"/>
                  </a:lnTo>
                  <a:lnTo>
                    <a:pt x="1107" y="65"/>
                  </a:lnTo>
                  <a:lnTo>
                    <a:pt x="1083" y="68"/>
                  </a:lnTo>
                  <a:lnTo>
                    <a:pt x="1105" y="74"/>
                  </a:lnTo>
                  <a:lnTo>
                    <a:pt x="1091" y="72"/>
                  </a:lnTo>
                  <a:lnTo>
                    <a:pt x="1080" y="70"/>
                  </a:lnTo>
                  <a:lnTo>
                    <a:pt x="1079" y="66"/>
                  </a:lnTo>
                  <a:lnTo>
                    <a:pt x="1064" y="60"/>
                  </a:lnTo>
                  <a:lnTo>
                    <a:pt x="1069" y="64"/>
                  </a:lnTo>
                  <a:lnTo>
                    <a:pt x="1065" y="65"/>
                  </a:lnTo>
                  <a:lnTo>
                    <a:pt x="1049" y="63"/>
                  </a:lnTo>
                  <a:lnTo>
                    <a:pt x="1046" y="59"/>
                  </a:lnTo>
                  <a:lnTo>
                    <a:pt x="1040" y="62"/>
                  </a:lnTo>
                  <a:lnTo>
                    <a:pt x="1028" y="60"/>
                  </a:lnTo>
                  <a:lnTo>
                    <a:pt x="1025" y="64"/>
                  </a:lnTo>
                  <a:lnTo>
                    <a:pt x="1031" y="67"/>
                  </a:lnTo>
                  <a:lnTo>
                    <a:pt x="1045" y="65"/>
                  </a:lnTo>
                  <a:lnTo>
                    <a:pt x="1034" y="70"/>
                  </a:lnTo>
                  <a:lnTo>
                    <a:pt x="1026" y="68"/>
                  </a:lnTo>
                  <a:lnTo>
                    <a:pt x="1029" y="71"/>
                  </a:lnTo>
                  <a:lnTo>
                    <a:pt x="1013" y="75"/>
                  </a:lnTo>
                  <a:lnTo>
                    <a:pt x="996" y="74"/>
                  </a:lnTo>
                  <a:lnTo>
                    <a:pt x="995" y="75"/>
                  </a:lnTo>
                  <a:lnTo>
                    <a:pt x="999" y="78"/>
                  </a:lnTo>
                  <a:lnTo>
                    <a:pt x="990" y="79"/>
                  </a:lnTo>
                  <a:lnTo>
                    <a:pt x="990" y="73"/>
                  </a:lnTo>
                  <a:lnTo>
                    <a:pt x="998" y="67"/>
                  </a:lnTo>
                  <a:lnTo>
                    <a:pt x="1011" y="67"/>
                  </a:lnTo>
                  <a:lnTo>
                    <a:pt x="1023" y="52"/>
                  </a:lnTo>
                  <a:lnTo>
                    <a:pt x="1047" y="42"/>
                  </a:lnTo>
                  <a:lnTo>
                    <a:pt x="1049" y="38"/>
                  </a:lnTo>
                  <a:lnTo>
                    <a:pt x="1045" y="34"/>
                  </a:lnTo>
                  <a:lnTo>
                    <a:pt x="1039" y="33"/>
                  </a:lnTo>
                  <a:lnTo>
                    <a:pt x="1040" y="30"/>
                  </a:lnTo>
                  <a:lnTo>
                    <a:pt x="1022" y="23"/>
                  </a:lnTo>
                  <a:lnTo>
                    <a:pt x="1021" y="26"/>
                  </a:lnTo>
                  <a:lnTo>
                    <a:pt x="1014" y="24"/>
                  </a:lnTo>
                  <a:lnTo>
                    <a:pt x="1015" y="22"/>
                  </a:lnTo>
                  <a:lnTo>
                    <a:pt x="986" y="15"/>
                  </a:lnTo>
                  <a:lnTo>
                    <a:pt x="949" y="15"/>
                  </a:lnTo>
                  <a:lnTo>
                    <a:pt x="945" y="19"/>
                  </a:lnTo>
                  <a:lnTo>
                    <a:pt x="930" y="19"/>
                  </a:lnTo>
                  <a:lnTo>
                    <a:pt x="936" y="15"/>
                  </a:lnTo>
                  <a:lnTo>
                    <a:pt x="933" y="11"/>
                  </a:lnTo>
                  <a:lnTo>
                    <a:pt x="912" y="11"/>
                  </a:lnTo>
                  <a:lnTo>
                    <a:pt x="911" y="9"/>
                  </a:lnTo>
                  <a:lnTo>
                    <a:pt x="897" y="11"/>
                  </a:lnTo>
                  <a:lnTo>
                    <a:pt x="911" y="5"/>
                  </a:lnTo>
                  <a:lnTo>
                    <a:pt x="903" y="2"/>
                  </a:lnTo>
                  <a:lnTo>
                    <a:pt x="880" y="0"/>
                  </a:lnTo>
                  <a:lnTo>
                    <a:pt x="867" y="1"/>
                  </a:lnTo>
                  <a:lnTo>
                    <a:pt x="857" y="9"/>
                  </a:lnTo>
                  <a:lnTo>
                    <a:pt x="857" y="13"/>
                  </a:lnTo>
                  <a:lnTo>
                    <a:pt x="866" y="17"/>
                  </a:lnTo>
                  <a:lnTo>
                    <a:pt x="865" y="18"/>
                  </a:lnTo>
                  <a:lnTo>
                    <a:pt x="838" y="19"/>
                  </a:lnTo>
                  <a:lnTo>
                    <a:pt x="855" y="23"/>
                  </a:lnTo>
                  <a:lnTo>
                    <a:pt x="857" y="26"/>
                  </a:lnTo>
                  <a:lnTo>
                    <a:pt x="840" y="22"/>
                  </a:lnTo>
                  <a:lnTo>
                    <a:pt x="820" y="29"/>
                  </a:lnTo>
                  <a:lnTo>
                    <a:pt x="820" y="27"/>
                  </a:lnTo>
                  <a:lnTo>
                    <a:pt x="817" y="27"/>
                  </a:lnTo>
                  <a:lnTo>
                    <a:pt x="810" y="29"/>
                  </a:lnTo>
                  <a:lnTo>
                    <a:pt x="811" y="26"/>
                  </a:lnTo>
                  <a:lnTo>
                    <a:pt x="806" y="25"/>
                  </a:lnTo>
                  <a:lnTo>
                    <a:pt x="771" y="26"/>
                  </a:lnTo>
                  <a:lnTo>
                    <a:pt x="781" y="29"/>
                  </a:lnTo>
                  <a:lnTo>
                    <a:pt x="734" y="35"/>
                  </a:lnTo>
                  <a:lnTo>
                    <a:pt x="726" y="41"/>
                  </a:lnTo>
                  <a:lnTo>
                    <a:pt x="712" y="41"/>
                  </a:lnTo>
                  <a:lnTo>
                    <a:pt x="717" y="44"/>
                  </a:lnTo>
                  <a:lnTo>
                    <a:pt x="718" y="49"/>
                  </a:lnTo>
                  <a:lnTo>
                    <a:pt x="703" y="46"/>
                  </a:lnTo>
                  <a:lnTo>
                    <a:pt x="703" y="49"/>
                  </a:lnTo>
                  <a:lnTo>
                    <a:pt x="717" y="51"/>
                  </a:lnTo>
                  <a:lnTo>
                    <a:pt x="710" y="54"/>
                  </a:lnTo>
                  <a:lnTo>
                    <a:pt x="722" y="56"/>
                  </a:lnTo>
                  <a:lnTo>
                    <a:pt x="728" y="59"/>
                  </a:lnTo>
                  <a:lnTo>
                    <a:pt x="725" y="59"/>
                  </a:lnTo>
                  <a:lnTo>
                    <a:pt x="727" y="62"/>
                  </a:lnTo>
                  <a:lnTo>
                    <a:pt x="654" y="68"/>
                  </a:lnTo>
                  <a:lnTo>
                    <a:pt x="658" y="69"/>
                  </a:lnTo>
                  <a:lnTo>
                    <a:pt x="654" y="72"/>
                  </a:lnTo>
                  <a:lnTo>
                    <a:pt x="657" y="72"/>
                  </a:lnTo>
                  <a:lnTo>
                    <a:pt x="656" y="74"/>
                  </a:lnTo>
                  <a:lnTo>
                    <a:pt x="669" y="79"/>
                  </a:lnTo>
                  <a:lnTo>
                    <a:pt x="669" y="82"/>
                  </a:lnTo>
                  <a:lnTo>
                    <a:pt x="674" y="87"/>
                  </a:lnTo>
                  <a:lnTo>
                    <a:pt x="695" y="90"/>
                  </a:lnTo>
                  <a:lnTo>
                    <a:pt x="698" y="92"/>
                  </a:lnTo>
                  <a:lnTo>
                    <a:pt x="697" y="94"/>
                  </a:lnTo>
                  <a:lnTo>
                    <a:pt x="716" y="97"/>
                  </a:lnTo>
                  <a:lnTo>
                    <a:pt x="723" y="102"/>
                  </a:lnTo>
                  <a:lnTo>
                    <a:pt x="722" y="108"/>
                  </a:lnTo>
                  <a:lnTo>
                    <a:pt x="737" y="118"/>
                  </a:lnTo>
                  <a:lnTo>
                    <a:pt x="740" y="123"/>
                  </a:lnTo>
                  <a:lnTo>
                    <a:pt x="734" y="124"/>
                  </a:lnTo>
                  <a:lnTo>
                    <a:pt x="738" y="129"/>
                  </a:lnTo>
                  <a:lnTo>
                    <a:pt x="726" y="127"/>
                  </a:lnTo>
                  <a:lnTo>
                    <a:pt x="721" y="124"/>
                  </a:lnTo>
                  <a:lnTo>
                    <a:pt x="718" y="119"/>
                  </a:lnTo>
                  <a:lnTo>
                    <a:pt x="717" y="117"/>
                  </a:lnTo>
                  <a:lnTo>
                    <a:pt x="710" y="109"/>
                  </a:lnTo>
                  <a:lnTo>
                    <a:pt x="717" y="105"/>
                  </a:lnTo>
                  <a:lnTo>
                    <a:pt x="717" y="101"/>
                  </a:lnTo>
                  <a:lnTo>
                    <a:pt x="692" y="99"/>
                  </a:lnTo>
                  <a:lnTo>
                    <a:pt x="654" y="88"/>
                  </a:lnTo>
                  <a:lnTo>
                    <a:pt x="638" y="88"/>
                  </a:lnTo>
                  <a:lnTo>
                    <a:pt x="633" y="94"/>
                  </a:lnTo>
                  <a:lnTo>
                    <a:pt x="643" y="94"/>
                  </a:lnTo>
                  <a:lnTo>
                    <a:pt x="641" y="97"/>
                  </a:lnTo>
                  <a:lnTo>
                    <a:pt x="630" y="100"/>
                  </a:lnTo>
                  <a:lnTo>
                    <a:pt x="620" y="95"/>
                  </a:lnTo>
                  <a:lnTo>
                    <a:pt x="616" y="97"/>
                  </a:lnTo>
                  <a:lnTo>
                    <a:pt x="625" y="102"/>
                  </a:lnTo>
                  <a:lnTo>
                    <a:pt x="653" y="107"/>
                  </a:lnTo>
                  <a:lnTo>
                    <a:pt x="656" y="110"/>
                  </a:lnTo>
                  <a:lnTo>
                    <a:pt x="614" y="106"/>
                  </a:lnTo>
                  <a:lnTo>
                    <a:pt x="611" y="104"/>
                  </a:lnTo>
                  <a:lnTo>
                    <a:pt x="612" y="102"/>
                  </a:lnTo>
                  <a:lnTo>
                    <a:pt x="604" y="94"/>
                  </a:lnTo>
                  <a:lnTo>
                    <a:pt x="606" y="90"/>
                  </a:lnTo>
                  <a:lnTo>
                    <a:pt x="603" y="85"/>
                  </a:lnTo>
                  <a:lnTo>
                    <a:pt x="588" y="80"/>
                  </a:lnTo>
                  <a:lnTo>
                    <a:pt x="597" y="89"/>
                  </a:lnTo>
                  <a:lnTo>
                    <a:pt x="581" y="97"/>
                  </a:lnTo>
                  <a:lnTo>
                    <a:pt x="580" y="102"/>
                  </a:lnTo>
                  <a:lnTo>
                    <a:pt x="609" y="117"/>
                  </a:lnTo>
                  <a:lnTo>
                    <a:pt x="610" y="134"/>
                  </a:lnTo>
                  <a:lnTo>
                    <a:pt x="618" y="139"/>
                  </a:lnTo>
                  <a:lnTo>
                    <a:pt x="619" y="144"/>
                  </a:lnTo>
                  <a:lnTo>
                    <a:pt x="640" y="147"/>
                  </a:lnTo>
                  <a:lnTo>
                    <a:pt x="650" y="144"/>
                  </a:lnTo>
                  <a:lnTo>
                    <a:pt x="677" y="150"/>
                  </a:lnTo>
                  <a:lnTo>
                    <a:pt x="691" y="161"/>
                  </a:lnTo>
                  <a:lnTo>
                    <a:pt x="685" y="163"/>
                  </a:lnTo>
                  <a:lnTo>
                    <a:pt x="688" y="170"/>
                  </a:lnTo>
                  <a:lnTo>
                    <a:pt x="710" y="173"/>
                  </a:lnTo>
                  <a:lnTo>
                    <a:pt x="694" y="175"/>
                  </a:lnTo>
                  <a:lnTo>
                    <a:pt x="684" y="171"/>
                  </a:lnTo>
                  <a:lnTo>
                    <a:pt x="681" y="162"/>
                  </a:lnTo>
                  <a:lnTo>
                    <a:pt x="678" y="161"/>
                  </a:lnTo>
                  <a:lnTo>
                    <a:pt x="677" y="157"/>
                  </a:lnTo>
                  <a:lnTo>
                    <a:pt x="660" y="148"/>
                  </a:lnTo>
                  <a:lnTo>
                    <a:pt x="635" y="153"/>
                  </a:lnTo>
                  <a:lnTo>
                    <a:pt x="635" y="158"/>
                  </a:lnTo>
                  <a:lnTo>
                    <a:pt x="647" y="166"/>
                  </a:lnTo>
                  <a:lnTo>
                    <a:pt x="649" y="171"/>
                  </a:lnTo>
                  <a:lnTo>
                    <a:pt x="642" y="177"/>
                  </a:lnTo>
                  <a:lnTo>
                    <a:pt x="642" y="186"/>
                  </a:lnTo>
                  <a:lnTo>
                    <a:pt x="629" y="192"/>
                  </a:lnTo>
                  <a:lnTo>
                    <a:pt x="632" y="198"/>
                  </a:lnTo>
                  <a:lnTo>
                    <a:pt x="629" y="199"/>
                  </a:lnTo>
                  <a:lnTo>
                    <a:pt x="598" y="195"/>
                  </a:lnTo>
                  <a:lnTo>
                    <a:pt x="590" y="189"/>
                  </a:lnTo>
                  <a:lnTo>
                    <a:pt x="619" y="185"/>
                  </a:lnTo>
                  <a:lnTo>
                    <a:pt x="622" y="173"/>
                  </a:lnTo>
                  <a:lnTo>
                    <a:pt x="626" y="171"/>
                  </a:lnTo>
                  <a:lnTo>
                    <a:pt x="622" y="163"/>
                  </a:lnTo>
                  <a:lnTo>
                    <a:pt x="624" y="158"/>
                  </a:lnTo>
                  <a:lnTo>
                    <a:pt x="621" y="155"/>
                  </a:lnTo>
                  <a:lnTo>
                    <a:pt x="603" y="147"/>
                  </a:lnTo>
                  <a:lnTo>
                    <a:pt x="596" y="132"/>
                  </a:lnTo>
                  <a:lnTo>
                    <a:pt x="588" y="124"/>
                  </a:lnTo>
                  <a:lnTo>
                    <a:pt x="590" y="122"/>
                  </a:lnTo>
                  <a:lnTo>
                    <a:pt x="586" y="115"/>
                  </a:lnTo>
                  <a:lnTo>
                    <a:pt x="579" y="109"/>
                  </a:lnTo>
                  <a:lnTo>
                    <a:pt x="565" y="102"/>
                  </a:lnTo>
                  <a:lnTo>
                    <a:pt x="567" y="91"/>
                  </a:lnTo>
                  <a:lnTo>
                    <a:pt x="560" y="81"/>
                  </a:lnTo>
                  <a:lnTo>
                    <a:pt x="545" y="79"/>
                  </a:lnTo>
                  <a:lnTo>
                    <a:pt x="516" y="79"/>
                  </a:lnTo>
                  <a:lnTo>
                    <a:pt x="513" y="84"/>
                  </a:lnTo>
                  <a:lnTo>
                    <a:pt x="516" y="98"/>
                  </a:lnTo>
                  <a:lnTo>
                    <a:pt x="501" y="107"/>
                  </a:lnTo>
                  <a:lnTo>
                    <a:pt x="502" y="111"/>
                  </a:lnTo>
                  <a:lnTo>
                    <a:pt x="506" y="111"/>
                  </a:lnTo>
                  <a:lnTo>
                    <a:pt x="503" y="116"/>
                  </a:lnTo>
                  <a:lnTo>
                    <a:pt x="516" y="117"/>
                  </a:lnTo>
                  <a:lnTo>
                    <a:pt x="517" y="124"/>
                  </a:lnTo>
                  <a:lnTo>
                    <a:pt x="521" y="128"/>
                  </a:lnTo>
                  <a:lnTo>
                    <a:pt x="516" y="129"/>
                  </a:lnTo>
                  <a:lnTo>
                    <a:pt x="519" y="136"/>
                  </a:lnTo>
                  <a:lnTo>
                    <a:pt x="538" y="139"/>
                  </a:lnTo>
                  <a:lnTo>
                    <a:pt x="550" y="148"/>
                  </a:lnTo>
                  <a:lnTo>
                    <a:pt x="559" y="150"/>
                  </a:lnTo>
                  <a:lnTo>
                    <a:pt x="554" y="162"/>
                  </a:lnTo>
                  <a:lnTo>
                    <a:pt x="532" y="151"/>
                  </a:lnTo>
                  <a:lnTo>
                    <a:pt x="483" y="139"/>
                  </a:lnTo>
                  <a:lnTo>
                    <a:pt x="435" y="132"/>
                  </a:lnTo>
                  <a:lnTo>
                    <a:pt x="431" y="136"/>
                  </a:lnTo>
                  <a:lnTo>
                    <a:pt x="442" y="146"/>
                  </a:lnTo>
                  <a:lnTo>
                    <a:pt x="444" y="149"/>
                  </a:lnTo>
                  <a:lnTo>
                    <a:pt x="433" y="153"/>
                  </a:lnTo>
                  <a:lnTo>
                    <a:pt x="436" y="157"/>
                  </a:lnTo>
                  <a:lnTo>
                    <a:pt x="432" y="160"/>
                  </a:lnTo>
                  <a:lnTo>
                    <a:pt x="425" y="158"/>
                  </a:lnTo>
                  <a:lnTo>
                    <a:pt x="427" y="153"/>
                  </a:lnTo>
                  <a:lnTo>
                    <a:pt x="419" y="147"/>
                  </a:lnTo>
                  <a:lnTo>
                    <a:pt x="408" y="149"/>
                  </a:lnTo>
                  <a:lnTo>
                    <a:pt x="400" y="156"/>
                  </a:lnTo>
                  <a:lnTo>
                    <a:pt x="373" y="155"/>
                  </a:lnTo>
                  <a:lnTo>
                    <a:pt x="368" y="158"/>
                  </a:lnTo>
                  <a:lnTo>
                    <a:pt x="369" y="162"/>
                  </a:lnTo>
                  <a:lnTo>
                    <a:pt x="359" y="162"/>
                  </a:lnTo>
                  <a:lnTo>
                    <a:pt x="355" y="160"/>
                  </a:lnTo>
                  <a:lnTo>
                    <a:pt x="351" y="155"/>
                  </a:lnTo>
                  <a:lnTo>
                    <a:pt x="352" y="152"/>
                  </a:lnTo>
                  <a:lnTo>
                    <a:pt x="357" y="148"/>
                  </a:lnTo>
                  <a:lnTo>
                    <a:pt x="342" y="150"/>
                  </a:lnTo>
                  <a:lnTo>
                    <a:pt x="341" y="152"/>
                  </a:lnTo>
                  <a:lnTo>
                    <a:pt x="342" y="155"/>
                  </a:lnTo>
                  <a:lnTo>
                    <a:pt x="335" y="152"/>
                  </a:lnTo>
                  <a:lnTo>
                    <a:pt x="331" y="155"/>
                  </a:lnTo>
                  <a:lnTo>
                    <a:pt x="334" y="156"/>
                  </a:lnTo>
                  <a:lnTo>
                    <a:pt x="334" y="159"/>
                  </a:lnTo>
                  <a:lnTo>
                    <a:pt x="321" y="157"/>
                  </a:lnTo>
                  <a:lnTo>
                    <a:pt x="278" y="173"/>
                  </a:lnTo>
                  <a:lnTo>
                    <a:pt x="278" y="185"/>
                  </a:lnTo>
                  <a:lnTo>
                    <a:pt x="265" y="190"/>
                  </a:lnTo>
                  <a:lnTo>
                    <a:pt x="262" y="186"/>
                  </a:lnTo>
                  <a:lnTo>
                    <a:pt x="254" y="186"/>
                  </a:lnTo>
                  <a:lnTo>
                    <a:pt x="235" y="175"/>
                  </a:lnTo>
                  <a:lnTo>
                    <a:pt x="257" y="169"/>
                  </a:lnTo>
                  <a:lnTo>
                    <a:pt x="251" y="162"/>
                  </a:lnTo>
                  <a:lnTo>
                    <a:pt x="240" y="157"/>
                  </a:lnTo>
                  <a:lnTo>
                    <a:pt x="204" y="154"/>
                  </a:lnTo>
                  <a:lnTo>
                    <a:pt x="219" y="160"/>
                  </a:lnTo>
                  <a:lnTo>
                    <a:pt x="222" y="170"/>
                  </a:lnTo>
                  <a:lnTo>
                    <a:pt x="221" y="178"/>
                  </a:lnTo>
                  <a:lnTo>
                    <a:pt x="234" y="185"/>
                  </a:lnTo>
                  <a:lnTo>
                    <a:pt x="232" y="198"/>
                  </a:lnTo>
                  <a:lnTo>
                    <a:pt x="235" y="205"/>
                  </a:lnTo>
                  <a:lnTo>
                    <a:pt x="228" y="200"/>
                  </a:lnTo>
                  <a:lnTo>
                    <a:pt x="224" y="201"/>
                  </a:lnTo>
                  <a:lnTo>
                    <a:pt x="225" y="198"/>
                  </a:lnTo>
                  <a:lnTo>
                    <a:pt x="204" y="192"/>
                  </a:lnTo>
                  <a:lnTo>
                    <a:pt x="196" y="201"/>
                  </a:lnTo>
                  <a:lnTo>
                    <a:pt x="176" y="209"/>
                  </a:lnTo>
                  <a:lnTo>
                    <a:pt x="178" y="215"/>
                  </a:lnTo>
                  <a:lnTo>
                    <a:pt x="197" y="231"/>
                  </a:lnTo>
                  <a:lnTo>
                    <a:pt x="136" y="218"/>
                  </a:lnTo>
                  <a:lnTo>
                    <a:pt x="133" y="223"/>
                  </a:lnTo>
                  <a:lnTo>
                    <a:pt x="135" y="227"/>
                  </a:lnTo>
                  <a:lnTo>
                    <a:pt x="147" y="233"/>
                  </a:lnTo>
                  <a:lnTo>
                    <a:pt x="154" y="231"/>
                  </a:lnTo>
                  <a:lnTo>
                    <a:pt x="163" y="243"/>
                  </a:lnTo>
                  <a:lnTo>
                    <a:pt x="154" y="245"/>
                  </a:lnTo>
                  <a:lnTo>
                    <a:pt x="111" y="231"/>
                  </a:lnTo>
                  <a:lnTo>
                    <a:pt x="108" y="223"/>
                  </a:lnTo>
                  <a:lnTo>
                    <a:pt x="99" y="215"/>
                  </a:lnTo>
                  <a:lnTo>
                    <a:pt x="103" y="213"/>
                  </a:lnTo>
                  <a:lnTo>
                    <a:pt x="102" y="205"/>
                  </a:lnTo>
                  <a:lnTo>
                    <a:pt x="67" y="190"/>
                  </a:lnTo>
                  <a:lnTo>
                    <a:pt x="60" y="184"/>
                  </a:lnTo>
                  <a:lnTo>
                    <a:pt x="63" y="182"/>
                  </a:lnTo>
                  <a:lnTo>
                    <a:pt x="80" y="189"/>
                  </a:lnTo>
                  <a:lnTo>
                    <a:pt x="91" y="189"/>
                  </a:lnTo>
                  <a:lnTo>
                    <a:pt x="94" y="192"/>
                  </a:lnTo>
                  <a:lnTo>
                    <a:pt x="158" y="201"/>
                  </a:lnTo>
                  <a:lnTo>
                    <a:pt x="174" y="198"/>
                  </a:lnTo>
                  <a:lnTo>
                    <a:pt x="187" y="188"/>
                  </a:lnTo>
                  <a:lnTo>
                    <a:pt x="188" y="181"/>
                  </a:lnTo>
                  <a:lnTo>
                    <a:pt x="184" y="180"/>
                  </a:lnTo>
                  <a:lnTo>
                    <a:pt x="180" y="172"/>
                  </a:lnTo>
                  <a:lnTo>
                    <a:pt x="99" y="145"/>
                  </a:lnTo>
                  <a:lnTo>
                    <a:pt x="57" y="142"/>
                  </a:lnTo>
                  <a:lnTo>
                    <a:pt x="58" y="139"/>
                  </a:lnTo>
                  <a:lnTo>
                    <a:pt x="43" y="138"/>
                  </a:lnTo>
                  <a:lnTo>
                    <a:pt x="44" y="134"/>
                  </a:lnTo>
                  <a:lnTo>
                    <a:pt x="56" y="138"/>
                  </a:lnTo>
                  <a:lnTo>
                    <a:pt x="58" y="134"/>
                  </a:lnTo>
                  <a:lnTo>
                    <a:pt x="40" y="131"/>
                  </a:lnTo>
                  <a:lnTo>
                    <a:pt x="42" y="134"/>
                  </a:lnTo>
                  <a:lnTo>
                    <a:pt x="39" y="136"/>
                  </a:lnTo>
                  <a:lnTo>
                    <a:pt x="27" y="134"/>
                  </a:lnTo>
                  <a:lnTo>
                    <a:pt x="27" y="138"/>
                  </a:lnTo>
                  <a:lnTo>
                    <a:pt x="19" y="136"/>
                  </a:lnTo>
                  <a:lnTo>
                    <a:pt x="18" y="139"/>
                  </a:lnTo>
                  <a:lnTo>
                    <a:pt x="9" y="143"/>
                  </a:lnTo>
                  <a:lnTo>
                    <a:pt x="6" y="147"/>
                  </a:lnTo>
                  <a:lnTo>
                    <a:pt x="0" y="155"/>
                  </a:lnTo>
                  <a:lnTo>
                    <a:pt x="4" y="162"/>
                  </a:lnTo>
                  <a:lnTo>
                    <a:pt x="15" y="164"/>
                  </a:lnTo>
                  <a:lnTo>
                    <a:pt x="24" y="170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35" y="207"/>
                  </a:lnTo>
                  <a:lnTo>
                    <a:pt x="33" y="215"/>
                  </a:lnTo>
                  <a:lnTo>
                    <a:pt x="35" y="224"/>
                  </a:lnTo>
                  <a:lnTo>
                    <a:pt x="39" y="225"/>
                  </a:lnTo>
                  <a:lnTo>
                    <a:pt x="42" y="230"/>
                  </a:lnTo>
                  <a:lnTo>
                    <a:pt x="50" y="235"/>
                  </a:lnTo>
                  <a:lnTo>
                    <a:pt x="47" y="245"/>
                  </a:lnTo>
                  <a:lnTo>
                    <a:pt x="66" y="259"/>
                  </a:lnTo>
                  <a:lnTo>
                    <a:pt x="68" y="265"/>
                  </a:lnTo>
                  <a:lnTo>
                    <a:pt x="50" y="285"/>
                  </a:lnTo>
                  <a:lnTo>
                    <a:pt x="21" y="305"/>
                  </a:lnTo>
                  <a:lnTo>
                    <a:pt x="35" y="303"/>
                  </a:lnTo>
                  <a:lnTo>
                    <a:pt x="36" y="307"/>
                  </a:lnTo>
                  <a:lnTo>
                    <a:pt x="34" y="306"/>
                  </a:lnTo>
                  <a:lnTo>
                    <a:pt x="35" y="310"/>
                  </a:lnTo>
                  <a:lnTo>
                    <a:pt x="56" y="313"/>
                  </a:lnTo>
                  <a:lnTo>
                    <a:pt x="63" y="318"/>
                  </a:lnTo>
                  <a:lnTo>
                    <a:pt x="30" y="321"/>
                  </a:lnTo>
                  <a:lnTo>
                    <a:pt x="30" y="325"/>
                  </a:lnTo>
                  <a:lnTo>
                    <a:pt x="35" y="328"/>
                  </a:lnTo>
                  <a:lnTo>
                    <a:pt x="30" y="334"/>
                  </a:lnTo>
                  <a:lnTo>
                    <a:pt x="18" y="337"/>
                  </a:lnTo>
                  <a:lnTo>
                    <a:pt x="34" y="358"/>
                  </a:lnTo>
                  <a:lnTo>
                    <a:pt x="29" y="364"/>
                  </a:lnTo>
                  <a:lnTo>
                    <a:pt x="36" y="369"/>
                  </a:lnTo>
                  <a:lnTo>
                    <a:pt x="35" y="376"/>
                  </a:lnTo>
                  <a:lnTo>
                    <a:pt x="45" y="383"/>
                  </a:lnTo>
                  <a:lnTo>
                    <a:pt x="48" y="392"/>
                  </a:lnTo>
                  <a:lnTo>
                    <a:pt x="64" y="395"/>
                  </a:lnTo>
                  <a:lnTo>
                    <a:pt x="67" y="396"/>
                  </a:lnTo>
                  <a:lnTo>
                    <a:pt x="68" y="401"/>
                  </a:lnTo>
                  <a:lnTo>
                    <a:pt x="82" y="397"/>
                  </a:lnTo>
                  <a:lnTo>
                    <a:pt x="92" y="403"/>
                  </a:lnTo>
                  <a:lnTo>
                    <a:pt x="96" y="411"/>
                  </a:lnTo>
                  <a:lnTo>
                    <a:pt x="94" y="419"/>
                  </a:lnTo>
                  <a:lnTo>
                    <a:pt x="112" y="434"/>
                  </a:lnTo>
                  <a:lnTo>
                    <a:pt x="114" y="440"/>
                  </a:lnTo>
                  <a:lnTo>
                    <a:pt x="121" y="439"/>
                  </a:lnTo>
                  <a:lnTo>
                    <a:pt x="130" y="443"/>
                  </a:lnTo>
                  <a:lnTo>
                    <a:pt x="130" y="447"/>
                  </a:lnTo>
                  <a:lnTo>
                    <a:pt x="123" y="453"/>
                  </a:lnTo>
                  <a:lnTo>
                    <a:pt x="111" y="449"/>
                  </a:lnTo>
                  <a:lnTo>
                    <a:pt x="107" y="453"/>
                  </a:lnTo>
                  <a:lnTo>
                    <a:pt x="120" y="473"/>
                  </a:lnTo>
                  <a:lnTo>
                    <a:pt x="151" y="469"/>
                  </a:lnTo>
                  <a:lnTo>
                    <a:pt x="163" y="479"/>
                  </a:lnTo>
                  <a:lnTo>
                    <a:pt x="159" y="482"/>
                  </a:lnTo>
                  <a:lnTo>
                    <a:pt x="163" y="489"/>
                  </a:lnTo>
                  <a:lnTo>
                    <a:pt x="177" y="492"/>
                  </a:lnTo>
                  <a:lnTo>
                    <a:pt x="188" y="508"/>
                  </a:lnTo>
                  <a:lnTo>
                    <a:pt x="206" y="510"/>
                  </a:lnTo>
                  <a:lnTo>
                    <a:pt x="217" y="507"/>
                  </a:lnTo>
                  <a:lnTo>
                    <a:pt x="230" y="517"/>
                  </a:lnTo>
                  <a:lnTo>
                    <a:pt x="235" y="516"/>
                  </a:lnTo>
                  <a:lnTo>
                    <a:pt x="267" y="526"/>
                  </a:lnTo>
                  <a:lnTo>
                    <a:pt x="265" y="527"/>
                  </a:lnTo>
                  <a:lnTo>
                    <a:pt x="268" y="532"/>
                  </a:lnTo>
                  <a:lnTo>
                    <a:pt x="262" y="537"/>
                  </a:lnTo>
                  <a:lnTo>
                    <a:pt x="268" y="541"/>
                  </a:lnTo>
                  <a:lnTo>
                    <a:pt x="264" y="544"/>
                  </a:lnTo>
                  <a:lnTo>
                    <a:pt x="266" y="548"/>
                  </a:lnTo>
                  <a:lnTo>
                    <a:pt x="269" y="553"/>
                  </a:lnTo>
                  <a:lnTo>
                    <a:pt x="268" y="562"/>
                  </a:lnTo>
                  <a:lnTo>
                    <a:pt x="254" y="561"/>
                  </a:lnTo>
                  <a:lnTo>
                    <a:pt x="244" y="571"/>
                  </a:lnTo>
                  <a:lnTo>
                    <a:pt x="245" y="577"/>
                  </a:lnTo>
                  <a:lnTo>
                    <a:pt x="261" y="575"/>
                  </a:lnTo>
                  <a:lnTo>
                    <a:pt x="265" y="578"/>
                  </a:lnTo>
                  <a:lnTo>
                    <a:pt x="251" y="584"/>
                  </a:lnTo>
                  <a:lnTo>
                    <a:pt x="253" y="586"/>
                  </a:lnTo>
                  <a:lnTo>
                    <a:pt x="241" y="587"/>
                  </a:lnTo>
                  <a:lnTo>
                    <a:pt x="241" y="590"/>
                  </a:lnTo>
                  <a:lnTo>
                    <a:pt x="255" y="599"/>
                  </a:lnTo>
                  <a:lnTo>
                    <a:pt x="247" y="601"/>
                  </a:lnTo>
                  <a:lnTo>
                    <a:pt x="240" y="614"/>
                  </a:lnTo>
                  <a:lnTo>
                    <a:pt x="231" y="614"/>
                  </a:lnTo>
                  <a:lnTo>
                    <a:pt x="227" y="618"/>
                  </a:lnTo>
                  <a:lnTo>
                    <a:pt x="242" y="629"/>
                  </a:lnTo>
                  <a:lnTo>
                    <a:pt x="267" y="638"/>
                  </a:lnTo>
                  <a:lnTo>
                    <a:pt x="288" y="653"/>
                  </a:lnTo>
                  <a:lnTo>
                    <a:pt x="300" y="652"/>
                  </a:lnTo>
                  <a:lnTo>
                    <a:pt x="320" y="659"/>
                  </a:lnTo>
                  <a:lnTo>
                    <a:pt x="341" y="660"/>
                  </a:lnTo>
                  <a:lnTo>
                    <a:pt x="362" y="672"/>
                  </a:lnTo>
                  <a:lnTo>
                    <a:pt x="382" y="670"/>
                  </a:lnTo>
                  <a:lnTo>
                    <a:pt x="392" y="674"/>
                  </a:lnTo>
                  <a:lnTo>
                    <a:pt x="393" y="681"/>
                  </a:lnTo>
                  <a:lnTo>
                    <a:pt x="406" y="687"/>
                  </a:lnTo>
                  <a:lnTo>
                    <a:pt x="420" y="694"/>
                  </a:lnTo>
                  <a:lnTo>
                    <a:pt x="425" y="700"/>
                  </a:lnTo>
                  <a:lnTo>
                    <a:pt x="432" y="701"/>
                  </a:lnTo>
                  <a:lnTo>
                    <a:pt x="442" y="689"/>
                  </a:lnTo>
                  <a:lnTo>
                    <a:pt x="421" y="662"/>
                  </a:lnTo>
                  <a:lnTo>
                    <a:pt x="419" y="645"/>
                  </a:lnTo>
                  <a:lnTo>
                    <a:pt x="418" y="652"/>
                  </a:lnTo>
                  <a:lnTo>
                    <a:pt x="400" y="631"/>
                  </a:lnTo>
                  <a:lnTo>
                    <a:pt x="406" y="616"/>
                  </a:lnTo>
                  <a:lnTo>
                    <a:pt x="406" y="607"/>
                  </a:lnTo>
                  <a:lnTo>
                    <a:pt x="409" y="607"/>
                  </a:lnTo>
                  <a:lnTo>
                    <a:pt x="409" y="599"/>
                  </a:lnTo>
                  <a:lnTo>
                    <a:pt x="404" y="594"/>
                  </a:lnTo>
                  <a:lnTo>
                    <a:pt x="411" y="595"/>
                  </a:lnTo>
                  <a:lnTo>
                    <a:pt x="417" y="604"/>
                  </a:lnTo>
                  <a:lnTo>
                    <a:pt x="422" y="604"/>
                  </a:lnTo>
                  <a:lnTo>
                    <a:pt x="426" y="595"/>
                  </a:lnTo>
                  <a:lnTo>
                    <a:pt x="412" y="589"/>
                  </a:lnTo>
                  <a:lnTo>
                    <a:pt x="414" y="585"/>
                  </a:lnTo>
                  <a:lnTo>
                    <a:pt x="423" y="585"/>
                  </a:lnTo>
                  <a:lnTo>
                    <a:pt x="416" y="570"/>
                  </a:lnTo>
                  <a:lnTo>
                    <a:pt x="407" y="563"/>
                  </a:lnTo>
                  <a:lnTo>
                    <a:pt x="396" y="565"/>
                  </a:lnTo>
                  <a:lnTo>
                    <a:pt x="388" y="553"/>
                  </a:lnTo>
                  <a:lnTo>
                    <a:pt x="378" y="550"/>
                  </a:lnTo>
                  <a:lnTo>
                    <a:pt x="379" y="539"/>
                  </a:lnTo>
                  <a:lnTo>
                    <a:pt x="383" y="535"/>
                  </a:lnTo>
                  <a:lnTo>
                    <a:pt x="378" y="531"/>
                  </a:lnTo>
                  <a:lnTo>
                    <a:pt x="378" y="520"/>
                  </a:lnTo>
                  <a:lnTo>
                    <a:pt x="382" y="516"/>
                  </a:lnTo>
                  <a:lnTo>
                    <a:pt x="382" y="507"/>
                  </a:lnTo>
                  <a:lnTo>
                    <a:pt x="401" y="522"/>
                  </a:lnTo>
                  <a:lnTo>
                    <a:pt x="408" y="517"/>
                  </a:lnTo>
                  <a:lnTo>
                    <a:pt x="399" y="504"/>
                  </a:lnTo>
                  <a:lnTo>
                    <a:pt x="411" y="500"/>
                  </a:lnTo>
                  <a:lnTo>
                    <a:pt x="411" y="494"/>
                  </a:lnTo>
                  <a:lnTo>
                    <a:pt x="422" y="491"/>
                  </a:lnTo>
                  <a:lnTo>
                    <a:pt x="427" y="484"/>
                  </a:lnTo>
                  <a:lnTo>
                    <a:pt x="436" y="483"/>
                  </a:lnTo>
                  <a:lnTo>
                    <a:pt x="446" y="486"/>
                  </a:lnTo>
                  <a:lnTo>
                    <a:pt x="448" y="481"/>
                  </a:lnTo>
                  <a:lnTo>
                    <a:pt x="454" y="481"/>
                  </a:lnTo>
                  <a:lnTo>
                    <a:pt x="459" y="486"/>
                  </a:lnTo>
                  <a:lnTo>
                    <a:pt x="475" y="486"/>
                  </a:lnTo>
                  <a:lnTo>
                    <a:pt x="489" y="495"/>
                  </a:lnTo>
                  <a:lnTo>
                    <a:pt x="498" y="506"/>
                  </a:lnTo>
                  <a:lnTo>
                    <a:pt x="500" y="505"/>
                  </a:lnTo>
                  <a:lnTo>
                    <a:pt x="496" y="498"/>
                  </a:lnTo>
                  <a:lnTo>
                    <a:pt x="499" y="496"/>
                  </a:lnTo>
                  <a:lnTo>
                    <a:pt x="517" y="506"/>
                  </a:lnTo>
                  <a:lnTo>
                    <a:pt x="530" y="496"/>
                  </a:lnTo>
                  <a:lnTo>
                    <a:pt x="543" y="499"/>
                  </a:lnTo>
                  <a:lnTo>
                    <a:pt x="547" y="496"/>
                  </a:lnTo>
                  <a:lnTo>
                    <a:pt x="554" y="494"/>
                  </a:lnTo>
                  <a:lnTo>
                    <a:pt x="567" y="504"/>
                  </a:lnTo>
                  <a:lnTo>
                    <a:pt x="579" y="507"/>
                  </a:lnTo>
                  <a:lnTo>
                    <a:pt x="587" y="501"/>
                  </a:lnTo>
                  <a:lnTo>
                    <a:pt x="603" y="503"/>
                  </a:lnTo>
                  <a:lnTo>
                    <a:pt x="608" y="501"/>
                  </a:lnTo>
                  <a:lnTo>
                    <a:pt x="609" y="490"/>
                  </a:lnTo>
                  <a:lnTo>
                    <a:pt x="607" y="489"/>
                  </a:lnTo>
                  <a:lnTo>
                    <a:pt x="597" y="488"/>
                  </a:lnTo>
                  <a:lnTo>
                    <a:pt x="585" y="483"/>
                  </a:lnTo>
                  <a:lnTo>
                    <a:pt x="577" y="477"/>
                  </a:lnTo>
                  <a:lnTo>
                    <a:pt x="589" y="471"/>
                  </a:lnTo>
                  <a:lnTo>
                    <a:pt x="590" y="467"/>
                  </a:lnTo>
                  <a:lnTo>
                    <a:pt x="582" y="461"/>
                  </a:lnTo>
                  <a:lnTo>
                    <a:pt x="587" y="456"/>
                  </a:lnTo>
                  <a:lnTo>
                    <a:pt x="603" y="454"/>
                  </a:lnTo>
                  <a:lnTo>
                    <a:pt x="587" y="449"/>
                  </a:lnTo>
                  <a:lnTo>
                    <a:pt x="584" y="447"/>
                  </a:lnTo>
                  <a:lnTo>
                    <a:pt x="589" y="444"/>
                  </a:lnTo>
                  <a:lnTo>
                    <a:pt x="581" y="444"/>
                  </a:lnTo>
                  <a:lnTo>
                    <a:pt x="581" y="439"/>
                  </a:lnTo>
                  <a:lnTo>
                    <a:pt x="577" y="436"/>
                  </a:lnTo>
                  <a:lnTo>
                    <a:pt x="603" y="437"/>
                  </a:lnTo>
                  <a:lnTo>
                    <a:pt x="618" y="430"/>
                  </a:lnTo>
                  <a:lnTo>
                    <a:pt x="625" y="433"/>
                  </a:lnTo>
                  <a:lnTo>
                    <a:pt x="634" y="426"/>
                  </a:lnTo>
                  <a:lnTo>
                    <a:pt x="642" y="423"/>
                  </a:lnTo>
                  <a:lnTo>
                    <a:pt x="683" y="416"/>
                  </a:lnTo>
                  <a:lnTo>
                    <a:pt x="682" y="411"/>
                  </a:lnTo>
                  <a:lnTo>
                    <a:pt x="692" y="407"/>
                  </a:lnTo>
                  <a:lnTo>
                    <a:pt x="725" y="411"/>
                  </a:lnTo>
                  <a:lnTo>
                    <a:pt x="730" y="419"/>
                  </a:lnTo>
                  <a:lnTo>
                    <a:pt x="734" y="422"/>
                  </a:lnTo>
                  <a:lnTo>
                    <a:pt x="734" y="430"/>
                  </a:lnTo>
                  <a:lnTo>
                    <a:pt x="738" y="433"/>
                  </a:lnTo>
                  <a:lnTo>
                    <a:pt x="751" y="431"/>
                  </a:lnTo>
                  <a:lnTo>
                    <a:pt x="750" y="428"/>
                  </a:lnTo>
                  <a:lnTo>
                    <a:pt x="758" y="433"/>
                  </a:lnTo>
                  <a:lnTo>
                    <a:pt x="758" y="436"/>
                  </a:lnTo>
                  <a:lnTo>
                    <a:pt x="764" y="437"/>
                  </a:lnTo>
                  <a:lnTo>
                    <a:pt x="760" y="433"/>
                  </a:lnTo>
                  <a:lnTo>
                    <a:pt x="762" y="433"/>
                  </a:lnTo>
                  <a:lnTo>
                    <a:pt x="774" y="437"/>
                  </a:lnTo>
                  <a:lnTo>
                    <a:pt x="779" y="434"/>
                  </a:lnTo>
                  <a:lnTo>
                    <a:pt x="780" y="438"/>
                  </a:lnTo>
                  <a:lnTo>
                    <a:pt x="777" y="443"/>
                  </a:lnTo>
                  <a:lnTo>
                    <a:pt x="780" y="446"/>
                  </a:lnTo>
                  <a:lnTo>
                    <a:pt x="796" y="445"/>
                  </a:lnTo>
                  <a:lnTo>
                    <a:pt x="808" y="433"/>
                  </a:lnTo>
                  <a:lnTo>
                    <a:pt x="825" y="427"/>
                  </a:lnTo>
                  <a:lnTo>
                    <a:pt x="827" y="431"/>
                  </a:lnTo>
                  <a:lnTo>
                    <a:pt x="822" y="433"/>
                  </a:lnTo>
                  <a:lnTo>
                    <a:pt x="825" y="436"/>
                  </a:lnTo>
                  <a:lnTo>
                    <a:pt x="854" y="451"/>
                  </a:lnTo>
                  <a:lnTo>
                    <a:pt x="914" y="501"/>
                  </a:lnTo>
                  <a:lnTo>
                    <a:pt x="919" y="492"/>
                  </a:lnTo>
                  <a:lnTo>
                    <a:pt x="929" y="496"/>
                  </a:lnTo>
                  <a:lnTo>
                    <a:pt x="936" y="502"/>
                  </a:lnTo>
                  <a:lnTo>
                    <a:pt x="956" y="502"/>
                  </a:lnTo>
                  <a:lnTo>
                    <a:pt x="968" y="498"/>
                  </a:lnTo>
                  <a:lnTo>
                    <a:pt x="1009" y="524"/>
                  </a:lnTo>
                  <a:lnTo>
                    <a:pt x="1026" y="528"/>
                  </a:lnTo>
                  <a:lnTo>
                    <a:pt x="1032" y="524"/>
                  </a:lnTo>
                  <a:lnTo>
                    <a:pt x="1046" y="535"/>
                  </a:lnTo>
                  <a:lnTo>
                    <a:pt x="1046" y="542"/>
                  </a:lnTo>
                  <a:lnTo>
                    <a:pt x="1055" y="544"/>
                  </a:lnTo>
                  <a:lnTo>
                    <a:pt x="1059" y="540"/>
                  </a:lnTo>
                  <a:lnTo>
                    <a:pt x="1063" y="531"/>
                  </a:lnTo>
                  <a:lnTo>
                    <a:pt x="1109" y="506"/>
                  </a:lnTo>
                  <a:lnTo>
                    <a:pt x="1149" y="510"/>
                  </a:lnTo>
                  <a:lnTo>
                    <a:pt x="1165" y="519"/>
                  </a:lnTo>
                  <a:lnTo>
                    <a:pt x="1213" y="518"/>
                  </a:lnTo>
                  <a:lnTo>
                    <a:pt x="1215" y="517"/>
                  </a:lnTo>
                  <a:lnTo>
                    <a:pt x="1210" y="509"/>
                  </a:lnTo>
                  <a:lnTo>
                    <a:pt x="1211" y="505"/>
                  </a:lnTo>
                  <a:lnTo>
                    <a:pt x="1197" y="489"/>
                  </a:lnTo>
                  <a:lnTo>
                    <a:pt x="1211" y="474"/>
                  </a:lnTo>
                  <a:lnTo>
                    <a:pt x="1263" y="487"/>
                  </a:lnTo>
                  <a:lnTo>
                    <a:pt x="1276" y="503"/>
                  </a:lnTo>
                  <a:lnTo>
                    <a:pt x="1294" y="511"/>
                  </a:lnTo>
                  <a:lnTo>
                    <a:pt x="1304" y="514"/>
                  </a:lnTo>
                  <a:lnTo>
                    <a:pt x="1325" y="506"/>
                  </a:lnTo>
                  <a:lnTo>
                    <a:pt x="1334" y="508"/>
                  </a:lnTo>
                  <a:lnTo>
                    <a:pt x="1381" y="523"/>
                  </a:lnTo>
                  <a:lnTo>
                    <a:pt x="1399" y="531"/>
                  </a:lnTo>
                  <a:lnTo>
                    <a:pt x="1437" y="536"/>
                  </a:lnTo>
                  <a:lnTo>
                    <a:pt x="1468" y="528"/>
                  </a:lnTo>
                  <a:lnTo>
                    <a:pt x="1485" y="515"/>
                  </a:lnTo>
                  <a:lnTo>
                    <a:pt x="1509" y="522"/>
                  </a:lnTo>
                  <a:lnTo>
                    <a:pt x="1518" y="520"/>
                  </a:lnTo>
                  <a:lnTo>
                    <a:pt x="1549" y="528"/>
                  </a:lnTo>
                  <a:lnTo>
                    <a:pt x="1564" y="517"/>
                  </a:lnTo>
                  <a:lnTo>
                    <a:pt x="1556" y="487"/>
                  </a:lnTo>
                  <a:lnTo>
                    <a:pt x="1562" y="479"/>
                  </a:lnTo>
                  <a:lnTo>
                    <a:pt x="1553" y="469"/>
                  </a:lnTo>
                  <a:lnTo>
                    <a:pt x="1543" y="470"/>
                  </a:lnTo>
                  <a:lnTo>
                    <a:pt x="1541" y="464"/>
                  </a:lnTo>
                  <a:lnTo>
                    <a:pt x="1546" y="454"/>
                  </a:lnTo>
                  <a:lnTo>
                    <a:pt x="1556" y="453"/>
                  </a:lnTo>
                  <a:lnTo>
                    <a:pt x="1585" y="448"/>
                  </a:lnTo>
                  <a:lnTo>
                    <a:pt x="1604" y="456"/>
                  </a:lnTo>
                  <a:lnTo>
                    <a:pt x="1626" y="458"/>
                  </a:lnTo>
                  <a:lnTo>
                    <a:pt x="1649" y="472"/>
                  </a:lnTo>
                  <a:lnTo>
                    <a:pt x="1683" y="501"/>
                  </a:lnTo>
                  <a:lnTo>
                    <a:pt x="1702" y="521"/>
                  </a:lnTo>
                  <a:lnTo>
                    <a:pt x="1706" y="526"/>
                  </a:lnTo>
                  <a:lnTo>
                    <a:pt x="1736" y="531"/>
                  </a:lnTo>
                  <a:lnTo>
                    <a:pt x="1743" y="532"/>
                  </a:lnTo>
                  <a:lnTo>
                    <a:pt x="1767" y="541"/>
                  </a:lnTo>
                  <a:lnTo>
                    <a:pt x="1794" y="567"/>
                  </a:lnTo>
                  <a:lnTo>
                    <a:pt x="1811" y="568"/>
                  </a:lnTo>
                  <a:lnTo>
                    <a:pt x="1815" y="565"/>
                  </a:lnTo>
                  <a:lnTo>
                    <a:pt x="1845" y="551"/>
                  </a:lnTo>
                  <a:lnTo>
                    <a:pt x="1856" y="569"/>
                  </a:lnTo>
                  <a:lnTo>
                    <a:pt x="1853" y="575"/>
                  </a:lnTo>
                  <a:lnTo>
                    <a:pt x="1862" y="600"/>
                  </a:lnTo>
                  <a:lnTo>
                    <a:pt x="1864" y="621"/>
                  </a:lnTo>
                  <a:lnTo>
                    <a:pt x="1862" y="623"/>
                  </a:lnTo>
                  <a:lnTo>
                    <a:pt x="1860" y="622"/>
                  </a:lnTo>
                  <a:lnTo>
                    <a:pt x="1841" y="619"/>
                  </a:lnTo>
                  <a:lnTo>
                    <a:pt x="1833" y="630"/>
                  </a:lnTo>
                  <a:lnTo>
                    <a:pt x="1845" y="642"/>
                  </a:lnTo>
                  <a:lnTo>
                    <a:pt x="1856" y="658"/>
                  </a:lnTo>
                  <a:lnTo>
                    <a:pt x="1851" y="670"/>
                  </a:lnTo>
                  <a:lnTo>
                    <a:pt x="1855" y="675"/>
                  </a:lnTo>
                  <a:lnTo>
                    <a:pt x="1858" y="679"/>
                  </a:lnTo>
                  <a:lnTo>
                    <a:pt x="1860" y="678"/>
                  </a:lnTo>
                  <a:lnTo>
                    <a:pt x="1856" y="675"/>
                  </a:lnTo>
                  <a:lnTo>
                    <a:pt x="1865" y="674"/>
                  </a:lnTo>
                  <a:lnTo>
                    <a:pt x="1866" y="657"/>
                  </a:lnTo>
                  <a:lnTo>
                    <a:pt x="1873" y="664"/>
                  </a:lnTo>
                  <a:lnTo>
                    <a:pt x="1877" y="660"/>
                  </a:lnTo>
                  <a:lnTo>
                    <a:pt x="1881" y="668"/>
                  </a:lnTo>
                  <a:lnTo>
                    <a:pt x="1900" y="672"/>
                  </a:lnTo>
                  <a:lnTo>
                    <a:pt x="1920" y="657"/>
                  </a:lnTo>
                  <a:lnTo>
                    <a:pt x="1933" y="607"/>
                  </a:lnTo>
                  <a:lnTo>
                    <a:pt x="1930" y="582"/>
                  </a:lnTo>
                  <a:lnTo>
                    <a:pt x="1935" y="551"/>
                  </a:lnTo>
                  <a:lnTo>
                    <a:pt x="1918" y="518"/>
                  </a:lnTo>
                  <a:lnTo>
                    <a:pt x="1903" y="504"/>
                  </a:lnTo>
                  <a:lnTo>
                    <a:pt x="1896" y="490"/>
                  </a:lnTo>
                  <a:lnTo>
                    <a:pt x="1895" y="474"/>
                  </a:lnTo>
                  <a:lnTo>
                    <a:pt x="1885" y="470"/>
                  </a:lnTo>
                  <a:lnTo>
                    <a:pt x="1884" y="465"/>
                  </a:lnTo>
                  <a:lnTo>
                    <a:pt x="1877" y="460"/>
                  </a:lnTo>
                  <a:lnTo>
                    <a:pt x="1851" y="454"/>
                  </a:lnTo>
                  <a:lnTo>
                    <a:pt x="1875" y="457"/>
                  </a:lnTo>
                  <a:lnTo>
                    <a:pt x="1873" y="451"/>
                  </a:lnTo>
                  <a:lnTo>
                    <a:pt x="1848" y="442"/>
                  </a:lnTo>
                  <a:lnTo>
                    <a:pt x="1830" y="432"/>
                  </a:lnTo>
                  <a:lnTo>
                    <a:pt x="1813" y="431"/>
                  </a:lnTo>
                  <a:lnTo>
                    <a:pt x="1821" y="441"/>
                  </a:lnTo>
                  <a:lnTo>
                    <a:pt x="1821" y="447"/>
                  </a:lnTo>
                  <a:lnTo>
                    <a:pt x="1816" y="439"/>
                  </a:lnTo>
                  <a:lnTo>
                    <a:pt x="1815" y="443"/>
                  </a:lnTo>
                  <a:lnTo>
                    <a:pt x="1802" y="446"/>
                  </a:lnTo>
                  <a:lnTo>
                    <a:pt x="1803" y="440"/>
                  </a:lnTo>
                  <a:lnTo>
                    <a:pt x="1795" y="435"/>
                  </a:lnTo>
                  <a:lnTo>
                    <a:pt x="1796" y="431"/>
                  </a:lnTo>
                  <a:lnTo>
                    <a:pt x="1790" y="433"/>
                  </a:lnTo>
                  <a:lnTo>
                    <a:pt x="1795" y="439"/>
                  </a:lnTo>
                  <a:lnTo>
                    <a:pt x="1792" y="442"/>
                  </a:lnTo>
                  <a:lnTo>
                    <a:pt x="1776" y="426"/>
                  </a:lnTo>
                  <a:lnTo>
                    <a:pt x="1761" y="426"/>
                  </a:lnTo>
                  <a:lnTo>
                    <a:pt x="1749" y="423"/>
                  </a:lnTo>
                  <a:lnTo>
                    <a:pt x="1747" y="418"/>
                  </a:lnTo>
                  <a:lnTo>
                    <a:pt x="1763" y="394"/>
                  </a:lnTo>
                  <a:lnTo>
                    <a:pt x="1762" y="381"/>
                  </a:lnTo>
                  <a:lnTo>
                    <a:pt x="1773" y="361"/>
                  </a:lnTo>
                  <a:lnTo>
                    <a:pt x="1771" y="351"/>
                  </a:lnTo>
                  <a:lnTo>
                    <a:pt x="1777" y="335"/>
                  </a:lnTo>
                  <a:lnTo>
                    <a:pt x="1785" y="330"/>
                  </a:lnTo>
                  <a:lnTo>
                    <a:pt x="1819" y="329"/>
                  </a:lnTo>
                  <a:lnTo>
                    <a:pt x="1833" y="334"/>
                  </a:lnTo>
                  <a:lnTo>
                    <a:pt x="1833" y="328"/>
                  </a:lnTo>
                  <a:lnTo>
                    <a:pt x="1853" y="332"/>
                  </a:lnTo>
                  <a:lnTo>
                    <a:pt x="1864" y="329"/>
                  </a:lnTo>
                  <a:lnTo>
                    <a:pt x="1871" y="333"/>
                  </a:lnTo>
                  <a:lnTo>
                    <a:pt x="1874" y="332"/>
                  </a:lnTo>
                  <a:lnTo>
                    <a:pt x="1868" y="329"/>
                  </a:lnTo>
                  <a:lnTo>
                    <a:pt x="1873" y="328"/>
                  </a:lnTo>
                  <a:lnTo>
                    <a:pt x="1868" y="325"/>
                  </a:lnTo>
                  <a:lnTo>
                    <a:pt x="1870" y="323"/>
                  </a:lnTo>
                  <a:lnTo>
                    <a:pt x="1901" y="328"/>
                  </a:lnTo>
                  <a:lnTo>
                    <a:pt x="1906" y="327"/>
                  </a:lnTo>
                  <a:lnTo>
                    <a:pt x="1924" y="332"/>
                  </a:lnTo>
                  <a:lnTo>
                    <a:pt x="1911" y="335"/>
                  </a:lnTo>
                  <a:lnTo>
                    <a:pt x="1921" y="340"/>
                  </a:lnTo>
                  <a:lnTo>
                    <a:pt x="1934" y="336"/>
                  </a:lnTo>
                  <a:lnTo>
                    <a:pt x="1942" y="339"/>
                  </a:lnTo>
                  <a:lnTo>
                    <a:pt x="1948" y="333"/>
                  </a:lnTo>
                  <a:lnTo>
                    <a:pt x="1968" y="335"/>
                  </a:lnTo>
                  <a:lnTo>
                    <a:pt x="1971" y="334"/>
                  </a:lnTo>
                  <a:lnTo>
                    <a:pt x="1967" y="330"/>
                  </a:lnTo>
                  <a:lnTo>
                    <a:pt x="1950" y="328"/>
                  </a:lnTo>
                  <a:lnTo>
                    <a:pt x="1948" y="325"/>
                  </a:lnTo>
                  <a:lnTo>
                    <a:pt x="1941" y="320"/>
                  </a:lnTo>
                  <a:lnTo>
                    <a:pt x="1946" y="285"/>
                  </a:lnTo>
                  <a:lnTo>
                    <a:pt x="1966" y="280"/>
                  </a:lnTo>
                  <a:lnTo>
                    <a:pt x="1984" y="284"/>
                  </a:lnTo>
                  <a:lnTo>
                    <a:pt x="1986" y="279"/>
                  </a:lnTo>
                  <a:lnTo>
                    <a:pt x="1994" y="291"/>
                  </a:lnTo>
                  <a:lnTo>
                    <a:pt x="2000" y="295"/>
                  </a:lnTo>
                  <a:lnTo>
                    <a:pt x="2002" y="298"/>
                  </a:lnTo>
                  <a:lnTo>
                    <a:pt x="2009" y="298"/>
                  </a:lnTo>
                  <a:lnTo>
                    <a:pt x="2016" y="306"/>
                  </a:lnTo>
                  <a:lnTo>
                    <a:pt x="2025" y="286"/>
                  </a:lnTo>
                  <a:lnTo>
                    <a:pt x="2028" y="283"/>
                  </a:lnTo>
                  <a:lnTo>
                    <a:pt x="2036" y="287"/>
                  </a:lnTo>
                  <a:lnTo>
                    <a:pt x="2035" y="284"/>
                  </a:lnTo>
                  <a:lnTo>
                    <a:pt x="2029" y="283"/>
                  </a:lnTo>
                  <a:lnTo>
                    <a:pt x="2018" y="270"/>
                  </a:lnTo>
                  <a:lnTo>
                    <a:pt x="2028" y="266"/>
                  </a:lnTo>
                  <a:lnTo>
                    <a:pt x="2041" y="268"/>
                  </a:lnTo>
                  <a:lnTo>
                    <a:pt x="2035" y="274"/>
                  </a:lnTo>
                  <a:lnTo>
                    <a:pt x="2055" y="292"/>
                  </a:lnTo>
                  <a:lnTo>
                    <a:pt x="2054" y="296"/>
                  </a:lnTo>
                  <a:lnTo>
                    <a:pt x="2061" y="300"/>
                  </a:lnTo>
                  <a:lnTo>
                    <a:pt x="2045" y="309"/>
                  </a:lnTo>
                  <a:lnTo>
                    <a:pt x="2048" y="313"/>
                  </a:lnTo>
                  <a:lnTo>
                    <a:pt x="2044" y="327"/>
                  </a:lnTo>
                  <a:lnTo>
                    <a:pt x="2045" y="356"/>
                  </a:lnTo>
                  <a:lnTo>
                    <a:pt x="2036" y="362"/>
                  </a:lnTo>
                  <a:lnTo>
                    <a:pt x="2027" y="360"/>
                  </a:lnTo>
                  <a:lnTo>
                    <a:pt x="2036" y="366"/>
                  </a:lnTo>
                  <a:lnTo>
                    <a:pt x="2041" y="375"/>
                  </a:lnTo>
                  <a:lnTo>
                    <a:pt x="2036" y="383"/>
                  </a:lnTo>
                  <a:lnTo>
                    <a:pt x="2048" y="398"/>
                  </a:lnTo>
                  <a:lnTo>
                    <a:pt x="2075" y="424"/>
                  </a:lnTo>
                  <a:lnTo>
                    <a:pt x="2167" y="501"/>
                  </a:lnTo>
                  <a:lnTo>
                    <a:pt x="2171" y="480"/>
                  </a:lnTo>
                  <a:lnTo>
                    <a:pt x="2162" y="466"/>
                  </a:lnTo>
                  <a:lnTo>
                    <a:pt x="2160" y="460"/>
                  </a:lnTo>
                  <a:lnTo>
                    <a:pt x="2168" y="453"/>
                  </a:lnTo>
                  <a:lnTo>
                    <a:pt x="2175" y="455"/>
                  </a:lnTo>
                  <a:lnTo>
                    <a:pt x="2156" y="437"/>
                  </a:lnTo>
                  <a:lnTo>
                    <a:pt x="2160" y="426"/>
                  </a:lnTo>
                  <a:lnTo>
                    <a:pt x="2171" y="427"/>
                  </a:lnTo>
                  <a:lnTo>
                    <a:pt x="2175" y="423"/>
                  </a:lnTo>
                  <a:lnTo>
                    <a:pt x="2151" y="407"/>
                  </a:lnTo>
                  <a:lnTo>
                    <a:pt x="2146" y="398"/>
                  </a:lnTo>
                  <a:lnTo>
                    <a:pt x="2148" y="393"/>
                  </a:lnTo>
                  <a:lnTo>
                    <a:pt x="2145" y="392"/>
                  </a:lnTo>
                  <a:lnTo>
                    <a:pt x="2141" y="389"/>
                  </a:lnTo>
                  <a:lnTo>
                    <a:pt x="2149" y="386"/>
                  </a:lnTo>
                  <a:lnTo>
                    <a:pt x="2151" y="392"/>
                  </a:lnTo>
                  <a:lnTo>
                    <a:pt x="2162" y="397"/>
                  </a:lnTo>
                  <a:lnTo>
                    <a:pt x="2160" y="392"/>
                  </a:lnTo>
                  <a:lnTo>
                    <a:pt x="2151" y="384"/>
                  </a:lnTo>
                  <a:lnTo>
                    <a:pt x="2142" y="382"/>
                  </a:lnTo>
                  <a:lnTo>
                    <a:pt x="2132" y="373"/>
                  </a:lnTo>
                  <a:lnTo>
                    <a:pt x="2125" y="362"/>
                  </a:lnTo>
                  <a:lnTo>
                    <a:pt x="2113" y="358"/>
                  </a:lnTo>
                  <a:lnTo>
                    <a:pt x="2112" y="362"/>
                  </a:lnTo>
                  <a:lnTo>
                    <a:pt x="2103" y="358"/>
                  </a:lnTo>
                  <a:lnTo>
                    <a:pt x="2094" y="346"/>
                  </a:lnTo>
                  <a:lnTo>
                    <a:pt x="2091" y="335"/>
                  </a:lnTo>
                  <a:lnTo>
                    <a:pt x="2094" y="335"/>
                  </a:lnTo>
                  <a:lnTo>
                    <a:pt x="2082" y="320"/>
                  </a:lnTo>
                  <a:lnTo>
                    <a:pt x="2094" y="316"/>
                  </a:lnTo>
                  <a:lnTo>
                    <a:pt x="2106" y="320"/>
                  </a:lnTo>
                  <a:lnTo>
                    <a:pt x="2101" y="316"/>
                  </a:lnTo>
                  <a:lnTo>
                    <a:pt x="2106" y="307"/>
                  </a:lnTo>
                  <a:lnTo>
                    <a:pt x="2123" y="320"/>
                  </a:lnTo>
                  <a:lnTo>
                    <a:pt x="2122" y="309"/>
                  </a:lnTo>
                  <a:lnTo>
                    <a:pt x="2133" y="305"/>
                  </a:lnTo>
                  <a:lnTo>
                    <a:pt x="2156" y="307"/>
                  </a:lnTo>
                  <a:lnTo>
                    <a:pt x="2183" y="319"/>
                  </a:lnTo>
                  <a:lnTo>
                    <a:pt x="2174" y="309"/>
                  </a:lnTo>
                  <a:lnTo>
                    <a:pt x="2187" y="297"/>
                  </a:lnTo>
                  <a:lnTo>
                    <a:pt x="2183" y="294"/>
                  </a:lnTo>
                  <a:lnTo>
                    <a:pt x="2189" y="290"/>
                  </a:lnTo>
                  <a:lnTo>
                    <a:pt x="2186" y="283"/>
                  </a:lnTo>
                  <a:lnTo>
                    <a:pt x="2193" y="285"/>
                  </a:lnTo>
                  <a:lnTo>
                    <a:pt x="2202" y="279"/>
                  </a:lnTo>
                  <a:lnTo>
                    <a:pt x="2199" y="275"/>
                  </a:lnTo>
                  <a:lnTo>
                    <a:pt x="2219" y="268"/>
                  </a:lnTo>
                  <a:lnTo>
                    <a:pt x="2222" y="268"/>
                  </a:lnTo>
                  <a:lnTo>
                    <a:pt x="2252" y="272"/>
                  </a:lnTo>
                  <a:lnTo>
                    <a:pt x="2249" y="264"/>
                  </a:lnTo>
                  <a:lnTo>
                    <a:pt x="2233" y="259"/>
                  </a:lnTo>
                  <a:lnTo>
                    <a:pt x="2239" y="258"/>
                  </a:lnTo>
                  <a:lnTo>
                    <a:pt x="2221" y="252"/>
                  </a:lnTo>
                  <a:lnTo>
                    <a:pt x="2203" y="240"/>
                  </a:lnTo>
                  <a:lnTo>
                    <a:pt x="2199" y="239"/>
                  </a:lnTo>
                  <a:lnTo>
                    <a:pt x="2188" y="233"/>
                  </a:lnTo>
                  <a:lnTo>
                    <a:pt x="2189" y="236"/>
                  </a:lnTo>
                  <a:lnTo>
                    <a:pt x="2177" y="233"/>
                  </a:lnTo>
                  <a:lnTo>
                    <a:pt x="2165" y="226"/>
                  </a:lnTo>
                  <a:lnTo>
                    <a:pt x="2187" y="229"/>
                  </a:lnTo>
                  <a:lnTo>
                    <a:pt x="2194" y="220"/>
                  </a:lnTo>
                  <a:lnTo>
                    <a:pt x="2087" y="14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028" y="1475"/>
              <a:ext cx="293" cy="163"/>
            </a:xfrm>
            <a:custGeom>
              <a:avLst/>
              <a:gdLst/>
              <a:ahLst/>
              <a:cxnLst>
                <a:cxn ang="0">
                  <a:pos x="9" y="85"/>
                </a:cxn>
                <a:cxn ang="0">
                  <a:pos x="49" y="93"/>
                </a:cxn>
                <a:cxn ang="0">
                  <a:pos x="87" y="78"/>
                </a:cxn>
                <a:cxn ang="0">
                  <a:pos x="117" y="89"/>
                </a:cxn>
                <a:cxn ang="0">
                  <a:pos x="127" y="109"/>
                </a:cxn>
                <a:cxn ang="0">
                  <a:pos x="119" y="120"/>
                </a:cxn>
                <a:cxn ang="0">
                  <a:pos x="112" y="138"/>
                </a:cxn>
                <a:cxn ang="0">
                  <a:pos x="111" y="140"/>
                </a:cxn>
                <a:cxn ang="0">
                  <a:pos x="133" y="142"/>
                </a:cxn>
                <a:cxn ang="0">
                  <a:pos x="136" y="137"/>
                </a:cxn>
                <a:cxn ang="0">
                  <a:pos x="144" y="128"/>
                </a:cxn>
                <a:cxn ang="0">
                  <a:pos x="149" y="120"/>
                </a:cxn>
                <a:cxn ang="0">
                  <a:pos x="165" y="116"/>
                </a:cxn>
                <a:cxn ang="0">
                  <a:pos x="163" y="120"/>
                </a:cxn>
                <a:cxn ang="0">
                  <a:pos x="180" y="128"/>
                </a:cxn>
                <a:cxn ang="0">
                  <a:pos x="201" y="131"/>
                </a:cxn>
                <a:cxn ang="0">
                  <a:pos x="198" y="147"/>
                </a:cxn>
                <a:cxn ang="0">
                  <a:pos x="210" y="162"/>
                </a:cxn>
                <a:cxn ang="0">
                  <a:pos x="226" y="154"/>
                </a:cxn>
                <a:cxn ang="0">
                  <a:pos x="249" y="149"/>
                </a:cxn>
                <a:cxn ang="0">
                  <a:pos x="235" y="145"/>
                </a:cxn>
                <a:cxn ang="0">
                  <a:pos x="225" y="144"/>
                </a:cxn>
                <a:cxn ang="0">
                  <a:pos x="217" y="134"/>
                </a:cxn>
                <a:cxn ang="0">
                  <a:pos x="209" y="129"/>
                </a:cxn>
                <a:cxn ang="0">
                  <a:pos x="199" y="125"/>
                </a:cxn>
                <a:cxn ang="0">
                  <a:pos x="209" y="127"/>
                </a:cxn>
                <a:cxn ang="0">
                  <a:pos x="216" y="127"/>
                </a:cxn>
                <a:cxn ang="0">
                  <a:pos x="219" y="127"/>
                </a:cxn>
                <a:cxn ang="0">
                  <a:pos x="232" y="117"/>
                </a:cxn>
                <a:cxn ang="0">
                  <a:pos x="249" y="115"/>
                </a:cxn>
                <a:cxn ang="0">
                  <a:pos x="269" y="105"/>
                </a:cxn>
                <a:cxn ang="0">
                  <a:pos x="291" y="91"/>
                </a:cxn>
                <a:cxn ang="0">
                  <a:pos x="287" y="73"/>
                </a:cxn>
                <a:cxn ang="0">
                  <a:pos x="291" y="62"/>
                </a:cxn>
                <a:cxn ang="0">
                  <a:pos x="259" y="46"/>
                </a:cxn>
                <a:cxn ang="0">
                  <a:pos x="230" y="41"/>
                </a:cxn>
                <a:cxn ang="0">
                  <a:pos x="188" y="20"/>
                </a:cxn>
                <a:cxn ang="0">
                  <a:pos x="176" y="0"/>
                </a:cxn>
                <a:cxn ang="0">
                  <a:pos x="129" y="10"/>
                </a:cxn>
                <a:cxn ang="0">
                  <a:pos x="123" y="20"/>
                </a:cxn>
                <a:cxn ang="0">
                  <a:pos x="100" y="20"/>
                </a:cxn>
                <a:cxn ang="0">
                  <a:pos x="78" y="16"/>
                </a:cxn>
                <a:cxn ang="0">
                  <a:pos x="50" y="8"/>
                </a:cxn>
                <a:cxn ang="0">
                  <a:pos x="24" y="13"/>
                </a:cxn>
                <a:cxn ang="0">
                  <a:pos x="24" y="30"/>
                </a:cxn>
                <a:cxn ang="0">
                  <a:pos x="11" y="51"/>
                </a:cxn>
                <a:cxn ang="0">
                  <a:pos x="4" y="66"/>
                </a:cxn>
              </a:cxnLst>
              <a:rect l="0" t="0" r="r" b="b"/>
              <a:pathLst>
                <a:path w="293" h="163">
                  <a:moveTo>
                    <a:pt x="4" y="66"/>
                  </a:moveTo>
                  <a:lnTo>
                    <a:pt x="0" y="81"/>
                  </a:lnTo>
                  <a:lnTo>
                    <a:pt x="9" y="85"/>
                  </a:lnTo>
                  <a:lnTo>
                    <a:pt x="13" y="90"/>
                  </a:lnTo>
                  <a:lnTo>
                    <a:pt x="43" y="90"/>
                  </a:lnTo>
                  <a:lnTo>
                    <a:pt x="49" y="93"/>
                  </a:lnTo>
                  <a:lnTo>
                    <a:pt x="74" y="85"/>
                  </a:lnTo>
                  <a:lnTo>
                    <a:pt x="77" y="79"/>
                  </a:lnTo>
                  <a:lnTo>
                    <a:pt x="87" y="78"/>
                  </a:lnTo>
                  <a:lnTo>
                    <a:pt x="100" y="84"/>
                  </a:lnTo>
                  <a:lnTo>
                    <a:pt x="116" y="87"/>
                  </a:lnTo>
                  <a:lnTo>
                    <a:pt x="117" y="89"/>
                  </a:lnTo>
                  <a:lnTo>
                    <a:pt x="117" y="97"/>
                  </a:lnTo>
                  <a:lnTo>
                    <a:pt x="123" y="101"/>
                  </a:lnTo>
                  <a:lnTo>
                    <a:pt x="127" y="109"/>
                  </a:lnTo>
                  <a:lnTo>
                    <a:pt x="133" y="112"/>
                  </a:lnTo>
                  <a:lnTo>
                    <a:pt x="134" y="120"/>
                  </a:lnTo>
                  <a:lnTo>
                    <a:pt x="119" y="120"/>
                  </a:lnTo>
                  <a:lnTo>
                    <a:pt x="119" y="128"/>
                  </a:lnTo>
                  <a:lnTo>
                    <a:pt x="113" y="134"/>
                  </a:lnTo>
                  <a:lnTo>
                    <a:pt x="112" y="138"/>
                  </a:lnTo>
                  <a:lnTo>
                    <a:pt x="108" y="138"/>
                  </a:lnTo>
                  <a:lnTo>
                    <a:pt x="110" y="141"/>
                  </a:lnTo>
                  <a:lnTo>
                    <a:pt x="111" y="140"/>
                  </a:lnTo>
                  <a:lnTo>
                    <a:pt x="116" y="145"/>
                  </a:lnTo>
                  <a:lnTo>
                    <a:pt x="129" y="141"/>
                  </a:lnTo>
                  <a:lnTo>
                    <a:pt x="133" y="142"/>
                  </a:lnTo>
                  <a:lnTo>
                    <a:pt x="133" y="143"/>
                  </a:lnTo>
                  <a:lnTo>
                    <a:pt x="132" y="133"/>
                  </a:lnTo>
                  <a:lnTo>
                    <a:pt x="136" y="137"/>
                  </a:lnTo>
                  <a:lnTo>
                    <a:pt x="136" y="135"/>
                  </a:lnTo>
                  <a:lnTo>
                    <a:pt x="142" y="133"/>
                  </a:lnTo>
                  <a:lnTo>
                    <a:pt x="144" y="128"/>
                  </a:lnTo>
                  <a:lnTo>
                    <a:pt x="139" y="122"/>
                  </a:lnTo>
                  <a:lnTo>
                    <a:pt x="146" y="126"/>
                  </a:lnTo>
                  <a:lnTo>
                    <a:pt x="149" y="120"/>
                  </a:lnTo>
                  <a:lnTo>
                    <a:pt x="163" y="115"/>
                  </a:lnTo>
                  <a:lnTo>
                    <a:pt x="163" y="117"/>
                  </a:lnTo>
                  <a:lnTo>
                    <a:pt x="165" y="116"/>
                  </a:lnTo>
                  <a:lnTo>
                    <a:pt x="168" y="114"/>
                  </a:lnTo>
                  <a:lnTo>
                    <a:pt x="174" y="120"/>
                  </a:lnTo>
                  <a:lnTo>
                    <a:pt x="163" y="120"/>
                  </a:lnTo>
                  <a:lnTo>
                    <a:pt x="171" y="122"/>
                  </a:lnTo>
                  <a:lnTo>
                    <a:pt x="168" y="125"/>
                  </a:lnTo>
                  <a:lnTo>
                    <a:pt x="180" y="128"/>
                  </a:lnTo>
                  <a:lnTo>
                    <a:pt x="192" y="126"/>
                  </a:lnTo>
                  <a:lnTo>
                    <a:pt x="199" y="128"/>
                  </a:lnTo>
                  <a:lnTo>
                    <a:pt x="201" y="131"/>
                  </a:lnTo>
                  <a:lnTo>
                    <a:pt x="192" y="134"/>
                  </a:lnTo>
                  <a:lnTo>
                    <a:pt x="183" y="142"/>
                  </a:lnTo>
                  <a:lnTo>
                    <a:pt x="198" y="147"/>
                  </a:lnTo>
                  <a:lnTo>
                    <a:pt x="201" y="153"/>
                  </a:lnTo>
                  <a:lnTo>
                    <a:pt x="201" y="159"/>
                  </a:lnTo>
                  <a:lnTo>
                    <a:pt x="210" y="162"/>
                  </a:lnTo>
                  <a:lnTo>
                    <a:pt x="216" y="160"/>
                  </a:lnTo>
                  <a:lnTo>
                    <a:pt x="219" y="156"/>
                  </a:lnTo>
                  <a:lnTo>
                    <a:pt x="226" y="154"/>
                  </a:lnTo>
                  <a:lnTo>
                    <a:pt x="232" y="147"/>
                  </a:lnTo>
                  <a:lnTo>
                    <a:pt x="242" y="150"/>
                  </a:lnTo>
                  <a:lnTo>
                    <a:pt x="249" y="149"/>
                  </a:lnTo>
                  <a:lnTo>
                    <a:pt x="250" y="141"/>
                  </a:lnTo>
                  <a:lnTo>
                    <a:pt x="238" y="141"/>
                  </a:lnTo>
                  <a:lnTo>
                    <a:pt x="235" y="145"/>
                  </a:lnTo>
                  <a:lnTo>
                    <a:pt x="231" y="142"/>
                  </a:lnTo>
                  <a:lnTo>
                    <a:pt x="231" y="144"/>
                  </a:lnTo>
                  <a:lnTo>
                    <a:pt x="225" y="144"/>
                  </a:lnTo>
                  <a:lnTo>
                    <a:pt x="221" y="136"/>
                  </a:lnTo>
                  <a:lnTo>
                    <a:pt x="217" y="136"/>
                  </a:lnTo>
                  <a:lnTo>
                    <a:pt x="217" y="134"/>
                  </a:lnTo>
                  <a:lnTo>
                    <a:pt x="213" y="134"/>
                  </a:lnTo>
                  <a:lnTo>
                    <a:pt x="215" y="131"/>
                  </a:lnTo>
                  <a:lnTo>
                    <a:pt x="209" y="129"/>
                  </a:lnTo>
                  <a:lnTo>
                    <a:pt x="208" y="132"/>
                  </a:lnTo>
                  <a:lnTo>
                    <a:pt x="205" y="128"/>
                  </a:lnTo>
                  <a:lnTo>
                    <a:pt x="199" y="125"/>
                  </a:lnTo>
                  <a:lnTo>
                    <a:pt x="205" y="127"/>
                  </a:lnTo>
                  <a:lnTo>
                    <a:pt x="206" y="122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3" y="129"/>
                  </a:lnTo>
                  <a:lnTo>
                    <a:pt x="216" y="127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19" y="127"/>
                  </a:lnTo>
                  <a:lnTo>
                    <a:pt x="222" y="120"/>
                  </a:lnTo>
                  <a:lnTo>
                    <a:pt x="225" y="124"/>
                  </a:lnTo>
                  <a:lnTo>
                    <a:pt x="232" y="117"/>
                  </a:lnTo>
                  <a:lnTo>
                    <a:pt x="238" y="117"/>
                  </a:lnTo>
                  <a:lnTo>
                    <a:pt x="245" y="113"/>
                  </a:lnTo>
                  <a:lnTo>
                    <a:pt x="249" y="115"/>
                  </a:lnTo>
                  <a:lnTo>
                    <a:pt x="249" y="112"/>
                  </a:lnTo>
                  <a:lnTo>
                    <a:pt x="259" y="108"/>
                  </a:lnTo>
                  <a:lnTo>
                    <a:pt x="269" y="105"/>
                  </a:lnTo>
                  <a:lnTo>
                    <a:pt x="268" y="100"/>
                  </a:lnTo>
                  <a:lnTo>
                    <a:pt x="277" y="90"/>
                  </a:lnTo>
                  <a:lnTo>
                    <a:pt x="291" y="91"/>
                  </a:lnTo>
                  <a:lnTo>
                    <a:pt x="292" y="82"/>
                  </a:lnTo>
                  <a:lnTo>
                    <a:pt x="289" y="78"/>
                  </a:lnTo>
                  <a:lnTo>
                    <a:pt x="287" y="73"/>
                  </a:lnTo>
                  <a:lnTo>
                    <a:pt x="291" y="71"/>
                  </a:lnTo>
                  <a:lnTo>
                    <a:pt x="285" y="66"/>
                  </a:lnTo>
                  <a:lnTo>
                    <a:pt x="291" y="62"/>
                  </a:lnTo>
                  <a:lnTo>
                    <a:pt x="288" y="57"/>
                  </a:lnTo>
                  <a:lnTo>
                    <a:pt x="290" y="56"/>
                  </a:lnTo>
                  <a:lnTo>
                    <a:pt x="259" y="46"/>
                  </a:lnTo>
                  <a:lnTo>
                    <a:pt x="254" y="47"/>
                  </a:lnTo>
                  <a:lnTo>
                    <a:pt x="241" y="37"/>
                  </a:lnTo>
                  <a:lnTo>
                    <a:pt x="230" y="41"/>
                  </a:lnTo>
                  <a:lnTo>
                    <a:pt x="213" y="38"/>
                  </a:lnTo>
                  <a:lnTo>
                    <a:pt x="202" y="22"/>
                  </a:lnTo>
                  <a:lnTo>
                    <a:pt x="188" y="20"/>
                  </a:lnTo>
                  <a:lnTo>
                    <a:pt x="184" y="13"/>
                  </a:lnTo>
                  <a:lnTo>
                    <a:pt x="188" y="10"/>
                  </a:lnTo>
                  <a:lnTo>
                    <a:pt x="176" y="0"/>
                  </a:lnTo>
                  <a:lnTo>
                    <a:pt x="146" y="4"/>
                  </a:lnTo>
                  <a:lnTo>
                    <a:pt x="133" y="6"/>
                  </a:lnTo>
                  <a:lnTo>
                    <a:pt x="129" y="10"/>
                  </a:lnTo>
                  <a:lnTo>
                    <a:pt x="129" y="20"/>
                  </a:lnTo>
                  <a:lnTo>
                    <a:pt x="127" y="22"/>
                  </a:lnTo>
                  <a:lnTo>
                    <a:pt x="123" y="20"/>
                  </a:lnTo>
                  <a:lnTo>
                    <a:pt x="111" y="21"/>
                  </a:lnTo>
                  <a:lnTo>
                    <a:pt x="103" y="16"/>
                  </a:lnTo>
                  <a:lnTo>
                    <a:pt x="100" y="20"/>
                  </a:lnTo>
                  <a:lnTo>
                    <a:pt x="89" y="16"/>
                  </a:lnTo>
                  <a:lnTo>
                    <a:pt x="81" y="20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69" y="12"/>
                  </a:lnTo>
                  <a:lnTo>
                    <a:pt x="50" y="8"/>
                  </a:lnTo>
                  <a:lnTo>
                    <a:pt x="43" y="9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20" y="27"/>
                  </a:lnTo>
                  <a:lnTo>
                    <a:pt x="24" y="30"/>
                  </a:lnTo>
                  <a:lnTo>
                    <a:pt x="27" y="36"/>
                  </a:lnTo>
                  <a:lnTo>
                    <a:pt x="26" y="40"/>
                  </a:lnTo>
                  <a:lnTo>
                    <a:pt x="11" y="51"/>
                  </a:lnTo>
                  <a:lnTo>
                    <a:pt x="8" y="59"/>
                  </a:lnTo>
                  <a:lnTo>
                    <a:pt x="9" y="66"/>
                  </a:lnTo>
                  <a:lnTo>
                    <a:pt x="4" y="6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3028" y="1475"/>
              <a:ext cx="298" cy="169"/>
            </a:xfrm>
            <a:custGeom>
              <a:avLst/>
              <a:gdLst/>
              <a:ahLst/>
              <a:cxnLst>
                <a:cxn ang="0">
                  <a:pos x="9" y="88"/>
                </a:cxn>
                <a:cxn ang="0">
                  <a:pos x="50" y="97"/>
                </a:cxn>
                <a:cxn ang="0">
                  <a:pos x="88" y="81"/>
                </a:cxn>
                <a:cxn ang="0">
                  <a:pos x="119" y="92"/>
                </a:cxn>
                <a:cxn ang="0">
                  <a:pos x="129" y="113"/>
                </a:cxn>
                <a:cxn ang="0">
                  <a:pos x="121" y="124"/>
                </a:cxn>
                <a:cxn ang="0">
                  <a:pos x="114" y="143"/>
                </a:cxn>
                <a:cxn ang="0">
                  <a:pos x="113" y="146"/>
                </a:cxn>
                <a:cxn ang="0">
                  <a:pos x="135" y="147"/>
                </a:cxn>
                <a:cxn ang="0">
                  <a:pos x="138" y="142"/>
                </a:cxn>
                <a:cxn ang="0">
                  <a:pos x="147" y="133"/>
                </a:cxn>
                <a:cxn ang="0">
                  <a:pos x="151" y="124"/>
                </a:cxn>
                <a:cxn ang="0">
                  <a:pos x="168" y="121"/>
                </a:cxn>
                <a:cxn ang="0">
                  <a:pos x="166" y="124"/>
                </a:cxn>
                <a:cxn ang="0">
                  <a:pos x="183" y="133"/>
                </a:cxn>
                <a:cxn ang="0">
                  <a:pos x="204" y="136"/>
                </a:cxn>
                <a:cxn ang="0">
                  <a:pos x="202" y="153"/>
                </a:cxn>
                <a:cxn ang="0">
                  <a:pos x="214" y="168"/>
                </a:cxn>
                <a:cxn ang="0">
                  <a:pos x="230" y="160"/>
                </a:cxn>
                <a:cxn ang="0">
                  <a:pos x="253" y="155"/>
                </a:cxn>
                <a:cxn ang="0">
                  <a:pos x="239" y="150"/>
                </a:cxn>
                <a:cxn ang="0">
                  <a:pos x="229" y="149"/>
                </a:cxn>
                <a:cxn ang="0">
                  <a:pos x="221" y="139"/>
                </a:cxn>
                <a:cxn ang="0">
                  <a:pos x="212" y="134"/>
                </a:cxn>
                <a:cxn ang="0">
                  <a:pos x="202" y="130"/>
                </a:cxn>
                <a:cxn ang="0">
                  <a:pos x="212" y="131"/>
                </a:cxn>
                <a:cxn ang="0">
                  <a:pos x="219" y="131"/>
                </a:cxn>
                <a:cxn ang="0">
                  <a:pos x="223" y="131"/>
                </a:cxn>
                <a:cxn ang="0">
                  <a:pos x="236" y="122"/>
                </a:cxn>
                <a:cxn ang="0">
                  <a:pos x="253" y="120"/>
                </a:cxn>
                <a:cxn ang="0">
                  <a:pos x="273" y="109"/>
                </a:cxn>
                <a:cxn ang="0">
                  <a:pos x="296" y="95"/>
                </a:cxn>
                <a:cxn ang="0">
                  <a:pos x="292" y="76"/>
                </a:cxn>
                <a:cxn ang="0">
                  <a:pos x="296" y="64"/>
                </a:cxn>
                <a:cxn ang="0">
                  <a:pos x="263" y="47"/>
                </a:cxn>
                <a:cxn ang="0">
                  <a:pos x="234" y="42"/>
                </a:cxn>
                <a:cxn ang="0">
                  <a:pos x="191" y="21"/>
                </a:cxn>
                <a:cxn ang="0">
                  <a:pos x="179" y="0"/>
                </a:cxn>
                <a:cxn ang="0">
                  <a:pos x="132" y="11"/>
                </a:cxn>
                <a:cxn ang="0">
                  <a:pos x="125" y="21"/>
                </a:cxn>
                <a:cxn ang="0">
                  <a:pos x="102" y="21"/>
                </a:cxn>
                <a:cxn ang="0">
                  <a:pos x="80" y="17"/>
                </a:cxn>
                <a:cxn ang="0">
                  <a:pos x="51" y="8"/>
                </a:cxn>
                <a:cxn ang="0">
                  <a:pos x="25" y="13"/>
                </a:cxn>
                <a:cxn ang="0">
                  <a:pos x="25" y="31"/>
                </a:cxn>
                <a:cxn ang="0">
                  <a:pos x="11" y="53"/>
                </a:cxn>
                <a:cxn ang="0">
                  <a:pos x="4" y="69"/>
                </a:cxn>
              </a:cxnLst>
              <a:rect l="0" t="0" r="r" b="b"/>
              <a:pathLst>
                <a:path w="298" h="169">
                  <a:moveTo>
                    <a:pt x="4" y="69"/>
                  </a:moveTo>
                  <a:lnTo>
                    <a:pt x="0" y="84"/>
                  </a:lnTo>
                  <a:lnTo>
                    <a:pt x="9" y="88"/>
                  </a:lnTo>
                  <a:lnTo>
                    <a:pt x="13" y="93"/>
                  </a:lnTo>
                  <a:lnTo>
                    <a:pt x="43" y="93"/>
                  </a:lnTo>
                  <a:lnTo>
                    <a:pt x="50" y="97"/>
                  </a:lnTo>
                  <a:lnTo>
                    <a:pt x="75" y="88"/>
                  </a:lnTo>
                  <a:lnTo>
                    <a:pt x="79" y="82"/>
                  </a:lnTo>
                  <a:lnTo>
                    <a:pt x="88" y="81"/>
                  </a:lnTo>
                  <a:lnTo>
                    <a:pt x="102" y="88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19" y="101"/>
                  </a:lnTo>
                  <a:lnTo>
                    <a:pt x="126" y="105"/>
                  </a:lnTo>
                  <a:lnTo>
                    <a:pt x="129" y="113"/>
                  </a:lnTo>
                  <a:lnTo>
                    <a:pt x="135" y="116"/>
                  </a:lnTo>
                  <a:lnTo>
                    <a:pt x="136" y="124"/>
                  </a:lnTo>
                  <a:lnTo>
                    <a:pt x="121" y="124"/>
                  </a:lnTo>
                  <a:lnTo>
                    <a:pt x="121" y="133"/>
                  </a:lnTo>
                  <a:lnTo>
                    <a:pt x="115" y="139"/>
                  </a:lnTo>
                  <a:lnTo>
                    <a:pt x="114" y="143"/>
                  </a:lnTo>
                  <a:lnTo>
                    <a:pt x="110" y="143"/>
                  </a:lnTo>
                  <a:lnTo>
                    <a:pt x="111" y="147"/>
                  </a:lnTo>
                  <a:lnTo>
                    <a:pt x="113" y="146"/>
                  </a:lnTo>
                  <a:lnTo>
                    <a:pt x="118" y="150"/>
                  </a:lnTo>
                  <a:lnTo>
                    <a:pt x="132" y="147"/>
                  </a:lnTo>
                  <a:lnTo>
                    <a:pt x="135" y="147"/>
                  </a:lnTo>
                  <a:lnTo>
                    <a:pt x="135" y="148"/>
                  </a:lnTo>
                  <a:lnTo>
                    <a:pt x="134" y="138"/>
                  </a:lnTo>
                  <a:lnTo>
                    <a:pt x="138" y="142"/>
                  </a:lnTo>
                  <a:lnTo>
                    <a:pt x="138" y="140"/>
                  </a:lnTo>
                  <a:lnTo>
                    <a:pt x="144" y="138"/>
                  </a:lnTo>
                  <a:lnTo>
                    <a:pt x="147" y="133"/>
                  </a:lnTo>
                  <a:lnTo>
                    <a:pt x="141" y="127"/>
                  </a:lnTo>
                  <a:lnTo>
                    <a:pt x="149" y="130"/>
                  </a:lnTo>
                  <a:lnTo>
                    <a:pt x="151" y="124"/>
                  </a:lnTo>
                  <a:lnTo>
                    <a:pt x="165" y="119"/>
                  </a:lnTo>
                  <a:lnTo>
                    <a:pt x="165" y="122"/>
                  </a:lnTo>
                  <a:lnTo>
                    <a:pt x="168" y="121"/>
                  </a:lnTo>
                  <a:lnTo>
                    <a:pt x="171" y="118"/>
                  </a:lnTo>
                  <a:lnTo>
                    <a:pt x="177" y="124"/>
                  </a:lnTo>
                  <a:lnTo>
                    <a:pt x="166" y="124"/>
                  </a:lnTo>
                  <a:lnTo>
                    <a:pt x="174" y="126"/>
                  </a:lnTo>
                  <a:lnTo>
                    <a:pt x="171" y="130"/>
                  </a:lnTo>
                  <a:lnTo>
                    <a:pt x="183" y="133"/>
                  </a:lnTo>
                  <a:lnTo>
                    <a:pt x="195" y="130"/>
                  </a:lnTo>
                  <a:lnTo>
                    <a:pt x="202" y="133"/>
                  </a:lnTo>
                  <a:lnTo>
                    <a:pt x="204" y="136"/>
                  </a:lnTo>
                  <a:lnTo>
                    <a:pt x="195" y="139"/>
                  </a:lnTo>
                  <a:lnTo>
                    <a:pt x="186" y="147"/>
                  </a:lnTo>
                  <a:lnTo>
                    <a:pt x="202" y="153"/>
                  </a:lnTo>
                  <a:lnTo>
                    <a:pt x="204" y="158"/>
                  </a:lnTo>
                  <a:lnTo>
                    <a:pt x="204" y="165"/>
                  </a:lnTo>
                  <a:lnTo>
                    <a:pt x="214" y="168"/>
                  </a:lnTo>
                  <a:lnTo>
                    <a:pt x="219" y="166"/>
                  </a:lnTo>
                  <a:lnTo>
                    <a:pt x="223" y="162"/>
                  </a:lnTo>
                  <a:lnTo>
                    <a:pt x="230" y="160"/>
                  </a:lnTo>
                  <a:lnTo>
                    <a:pt x="236" y="153"/>
                  </a:lnTo>
                  <a:lnTo>
                    <a:pt x="247" y="155"/>
                  </a:lnTo>
                  <a:lnTo>
                    <a:pt x="253" y="155"/>
                  </a:lnTo>
                  <a:lnTo>
                    <a:pt x="255" y="147"/>
                  </a:lnTo>
                  <a:lnTo>
                    <a:pt x="242" y="147"/>
                  </a:lnTo>
                  <a:lnTo>
                    <a:pt x="239" y="150"/>
                  </a:lnTo>
                  <a:lnTo>
                    <a:pt x="235" y="147"/>
                  </a:lnTo>
                  <a:lnTo>
                    <a:pt x="235" y="149"/>
                  </a:lnTo>
                  <a:lnTo>
                    <a:pt x="229" y="149"/>
                  </a:lnTo>
                  <a:lnTo>
                    <a:pt x="225" y="141"/>
                  </a:lnTo>
                  <a:lnTo>
                    <a:pt x="221" y="141"/>
                  </a:lnTo>
                  <a:lnTo>
                    <a:pt x="221" y="139"/>
                  </a:lnTo>
                  <a:lnTo>
                    <a:pt x="217" y="139"/>
                  </a:lnTo>
                  <a:lnTo>
                    <a:pt x="218" y="136"/>
                  </a:lnTo>
                  <a:lnTo>
                    <a:pt x="212" y="134"/>
                  </a:lnTo>
                  <a:lnTo>
                    <a:pt x="211" y="137"/>
                  </a:lnTo>
                  <a:lnTo>
                    <a:pt x="209" y="132"/>
                  </a:lnTo>
                  <a:lnTo>
                    <a:pt x="202" y="130"/>
                  </a:lnTo>
                  <a:lnTo>
                    <a:pt x="209" y="131"/>
                  </a:lnTo>
                  <a:lnTo>
                    <a:pt x="209" y="127"/>
                  </a:lnTo>
                  <a:lnTo>
                    <a:pt x="212" y="131"/>
                  </a:lnTo>
                  <a:lnTo>
                    <a:pt x="216" y="131"/>
                  </a:lnTo>
                  <a:lnTo>
                    <a:pt x="217" y="134"/>
                  </a:lnTo>
                  <a:lnTo>
                    <a:pt x="219" y="131"/>
                  </a:lnTo>
                  <a:lnTo>
                    <a:pt x="223" y="138"/>
                  </a:lnTo>
                  <a:lnTo>
                    <a:pt x="225" y="138"/>
                  </a:lnTo>
                  <a:lnTo>
                    <a:pt x="223" y="131"/>
                  </a:lnTo>
                  <a:lnTo>
                    <a:pt x="225" y="124"/>
                  </a:lnTo>
                  <a:lnTo>
                    <a:pt x="229" y="129"/>
                  </a:lnTo>
                  <a:lnTo>
                    <a:pt x="236" y="122"/>
                  </a:lnTo>
                  <a:lnTo>
                    <a:pt x="242" y="122"/>
                  </a:lnTo>
                  <a:lnTo>
                    <a:pt x="249" y="117"/>
                  </a:lnTo>
                  <a:lnTo>
                    <a:pt x="253" y="120"/>
                  </a:lnTo>
                  <a:lnTo>
                    <a:pt x="254" y="116"/>
                  </a:lnTo>
                  <a:lnTo>
                    <a:pt x="263" y="112"/>
                  </a:lnTo>
                  <a:lnTo>
                    <a:pt x="273" y="109"/>
                  </a:lnTo>
                  <a:lnTo>
                    <a:pt x="272" y="104"/>
                  </a:lnTo>
                  <a:lnTo>
                    <a:pt x="282" y="93"/>
                  </a:lnTo>
                  <a:lnTo>
                    <a:pt x="296" y="95"/>
                  </a:lnTo>
                  <a:lnTo>
                    <a:pt x="297" y="85"/>
                  </a:lnTo>
                  <a:lnTo>
                    <a:pt x="294" y="80"/>
                  </a:lnTo>
                  <a:lnTo>
                    <a:pt x="292" y="76"/>
                  </a:lnTo>
                  <a:lnTo>
                    <a:pt x="296" y="73"/>
                  </a:lnTo>
                  <a:lnTo>
                    <a:pt x="290" y="69"/>
                  </a:lnTo>
                  <a:lnTo>
                    <a:pt x="296" y="64"/>
                  </a:lnTo>
                  <a:lnTo>
                    <a:pt x="293" y="59"/>
                  </a:lnTo>
                  <a:lnTo>
                    <a:pt x="295" y="58"/>
                  </a:lnTo>
                  <a:lnTo>
                    <a:pt x="263" y="47"/>
                  </a:lnTo>
                  <a:lnTo>
                    <a:pt x="258" y="49"/>
                  </a:lnTo>
                  <a:lnTo>
                    <a:pt x="245" y="38"/>
                  </a:lnTo>
                  <a:lnTo>
                    <a:pt x="234" y="42"/>
                  </a:lnTo>
                  <a:lnTo>
                    <a:pt x="217" y="39"/>
                  </a:lnTo>
                  <a:lnTo>
                    <a:pt x="205" y="23"/>
                  </a:lnTo>
                  <a:lnTo>
                    <a:pt x="191" y="21"/>
                  </a:lnTo>
                  <a:lnTo>
                    <a:pt x="187" y="13"/>
                  </a:lnTo>
                  <a:lnTo>
                    <a:pt x="191" y="11"/>
                  </a:lnTo>
                  <a:lnTo>
                    <a:pt x="179" y="0"/>
                  </a:lnTo>
                  <a:lnTo>
                    <a:pt x="149" y="4"/>
                  </a:lnTo>
                  <a:lnTo>
                    <a:pt x="135" y="6"/>
                  </a:lnTo>
                  <a:lnTo>
                    <a:pt x="132" y="11"/>
                  </a:lnTo>
                  <a:lnTo>
                    <a:pt x="132" y="21"/>
                  </a:lnTo>
                  <a:lnTo>
                    <a:pt x="129" y="22"/>
                  </a:lnTo>
                  <a:lnTo>
                    <a:pt x="125" y="21"/>
                  </a:lnTo>
                  <a:lnTo>
                    <a:pt x="113" y="21"/>
                  </a:lnTo>
                  <a:lnTo>
                    <a:pt x="105" y="16"/>
                  </a:lnTo>
                  <a:lnTo>
                    <a:pt x="102" y="21"/>
                  </a:lnTo>
                  <a:lnTo>
                    <a:pt x="90" y="16"/>
                  </a:lnTo>
                  <a:lnTo>
                    <a:pt x="82" y="21"/>
                  </a:lnTo>
                  <a:lnTo>
                    <a:pt x="80" y="17"/>
                  </a:lnTo>
                  <a:lnTo>
                    <a:pt x="75" y="17"/>
                  </a:lnTo>
                  <a:lnTo>
                    <a:pt x="70" y="13"/>
                  </a:lnTo>
                  <a:lnTo>
                    <a:pt x="51" y="8"/>
                  </a:lnTo>
                  <a:lnTo>
                    <a:pt x="43" y="9"/>
                  </a:lnTo>
                  <a:lnTo>
                    <a:pt x="29" y="9"/>
                  </a:lnTo>
                  <a:lnTo>
                    <a:pt x="25" y="13"/>
                  </a:lnTo>
                  <a:lnTo>
                    <a:pt x="15" y="16"/>
                  </a:lnTo>
                  <a:lnTo>
                    <a:pt x="20" y="28"/>
                  </a:lnTo>
                  <a:lnTo>
                    <a:pt x="25" y="31"/>
                  </a:lnTo>
                  <a:lnTo>
                    <a:pt x="27" y="38"/>
                  </a:lnTo>
                  <a:lnTo>
                    <a:pt x="27" y="41"/>
                  </a:lnTo>
                  <a:lnTo>
                    <a:pt x="11" y="53"/>
                  </a:lnTo>
                  <a:lnTo>
                    <a:pt x="8" y="62"/>
                  </a:lnTo>
                  <a:lnTo>
                    <a:pt x="9" y="69"/>
                  </a:lnTo>
                  <a:lnTo>
                    <a:pt x="4" y="6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2928" y="1623"/>
              <a:ext cx="64" cy="55"/>
            </a:xfrm>
            <a:custGeom>
              <a:avLst/>
              <a:gdLst/>
              <a:ahLst/>
              <a:cxnLst>
                <a:cxn ang="0">
                  <a:pos x="53" y="7"/>
                </a:cxn>
                <a:cxn ang="0">
                  <a:pos x="57" y="7"/>
                </a:cxn>
                <a:cxn ang="0">
                  <a:pos x="57" y="8"/>
                </a:cxn>
                <a:cxn ang="0">
                  <a:pos x="54" y="17"/>
                </a:cxn>
                <a:cxn ang="0">
                  <a:pos x="55" y="19"/>
                </a:cxn>
                <a:cxn ang="0">
                  <a:pos x="63" y="24"/>
                </a:cxn>
                <a:cxn ang="0">
                  <a:pos x="61" y="25"/>
                </a:cxn>
                <a:cxn ang="0">
                  <a:pos x="57" y="25"/>
                </a:cxn>
                <a:cxn ang="0">
                  <a:pos x="57" y="25"/>
                </a:cxn>
                <a:cxn ang="0">
                  <a:pos x="62" y="30"/>
                </a:cxn>
                <a:cxn ang="0">
                  <a:pos x="61" y="33"/>
                </a:cxn>
                <a:cxn ang="0">
                  <a:pos x="55" y="35"/>
                </a:cxn>
                <a:cxn ang="0">
                  <a:pos x="53" y="35"/>
                </a:cxn>
                <a:cxn ang="0">
                  <a:pos x="56" y="38"/>
                </a:cxn>
                <a:cxn ang="0">
                  <a:pos x="56" y="40"/>
                </a:cxn>
                <a:cxn ang="0">
                  <a:pos x="54" y="40"/>
                </a:cxn>
                <a:cxn ang="0">
                  <a:pos x="53" y="38"/>
                </a:cxn>
                <a:cxn ang="0">
                  <a:pos x="52" y="38"/>
                </a:cxn>
                <a:cxn ang="0">
                  <a:pos x="48" y="42"/>
                </a:cxn>
                <a:cxn ang="0">
                  <a:pos x="48" y="43"/>
                </a:cxn>
                <a:cxn ang="0">
                  <a:pos x="47" y="44"/>
                </a:cxn>
                <a:cxn ang="0">
                  <a:pos x="46" y="48"/>
                </a:cxn>
                <a:cxn ang="0">
                  <a:pos x="47" y="51"/>
                </a:cxn>
                <a:cxn ang="0">
                  <a:pos x="48" y="52"/>
                </a:cxn>
                <a:cxn ang="0">
                  <a:pos x="47" y="54"/>
                </a:cxn>
                <a:cxn ang="0">
                  <a:pos x="46" y="54"/>
                </a:cxn>
                <a:cxn ang="0">
                  <a:pos x="46" y="52"/>
                </a:cxn>
                <a:cxn ang="0">
                  <a:pos x="43" y="52"/>
                </a:cxn>
                <a:cxn ang="0">
                  <a:pos x="40" y="50"/>
                </a:cxn>
                <a:cxn ang="0">
                  <a:pos x="38" y="49"/>
                </a:cxn>
                <a:cxn ang="0">
                  <a:pos x="36" y="48"/>
                </a:cxn>
                <a:cxn ang="0">
                  <a:pos x="36" y="47"/>
                </a:cxn>
                <a:cxn ang="0">
                  <a:pos x="34" y="46"/>
                </a:cxn>
                <a:cxn ang="0">
                  <a:pos x="32" y="47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26" y="39"/>
                </a:cxn>
                <a:cxn ang="0">
                  <a:pos x="25" y="36"/>
                </a:cxn>
                <a:cxn ang="0">
                  <a:pos x="7" y="20"/>
                </a:cxn>
                <a:cxn ang="0">
                  <a:pos x="7" y="16"/>
                </a:cxn>
                <a:cxn ang="0">
                  <a:pos x="3" y="11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9" y="5"/>
                </a:cxn>
                <a:cxn ang="0">
                  <a:pos x="11" y="1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33" y="5"/>
                </a:cxn>
                <a:cxn ang="0">
                  <a:pos x="35" y="2"/>
                </a:cxn>
                <a:cxn ang="0">
                  <a:pos x="46" y="4"/>
                </a:cxn>
                <a:cxn ang="0">
                  <a:pos x="49" y="8"/>
                </a:cxn>
                <a:cxn ang="0">
                  <a:pos x="53" y="7"/>
                </a:cxn>
              </a:cxnLst>
              <a:rect l="0" t="0" r="r" b="b"/>
              <a:pathLst>
                <a:path w="64" h="55">
                  <a:moveTo>
                    <a:pt x="53" y="7"/>
                  </a:moveTo>
                  <a:lnTo>
                    <a:pt x="57" y="7"/>
                  </a:lnTo>
                  <a:lnTo>
                    <a:pt x="57" y="8"/>
                  </a:lnTo>
                  <a:lnTo>
                    <a:pt x="54" y="17"/>
                  </a:lnTo>
                  <a:lnTo>
                    <a:pt x="55" y="19"/>
                  </a:lnTo>
                  <a:lnTo>
                    <a:pt x="63" y="24"/>
                  </a:lnTo>
                  <a:lnTo>
                    <a:pt x="61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62" y="30"/>
                  </a:lnTo>
                  <a:lnTo>
                    <a:pt x="61" y="33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3" y="38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7" y="44"/>
                  </a:lnTo>
                  <a:lnTo>
                    <a:pt x="46" y="48"/>
                  </a:lnTo>
                  <a:lnTo>
                    <a:pt x="47" y="51"/>
                  </a:lnTo>
                  <a:lnTo>
                    <a:pt x="48" y="52"/>
                  </a:lnTo>
                  <a:lnTo>
                    <a:pt x="47" y="54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0" y="50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7"/>
                  </a:lnTo>
                  <a:lnTo>
                    <a:pt x="34" y="46"/>
                  </a:lnTo>
                  <a:lnTo>
                    <a:pt x="32" y="47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7" y="20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1"/>
                  </a:lnTo>
                  <a:lnTo>
                    <a:pt x="9" y="5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46" y="4"/>
                  </a:lnTo>
                  <a:lnTo>
                    <a:pt x="49" y="8"/>
                  </a:lnTo>
                  <a:lnTo>
                    <a:pt x="53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2928" y="1623"/>
              <a:ext cx="69" cy="59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62" y="8"/>
                </a:cxn>
                <a:cxn ang="0">
                  <a:pos x="62" y="9"/>
                </a:cxn>
                <a:cxn ang="0">
                  <a:pos x="58" y="18"/>
                </a:cxn>
                <a:cxn ang="0">
                  <a:pos x="59" y="20"/>
                </a:cxn>
                <a:cxn ang="0">
                  <a:pos x="68" y="25"/>
                </a:cxn>
                <a:cxn ang="0">
                  <a:pos x="66" y="27"/>
                </a:cxn>
                <a:cxn ang="0">
                  <a:pos x="62" y="26"/>
                </a:cxn>
                <a:cxn ang="0">
                  <a:pos x="62" y="27"/>
                </a:cxn>
                <a:cxn ang="0">
                  <a:pos x="67" y="33"/>
                </a:cxn>
                <a:cxn ang="0">
                  <a:pos x="66" y="35"/>
                </a:cxn>
                <a:cxn ang="0">
                  <a:pos x="59" y="38"/>
                </a:cxn>
                <a:cxn ang="0">
                  <a:pos x="57" y="38"/>
                </a:cxn>
                <a:cxn ang="0">
                  <a:pos x="60" y="41"/>
                </a:cxn>
                <a:cxn ang="0">
                  <a:pos x="60" y="43"/>
                </a:cxn>
                <a:cxn ang="0">
                  <a:pos x="58" y="43"/>
                </a:cxn>
                <a:cxn ang="0">
                  <a:pos x="57" y="41"/>
                </a:cxn>
                <a:cxn ang="0">
                  <a:pos x="56" y="41"/>
                </a:cxn>
                <a:cxn ang="0">
                  <a:pos x="52" y="45"/>
                </a:cxn>
                <a:cxn ang="0">
                  <a:pos x="52" y="47"/>
                </a:cxn>
                <a:cxn ang="0">
                  <a:pos x="50" y="47"/>
                </a:cxn>
                <a:cxn ang="0">
                  <a:pos x="49" y="52"/>
                </a:cxn>
                <a:cxn ang="0">
                  <a:pos x="51" y="54"/>
                </a:cxn>
                <a:cxn ang="0">
                  <a:pos x="52" y="55"/>
                </a:cxn>
                <a:cxn ang="0">
                  <a:pos x="50" y="58"/>
                </a:cxn>
                <a:cxn ang="0">
                  <a:pos x="49" y="58"/>
                </a:cxn>
                <a:cxn ang="0">
                  <a:pos x="49" y="56"/>
                </a:cxn>
                <a:cxn ang="0">
                  <a:pos x="47" y="56"/>
                </a:cxn>
                <a:cxn ang="0">
                  <a:pos x="43" y="54"/>
                </a:cxn>
                <a:cxn ang="0">
                  <a:pos x="42" y="53"/>
                </a:cxn>
                <a:cxn ang="0">
                  <a:pos x="39" y="52"/>
                </a:cxn>
                <a:cxn ang="0">
                  <a:pos x="39" y="50"/>
                </a:cxn>
                <a:cxn ang="0">
                  <a:pos x="36" y="49"/>
                </a:cxn>
                <a:cxn ang="0">
                  <a:pos x="34" y="51"/>
                </a:cxn>
                <a:cxn ang="0">
                  <a:pos x="34" y="49"/>
                </a:cxn>
                <a:cxn ang="0">
                  <a:pos x="36" y="48"/>
                </a:cxn>
                <a:cxn ang="0">
                  <a:pos x="28" y="42"/>
                </a:cxn>
                <a:cxn ang="0">
                  <a:pos x="27" y="39"/>
                </a:cxn>
                <a:cxn ang="0">
                  <a:pos x="8" y="22"/>
                </a:cxn>
                <a:cxn ang="0">
                  <a:pos x="7" y="17"/>
                </a:cxn>
                <a:cxn ang="0">
                  <a:pos x="4" y="11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10" y="5"/>
                </a:cxn>
                <a:cxn ang="0">
                  <a:pos x="12" y="1"/>
                </a:cxn>
                <a:cxn ang="0">
                  <a:pos x="16" y="1"/>
                </a:cxn>
                <a:cxn ang="0">
                  <a:pos x="20" y="0"/>
                </a:cxn>
                <a:cxn ang="0">
                  <a:pos x="35" y="5"/>
                </a:cxn>
                <a:cxn ang="0">
                  <a:pos x="38" y="3"/>
                </a:cxn>
                <a:cxn ang="0">
                  <a:pos x="49" y="4"/>
                </a:cxn>
                <a:cxn ang="0">
                  <a:pos x="53" y="9"/>
                </a:cxn>
                <a:cxn ang="0">
                  <a:pos x="57" y="8"/>
                </a:cxn>
              </a:cxnLst>
              <a:rect l="0" t="0" r="r" b="b"/>
              <a:pathLst>
                <a:path w="69" h="59">
                  <a:moveTo>
                    <a:pt x="57" y="8"/>
                  </a:moveTo>
                  <a:lnTo>
                    <a:pt x="62" y="8"/>
                  </a:lnTo>
                  <a:lnTo>
                    <a:pt x="62" y="9"/>
                  </a:lnTo>
                  <a:lnTo>
                    <a:pt x="58" y="18"/>
                  </a:lnTo>
                  <a:lnTo>
                    <a:pt x="59" y="20"/>
                  </a:lnTo>
                  <a:lnTo>
                    <a:pt x="68" y="25"/>
                  </a:lnTo>
                  <a:lnTo>
                    <a:pt x="66" y="27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7" y="33"/>
                  </a:lnTo>
                  <a:lnTo>
                    <a:pt x="66" y="35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7" y="41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9" y="52"/>
                  </a:lnTo>
                  <a:lnTo>
                    <a:pt x="51" y="54"/>
                  </a:lnTo>
                  <a:lnTo>
                    <a:pt x="52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9" y="56"/>
                  </a:lnTo>
                  <a:lnTo>
                    <a:pt x="47" y="56"/>
                  </a:lnTo>
                  <a:lnTo>
                    <a:pt x="43" y="54"/>
                  </a:lnTo>
                  <a:lnTo>
                    <a:pt x="42" y="53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6" y="49"/>
                  </a:lnTo>
                  <a:lnTo>
                    <a:pt x="34" y="51"/>
                  </a:lnTo>
                  <a:lnTo>
                    <a:pt x="34" y="49"/>
                  </a:lnTo>
                  <a:lnTo>
                    <a:pt x="36" y="48"/>
                  </a:lnTo>
                  <a:lnTo>
                    <a:pt x="28" y="42"/>
                  </a:lnTo>
                  <a:lnTo>
                    <a:pt x="27" y="39"/>
                  </a:lnTo>
                  <a:lnTo>
                    <a:pt x="8" y="22"/>
                  </a:lnTo>
                  <a:lnTo>
                    <a:pt x="7" y="17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5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35" y="5"/>
                  </a:lnTo>
                  <a:lnTo>
                    <a:pt x="38" y="3"/>
                  </a:lnTo>
                  <a:lnTo>
                    <a:pt x="49" y="4"/>
                  </a:lnTo>
                  <a:lnTo>
                    <a:pt x="53" y="9"/>
                  </a:lnTo>
                  <a:lnTo>
                    <a:pt x="57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2961" y="3065"/>
              <a:ext cx="299" cy="268"/>
            </a:xfrm>
            <a:custGeom>
              <a:avLst/>
              <a:gdLst/>
              <a:ahLst/>
              <a:cxnLst>
                <a:cxn ang="0">
                  <a:pos x="23" y="147"/>
                </a:cxn>
                <a:cxn ang="0">
                  <a:pos x="20" y="138"/>
                </a:cxn>
                <a:cxn ang="0">
                  <a:pos x="7" y="133"/>
                </a:cxn>
                <a:cxn ang="0">
                  <a:pos x="0" y="140"/>
                </a:cxn>
                <a:cxn ang="0">
                  <a:pos x="29" y="208"/>
                </a:cxn>
                <a:cxn ang="0">
                  <a:pos x="25" y="227"/>
                </a:cxn>
                <a:cxn ang="0">
                  <a:pos x="20" y="231"/>
                </a:cxn>
                <a:cxn ang="0">
                  <a:pos x="23" y="236"/>
                </a:cxn>
                <a:cxn ang="0">
                  <a:pos x="28" y="254"/>
                </a:cxn>
                <a:cxn ang="0">
                  <a:pos x="30" y="254"/>
                </a:cxn>
                <a:cxn ang="0">
                  <a:pos x="36" y="260"/>
                </a:cxn>
                <a:cxn ang="0">
                  <a:pos x="44" y="264"/>
                </a:cxn>
                <a:cxn ang="0">
                  <a:pos x="57" y="267"/>
                </a:cxn>
                <a:cxn ang="0">
                  <a:pos x="89" y="260"/>
                </a:cxn>
                <a:cxn ang="0">
                  <a:pos x="97" y="253"/>
                </a:cxn>
                <a:cxn ang="0">
                  <a:pos x="112" y="256"/>
                </a:cxn>
                <a:cxn ang="0">
                  <a:pos x="143" y="257"/>
                </a:cxn>
                <a:cxn ang="0">
                  <a:pos x="159" y="254"/>
                </a:cxn>
                <a:cxn ang="0">
                  <a:pos x="159" y="247"/>
                </a:cxn>
                <a:cxn ang="0">
                  <a:pos x="185" y="243"/>
                </a:cxn>
                <a:cxn ang="0">
                  <a:pos x="229" y="203"/>
                </a:cxn>
                <a:cxn ang="0">
                  <a:pos x="268" y="152"/>
                </a:cxn>
                <a:cxn ang="0">
                  <a:pos x="298" y="99"/>
                </a:cxn>
                <a:cxn ang="0">
                  <a:pos x="284" y="79"/>
                </a:cxn>
                <a:cxn ang="0">
                  <a:pos x="280" y="13"/>
                </a:cxn>
                <a:cxn ang="0">
                  <a:pos x="267" y="4"/>
                </a:cxn>
                <a:cxn ang="0">
                  <a:pos x="244" y="0"/>
                </a:cxn>
                <a:cxn ang="0">
                  <a:pos x="218" y="15"/>
                </a:cxn>
                <a:cxn ang="0">
                  <a:pos x="195" y="37"/>
                </a:cxn>
                <a:cxn ang="0">
                  <a:pos x="174" y="60"/>
                </a:cxn>
                <a:cxn ang="0">
                  <a:pos x="152" y="77"/>
                </a:cxn>
                <a:cxn ang="0">
                  <a:pos x="127" y="72"/>
                </a:cxn>
                <a:cxn ang="0">
                  <a:pos x="93" y="101"/>
                </a:cxn>
                <a:cxn ang="0">
                  <a:pos x="78" y="95"/>
                </a:cxn>
                <a:cxn ang="0">
                  <a:pos x="81" y="75"/>
                </a:cxn>
                <a:cxn ang="0">
                  <a:pos x="64" y="80"/>
                </a:cxn>
                <a:cxn ang="0">
                  <a:pos x="62" y="136"/>
                </a:cxn>
              </a:cxnLst>
              <a:rect l="0" t="0" r="r" b="b"/>
              <a:pathLst>
                <a:path w="299" h="268">
                  <a:moveTo>
                    <a:pt x="46" y="147"/>
                  </a:moveTo>
                  <a:lnTo>
                    <a:pt x="23" y="147"/>
                  </a:lnTo>
                  <a:lnTo>
                    <a:pt x="19" y="142"/>
                  </a:lnTo>
                  <a:lnTo>
                    <a:pt x="20" y="138"/>
                  </a:lnTo>
                  <a:lnTo>
                    <a:pt x="11" y="132"/>
                  </a:lnTo>
                  <a:lnTo>
                    <a:pt x="7" y="133"/>
                  </a:lnTo>
                  <a:lnTo>
                    <a:pt x="3" y="139"/>
                  </a:lnTo>
                  <a:lnTo>
                    <a:pt x="0" y="140"/>
                  </a:lnTo>
                  <a:lnTo>
                    <a:pt x="16" y="182"/>
                  </a:lnTo>
                  <a:lnTo>
                    <a:pt x="29" y="208"/>
                  </a:lnTo>
                  <a:lnTo>
                    <a:pt x="29" y="222"/>
                  </a:lnTo>
                  <a:lnTo>
                    <a:pt x="25" y="227"/>
                  </a:lnTo>
                  <a:lnTo>
                    <a:pt x="22" y="225"/>
                  </a:lnTo>
                  <a:lnTo>
                    <a:pt x="20" y="231"/>
                  </a:lnTo>
                  <a:lnTo>
                    <a:pt x="24" y="233"/>
                  </a:lnTo>
                  <a:lnTo>
                    <a:pt x="23" y="236"/>
                  </a:lnTo>
                  <a:lnTo>
                    <a:pt x="30" y="246"/>
                  </a:lnTo>
                  <a:lnTo>
                    <a:pt x="28" y="254"/>
                  </a:lnTo>
                  <a:lnTo>
                    <a:pt x="30" y="260"/>
                  </a:lnTo>
                  <a:lnTo>
                    <a:pt x="30" y="254"/>
                  </a:lnTo>
                  <a:lnTo>
                    <a:pt x="37" y="254"/>
                  </a:lnTo>
                  <a:lnTo>
                    <a:pt x="36" y="260"/>
                  </a:lnTo>
                  <a:lnTo>
                    <a:pt x="44" y="261"/>
                  </a:lnTo>
                  <a:lnTo>
                    <a:pt x="44" y="264"/>
                  </a:lnTo>
                  <a:lnTo>
                    <a:pt x="47" y="266"/>
                  </a:lnTo>
                  <a:lnTo>
                    <a:pt x="57" y="267"/>
                  </a:lnTo>
                  <a:lnTo>
                    <a:pt x="64" y="263"/>
                  </a:lnTo>
                  <a:lnTo>
                    <a:pt x="89" y="260"/>
                  </a:lnTo>
                  <a:lnTo>
                    <a:pt x="90" y="257"/>
                  </a:lnTo>
                  <a:lnTo>
                    <a:pt x="97" y="253"/>
                  </a:lnTo>
                  <a:lnTo>
                    <a:pt x="102" y="253"/>
                  </a:lnTo>
                  <a:lnTo>
                    <a:pt x="112" y="256"/>
                  </a:lnTo>
                  <a:lnTo>
                    <a:pt x="122" y="252"/>
                  </a:lnTo>
                  <a:lnTo>
                    <a:pt x="143" y="257"/>
                  </a:lnTo>
                  <a:lnTo>
                    <a:pt x="146" y="252"/>
                  </a:lnTo>
                  <a:lnTo>
                    <a:pt x="159" y="254"/>
                  </a:lnTo>
                  <a:lnTo>
                    <a:pt x="158" y="249"/>
                  </a:lnTo>
                  <a:lnTo>
                    <a:pt x="159" y="247"/>
                  </a:lnTo>
                  <a:lnTo>
                    <a:pt x="177" y="246"/>
                  </a:lnTo>
                  <a:lnTo>
                    <a:pt x="185" y="243"/>
                  </a:lnTo>
                  <a:lnTo>
                    <a:pt x="211" y="223"/>
                  </a:lnTo>
                  <a:lnTo>
                    <a:pt x="229" y="203"/>
                  </a:lnTo>
                  <a:lnTo>
                    <a:pt x="241" y="193"/>
                  </a:lnTo>
                  <a:lnTo>
                    <a:pt x="268" y="152"/>
                  </a:lnTo>
                  <a:lnTo>
                    <a:pt x="288" y="135"/>
                  </a:lnTo>
                  <a:lnTo>
                    <a:pt x="298" y="99"/>
                  </a:lnTo>
                  <a:lnTo>
                    <a:pt x="284" y="99"/>
                  </a:lnTo>
                  <a:lnTo>
                    <a:pt x="284" y="79"/>
                  </a:lnTo>
                  <a:lnTo>
                    <a:pt x="285" y="47"/>
                  </a:lnTo>
                  <a:lnTo>
                    <a:pt x="280" y="13"/>
                  </a:lnTo>
                  <a:lnTo>
                    <a:pt x="274" y="6"/>
                  </a:lnTo>
                  <a:lnTo>
                    <a:pt x="267" y="4"/>
                  </a:lnTo>
                  <a:lnTo>
                    <a:pt x="254" y="3"/>
                  </a:lnTo>
                  <a:lnTo>
                    <a:pt x="244" y="0"/>
                  </a:lnTo>
                  <a:lnTo>
                    <a:pt x="240" y="2"/>
                  </a:lnTo>
                  <a:lnTo>
                    <a:pt x="218" y="15"/>
                  </a:lnTo>
                  <a:lnTo>
                    <a:pt x="205" y="25"/>
                  </a:lnTo>
                  <a:lnTo>
                    <a:pt x="195" y="37"/>
                  </a:lnTo>
                  <a:lnTo>
                    <a:pt x="188" y="46"/>
                  </a:lnTo>
                  <a:lnTo>
                    <a:pt x="174" y="60"/>
                  </a:lnTo>
                  <a:lnTo>
                    <a:pt x="166" y="74"/>
                  </a:lnTo>
                  <a:lnTo>
                    <a:pt x="152" y="77"/>
                  </a:lnTo>
                  <a:lnTo>
                    <a:pt x="136" y="70"/>
                  </a:lnTo>
                  <a:lnTo>
                    <a:pt x="127" y="72"/>
                  </a:lnTo>
                  <a:lnTo>
                    <a:pt x="105" y="98"/>
                  </a:lnTo>
                  <a:lnTo>
                    <a:pt x="93" y="101"/>
                  </a:lnTo>
                  <a:lnTo>
                    <a:pt x="79" y="99"/>
                  </a:lnTo>
                  <a:lnTo>
                    <a:pt x="78" y="95"/>
                  </a:lnTo>
                  <a:lnTo>
                    <a:pt x="82" y="83"/>
                  </a:lnTo>
                  <a:lnTo>
                    <a:pt x="81" y="75"/>
                  </a:lnTo>
                  <a:lnTo>
                    <a:pt x="65" y="57"/>
                  </a:lnTo>
                  <a:lnTo>
                    <a:pt x="64" y="80"/>
                  </a:lnTo>
                  <a:lnTo>
                    <a:pt x="64" y="103"/>
                  </a:lnTo>
                  <a:lnTo>
                    <a:pt x="62" y="136"/>
                  </a:lnTo>
                  <a:lnTo>
                    <a:pt x="46" y="14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1385" y="3060"/>
              <a:ext cx="287" cy="644"/>
            </a:xfrm>
            <a:custGeom>
              <a:avLst/>
              <a:gdLst/>
              <a:ahLst/>
              <a:cxnLst>
                <a:cxn ang="0">
                  <a:pos x="108" y="636"/>
                </a:cxn>
                <a:cxn ang="0">
                  <a:pos x="83" y="610"/>
                </a:cxn>
                <a:cxn ang="0">
                  <a:pos x="69" y="587"/>
                </a:cxn>
                <a:cxn ang="0">
                  <a:pos x="67" y="547"/>
                </a:cxn>
                <a:cxn ang="0">
                  <a:pos x="63" y="503"/>
                </a:cxn>
                <a:cxn ang="0">
                  <a:pos x="53" y="488"/>
                </a:cxn>
                <a:cxn ang="0">
                  <a:pos x="59" y="480"/>
                </a:cxn>
                <a:cxn ang="0">
                  <a:pos x="45" y="462"/>
                </a:cxn>
                <a:cxn ang="0">
                  <a:pos x="35" y="439"/>
                </a:cxn>
                <a:cxn ang="0">
                  <a:pos x="29" y="415"/>
                </a:cxn>
                <a:cxn ang="0">
                  <a:pos x="28" y="357"/>
                </a:cxn>
                <a:cxn ang="0">
                  <a:pos x="17" y="313"/>
                </a:cxn>
                <a:cxn ang="0">
                  <a:pos x="21" y="282"/>
                </a:cxn>
                <a:cxn ang="0">
                  <a:pos x="19" y="246"/>
                </a:cxn>
                <a:cxn ang="0">
                  <a:pos x="7" y="224"/>
                </a:cxn>
                <a:cxn ang="0">
                  <a:pos x="0" y="201"/>
                </a:cxn>
                <a:cxn ang="0">
                  <a:pos x="5" y="134"/>
                </a:cxn>
                <a:cxn ang="0">
                  <a:pos x="23" y="108"/>
                </a:cxn>
                <a:cxn ang="0">
                  <a:pos x="16" y="70"/>
                </a:cxn>
                <a:cxn ang="0">
                  <a:pos x="36" y="31"/>
                </a:cxn>
                <a:cxn ang="0">
                  <a:pos x="56" y="7"/>
                </a:cxn>
                <a:cxn ang="0">
                  <a:pos x="87" y="4"/>
                </a:cxn>
                <a:cxn ang="0">
                  <a:pos x="119" y="12"/>
                </a:cxn>
                <a:cxn ang="0">
                  <a:pos x="150" y="46"/>
                </a:cxn>
                <a:cxn ang="0">
                  <a:pos x="209" y="75"/>
                </a:cxn>
                <a:cxn ang="0">
                  <a:pos x="203" y="109"/>
                </a:cxn>
                <a:cxn ang="0">
                  <a:pos x="232" y="121"/>
                </a:cxn>
                <a:cxn ang="0">
                  <a:pos x="269" y="81"/>
                </a:cxn>
                <a:cxn ang="0">
                  <a:pos x="286" y="96"/>
                </a:cxn>
                <a:cxn ang="0">
                  <a:pos x="269" y="121"/>
                </a:cxn>
                <a:cxn ang="0">
                  <a:pos x="225" y="180"/>
                </a:cxn>
                <a:cxn ang="0">
                  <a:pos x="223" y="217"/>
                </a:cxn>
                <a:cxn ang="0">
                  <a:pos x="224" y="260"/>
                </a:cxn>
                <a:cxn ang="0">
                  <a:pos x="241" y="279"/>
                </a:cxn>
                <a:cxn ang="0">
                  <a:pos x="257" y="307"/>
                </a:cxn>
                <a:cxn ang="0">
                  <a:pos x="267" y="325"/>
                </a:cxn>
                <a:cxn ang="0">
                  <a:pos x="251" y="354"/>
                </a:cxn>
                <a:cxn ang="0">
                  <a:pos x="184" y="364"/>
                </a:cxn>
                <a:cxn ang="0">
                  <a:pos x="187" y="375"/>
                </a:cxn>
                <a:cxn ang="0">
                  <a:pos x="185" y="387"/>
                </a:cxn>
                <a:cxn ang="0">
                  <a:pos x="184" y="408"/>
                </a:cxn>
                <a:cxn ang="0">
                  <a:pos x="149" y="404"/>
                </a:cxn>
                <a:cxn ang="0">
                  <a:pos x="152" y="430"/>
                </a:cxn>
                <a:cxn ang="0">
                  <a:pos x="163" y="438"/>
                </a:cxn>
                <a:cxn ang="0">
                  <a:pos x="173" y="430"/>
                </a:cxn>
                <a:cxn ang="0">
                  <a:pos x="178" y="446"/>
                </a:cxn>
                <a:cxn ang="0">
                  <a:pos x="163" y="439"/>
                </a:cxn>
                <a:cxn ang="0">
                  <a:pos x="170" y="450"/>
                </a:cxn>
                <a:cxn ang="0">
                  <a:pos x="158" y="463"/>
                </a:cxn>
                <a:cxn ang="0">
                  <a:pos x="162" y="493"/>
                </a:cxn>
                <a:cxn ang="0">
                  <a:pos x="142" y="497"/>
                </a:cxn>
                <a:cxn ang="0">
                  <a:pos x="143" y="525"/>
                </a:cxn>
                <a:cxn ang="0">
                  <a:pos x="174" y="538"/>
                </a:cxn>
                <a:cxn ang="0">
                  <a:pos x="178" y="554"/>
                </a:cxn>
                <a:cxn ang="0">
                  <a:pos x="172" y="559"/>
                </a:cxn>
                <a:cxn ang="0">
                  <a:pos x="156" y="583"/>
                </a:cxn>
                <a:cxn ang="0">
                  <a:pos x="151" y="597"/>
                </a:cxn>
                <a:cxn ang="0">
                  <a:pos x="150" y="599"/>
                </a:cxn>
                <a:cxn ang="0">
                  <a:pos x="145" y="617"/>
                </a:cxn>
                <a:cxn ang="0">
                  <a:pos x="154" y="630"/>
                </a:cxn>
              </a:cxnLst>
              <a:rect l="0" t="0" r="r" b="b"/>
              <a:pathLst>
                <a:path w="287" h="644">
                  <a:moveTo>
                    <a:pt x="169" y="643"/>
                  </a:moveTo>
                  <a:lnTo>
                    <a:pt x="145" y="637"/>
                  </a:lnTo>
                  <a:lnTo>
                    <a:pt x="108" y="636"/>
                  </a:lnTo>
                  <a:lnTo>
                    <a:pt x="102" y="631"/>
                  </a:lnTo>
                  <a:lnTo>
                    <a:pt x="92" y="610"/>
                  </a:lnTo>
                  <a:lnTo>
                    <a:pt x="83" y="610"/>
                  </a:lnTo>
                  <a:lnTo>
                    <a:pt x="79" y="612"/>
                  </a:lnTo>
                  <a:lnTo>
                    <a:pt x="71" y="600"/>
                  </a:lnTo>
                  <a:lnTo>
                    <a:pt x="69" y="587"/>
                  </a:lnTo>
                  <a:lnTo>
                    <a:pt x="74" y="571"/>
                  </a:lnTo>
                  <a:lnTo>
                    <a:pt x="73" y="561"/>
                  </a:lnTo>
                  <a:lnTo>
                    <a:pt x="67" y="547"/>
                  </a:lnTo>
                  <a:lnTo>
                    <a:pt x="70" y="537"/>
                  </a:lnTo>
                  <a:lnTo>
                    <a:pt x="71" y="526"/>
                  </a:lnTo>
                  <a:lnTo>
                    <a:pt x="63" y="503"/>
                  </a:lnTo>
                  <a:lnTo>
                    <a:pt x="63" y="495"/>
                  </a:lnTo>
                  <a:lnTo>
                    <a:pt x="55" y="490"/>
                  </a:lnTo>
                  <a:lnTo>
                    <a:pt x="53" y="488"/>
                  </a:lnTo>
                  <a:lnTo>
                    <a:pt x="63" y="487"/>
                  </a:lnTo>
                  <a:lnTo>
                    <a:pt x="63" y="484"/>
                  </a:lnTo>
                  <a:lnTo>
                    <a:pt x="59" y="480"/>
                  </a:lnTo>
                  <a:lnTo>
                    <a:pt x="52" y="479"/>
                  </a:lnTo>
                  <a:lnTo>
                    <a:pt x="50" y="469"/>
                  </a:lnTo>
                  <a:lnTo>
                    <a:pt x="45" y="462"/>
                  </a:lnTo>
                  <a:lnTo>
                    <a:pt x="41" y="453"/>
                  </a:lnTo>
                  <a:lnTo>
                    <a:pt x="38" y="450"/>
                  </a:lnTo>
                  <a:lnTo>
                    <a:pt x="35" y="439"/>
                  </a:lnTo>
                  <a:lnTo>
                    <a:pt x="37" y="426"/>
                  </a:lnTo>
                  <a:lnTo>
                    <a:pt x="36" y="423"/>
                  </a:lnTo>
                  <a:lnTo>
                    <a:pt x="29" y="415"/>
                  </a:lnTo>
                  <a:lnTo>
                    <a:pt x="24" y="388"/>
                  </a:lnTo>
                  <a:lnTo>
                    <a:pt x="24" y="365"/>
                  </a:lnTo>
                  <a:lnTo>
                    <a:pt x="28" y="357"/>
                  </a:lnTo>
                  <a:lnTo>
                    <a:pt x="21" y="340"/>
                  </a:lnTo>
                  <a:lnTo>
                    <a:pt x="16" y="318"/>
                  </a:lnTo>
                  <a:lnTo>
                    <a:pt x="17" y="313"/>
                  </a:lnTo>
                  <a:lnTo>
                    <a:pt x="23" y="304"/>
                  </a:lnTo>
                  <a:lnTo>
                    <a:pt x="18" y="287"/>
                  </a:lnTo>
                  <a:lnTo>
                    <a:pt x="21" y="282"/>
                  </a:lnTo>
                  <a:lnTo>
                    <a:pt x="21" y="273"/>
                  </a:lnTo>
                  <a:lnTo>
                    <a:pt x="24" y="263"/>
                  </a:lnTo>
                  <a:lnTo>
                    <a:pt x="19" y="246"/>
                  </a:lnTo>
                  <a:lnTo>
                    <a:pt x="16" y="241"/>
                  </a:lnTo>
                  <a:lnTo>
                    <a:pt x="14" y="234"/>
                  </a:lnTo>
                  <a:lnTo>
                    <a:pt x="7" y="224"/>
                  </a:lnTo>
                  <a:lnTo>
                    <a:pt x="4" y="214"/>
                  </a:lnTo>
                  <a:lnTo>
                    <a:pt x="1" y="211"/>
                  </a:lnTo>
                  <a:lnTo>
                    <a:pt x="0" y="201"/>
                  </a:lnTo>
                  <a:lnTo>
                    <a:pt x="5" y="180"/>
                  </a:lnTo>
                  <a:lnTo>
                    <a:pt x="3" y="161"/>
                  </a:lnTo>
                  <a:lnTo>
                    <a:pt x="5" y="134"/>
                  </a:lnTo>
                  <a:lnTo>
                    <a:pt x="12" y="125"/>
                  </a:lnTo>
                  <a:lnTo>
                    <a:pt x="14" y="115"/>
                  </a:lnTo>
                  <a:lnTo>
                    <a:pt x="23" y="108"/>
                  </a:lnTo>
                  <a:lnTo>
                    <a:pt x="14" y="78"/>
                  </a:lnTo>
                  <a:lnTo>
                    <a:pt x="14" y="73"/>
                  </a:lnTo>
                  <a:lnTo>
                    <a:pt x="16" y="70"/>
                  </a:lnTo>
                  <a:lnTo>
                    <a:pt x="14" y="58"/>
                  </a:lnTo>
                  <a:lnTo>
                    <a:pt x="34" y="47"/>
                  </a:lnTo>
                  <a:lnTo>
                    <a:pt x="36" y="31"/>
                  </a:lnTo>
                  <a:lnTo>
                    <a:pt x="32" y="22"/>
                  </a:lnTo>
                  <a:lnTo>
                    <a:pt x="49" y="0"/>
                  </a:lnTo>
                  <a:lnTo>
                    <a:pt x="56" y="7"/>
                  </a:lnTo>
                  <a:lnTo>
                    <a:pt x="76" y="9"/>
                  </a:lnTo>
                  <a:lnTo>
                    <a:pt x="83" y="18"/>
                  </a:lnTo>
                  <a:lnTo>
                    <a:pt x="87" y="4"/>
                  </a:lnTo>
                  <a:lnTo>
                    <a:pt x="105" y="5"/>
                  </a:lnTo>
                  <a:lnTo>
                    <a:pt x="113" y="11"/>
                  </a:lnTo>
                  <a:lnTo>
                    <a:pt x="119" y="12"/>
                  </a:lnTo>
                  <a:lnTo>
                    <a:pt x="131" y="28"/>
                  </a:lnTo>
                  <a:lnTo>
                    <a:pt x="145" y="39"/>
                  </a:lnTo>
                  <a:lnTo>
                    <a:pt x="150" y="46"/>
                  </a:lnTo>
                  <a:lnTo>
                    <a:pt x="172" y="51"/>
                  </a:lnTo>
                  <a:lnTo>
                    <a:pt x="195" y="64"/>
                  </a:lnTo>
                  <a:lnTo>
                    <a:pt x="209" y="75"/>
                  </a:lnTo>
                  <a:lnTo>
                    <a:pt x="210" y="83"/>
                  </a:lnTo>
                  <a:lnTo>
                    <a:pt x="202" y="104"/>
                  </a:lnTo>
                  <a:lnTo>
                    <a:pt x="203" y="109"/>
                  </a:lnTo>
                  <a:lnTo>
                    <a:pt x="203" y="114"/>
                  </a:lnTo>
                  <a:lnTo>
                    <a:pt x="221" y="115"/>
                  </a:lnTo>
                  <a:lnTo>
                    <a:pt x="232" y="121"/>
                  </a:lnTo>
                  <a:lnTo>
                    <a:pt x="252" y="118"/>
                  </a:lnTo>
                  <a:lnTo>
                    <a:pt x="268" y="100"/>
                  </a:lnTo>
                  <a:lnTo>
                    <a:pt x="269" y="81"/>
                  </a:lnTo>
                  <a:lnTo>
                    <a:pt x="277" y="79"/>
                  </a:lnTo>
                  <a:lnTo>
                    <a:pt x="280" y="82"/>
                  </a:lnTo>
                  <a:lnTo>
                    <a:pt x="286" y="96"/>
                  </a:lnTo>
                  <a:lnTo>
                    <a:pt x="286" y="112"/>
                  </a:lnTo>
                  <a:lnTo>
                    <a:pt x="279" y="118"/>
                  </a:lnTo>
                  <a:lnTo>
                    <a:pt x="269" y="121"/>
                  </a:lnTo>
                  <a:lnTo>
                    <a:pt x="252" y="142"/>
                  </a:lnTo>
                  <a:lnTo>
                    <a:pt x="240" y="164"/>
                  </a:lnTo>
                  <a:lnTo>
                    <a:pt x="225" y="180"/>
                  </a:lnTo>
                  <a:lnTo>
                    <a:pt x="223" y="185"/>
                  </a:lnTo>
                  <a:lnTo>
                    <a:pt x="225" y="205"/>
                  </a:lnTo>
                  <a:lnTo>
                    <a:pt x="223" y="217"/>
                  </a:lnTo>
                  <a:lnTo>
                    <a:pt x="227" y="237"/>
                  </a:lnTo>
                  <a:lnTo>
                    <a:pt x="223" y="246"/>
                  </a:lnTo>
                  <a:lnTo>
                    <a:pt x="224" y="260"/>
                  </a:lnTo>
                  <a:lnTo>
                    <a:pt x="224" y="266"/>
                  </a:lnTo>
                  <a:lnTo>
                    <a:pt x="229" y="272"/>
                  </a:lnTo>
                  <a:lnTo>
                    <a:pt x="241" y="279"/>
                  </a:lnTo>
                  <a:lnTo>
                    <a:pt x="251" y="288"/>
                  </a:lnTo>
                  <a:lnTo>
                    <a:pt x="250" y="298"/>
                  </a:lnTo>
                  <a:lnTo>
                    <a:pt x="257" y="307"/>
                  </a:lnTo>
                  <a:lnTo>
                    <a:pt x="264" y="309"/>
                  </a:lnTo>
                  <a:lnTo>
                    <a:pt x="268" y="320"/>
                  </a:lnTo>
                  <a:lnTo>
                    <a:pt x="267" y="325"/>
                  </a:lnTo>
                  <a:lnTo>
                    <a:pt x="258" y="340"/>
                  </a:lnTo>
                  <a:lnTo>
                    <a:pt x="257" y="348"/>
                  </a:lnTo>
                  <a:lnTo>
                    <a:pt x="251" y="354"/>
                  </a:lnTo>
                  <a:lnTo>
                    <a:pt x="229" y="361"/>
                  </a:lnTo>
                  <a:lnTo>
                    <a:pt x="203" y="365"/>
                  </a:lnTo>
                  <a:lnTo>
                    <a:pt x="184" y="364"/>
                  </a:lnTo>
                  <a:lnTo>
                    <a:pt x="179" y="361"/>
                  </a:lnTo>
                  <a:lnTo>
                    <a:pt x="182" y="370"/>
                  </a:lnTo>
                  <a:lnTo>
                    <a:pt x="187" y="375"/>
                  </a:lnTo>
                  <a:lnTo>
                    <a:pt x="188" y="381"/>
                  </a:lnTo>
                  <a:lnTo>
                    <a:pt x="188" y="383"/>
                  </a:lnTo>
                  <a:lnTo>
                    <a:pt x="185" y="387"/>
                  </a:lnTo>
                  <a:lnTo>
                    <a:pt x="190" y="402"/>
                  </a:lnTo>
                  <a:lnTo>
                    <a:pt x="188" y="407"/>
                  </a:lnTo>
                  <a:lnTo>
                    <a:pt x="184" y="408"/>
                  </a:lnTo>
                  <a:lnTo>
                    <a:pt x="179" y="411"/>
                  </a:lnTo>
                  <a:lnTo>
                    <a:pt x="167" y="411"/>
                  </a:lnTo>
                  <a:lnTo>
                    <a:pt x="149" y="404"/>
                  </a:lnTo>
                  <a:lnTo>
                    <a:pt x="144" y="401"/>
                  </a:lnTo>
                  <a:lnTo>
                    <a:pt x="143" y="404"/>
                  </a:lnTo>
                  <a:lnTo>
                    <a:pt x="152" y="430"/>
                  </a:lnTo>
                  <a:lnTo>
                    <a:pt x="162" y="434"/>
                  </a:lnTo>
                  <a:lnTo>
                    <a:pt x="161" y="437"/>
                  </a:lnTo>
                  <a:lnTo>
                    <a:pt x="163" y="438"/>
                  </a:lnTo>
                  <a:lnTo>
                    <a:pt x="169" y="437"/>
                  </a:lnTo>
                  <a:lnTo>
                    <a:pt x="165" y="433"/>
                  </a:lnTo>
                  <a:lnTo>
                    <a:pt x="173" y="430"/>
                  </a:lnTo>
                  <a:lnTo>
                    <a:pt x="176" y="433"/>
                  </a:lnTo>
                  <a:lnTo>
                    <a:pt x="179" y="441"/>
                  </a:lnTo>
                  <a:lnTo>
                    <a:pt x="178" y="446"/>
                  </a:lnTo>
                  <a:lnTo>
                    <a:pt x="169" y="446"/>
                  </a:lnTo>
                  <a:lnTo>
                    <a:pt x="168" y="442"/>
                  </a:lnTo>
                  <a:lnTo>
                    <a:pt x="163" y="439"/>
                  </a:lnTo>
                  <a:lnTo>
                    <a:pt x="156" y="444"/>
                  </a:lnTo>
                  <a:lnTo>
                    <a:pt x="156" y="446"/>
                  </a:lnTo>
                  <a:lnTo>
                    <a:pt x="170" y="450"/>
                  </a:lnTo>
                  <a:lnTo>
                    <a:pt x="161" y="455"/>
                  </a:lnTo>
                  <a:lnTo>
                    <a:pt x="161" y="458"/>
                  </a:lnTo>
                  <a:lnTo>
                    <a:pt x="158" y="463"/>
                  </a:lnTo>
                  <a:lnTo>
                    <a:pt x="163" y="478"/>
                  </a:lnTo>
                  <a:lnTo>
                    <a:pt x="158" y="487"/>
                  </a:lnTo>
                  <a:lnTo>
                    <a:pt x="162" y="493"/>
                  </a:lnTo>
                  <a:lnTo>
                    <a:pt x="151" y="493"/>
                  </a:lnTo>
                  <a:lnTo>
                    <a:pt x="148" y="497"/>
                  </a:lnTo>
                  <a:lnTo>
                    <a:pt x="142" y="497"/>
                  </a:lnTo>
                  <a:lnTo>
                    <a:pt x="136" y="512"/>
                  </a:lnTo>
                  <a:lnTo>
                    <a:pt x="136" y="517"/>
                  </a:lnTo>
                  <a:lnTo>
                    <a:pt x="143" y="525"/>
                  </a:lnTo>
                  <a:lnTo>
                    <a:pt x="156" y="533"/>
                  </a:lnTo>
                  <a:lnTo>
                    <a:pt x="171" y="536"/>
                  </a:lnTo>
                  <a:lnTo>
                    <a:pt x="174" y="538"/>
                  </a:lnTo>
                  <a:lnTo>
                    <a:pt x="177" y="545"/>
                  </a:lnTo>
                  <a:lnTo>
                    <a:pt x="175" y="548"/>
                  </a:lnTo>
                  <a:lnTo>
                    <a:pt x="178" y="554"/>
                  </a:lnTo>
                  <a:lnTo>
                    <a:pt x="176" y="554"/>
                  </a:lnTo>
                  <a:lnTo>
                    <a:pt x="177" y="557"/>
                  </a:lnTo>
                  <a:lnTo>
                    <a:pt x="172" y="559"/>
                  </a:lnTo>
                  <a:lnTo>
                    <a:pt x="157" y="575"/>
                  </a:lnTo>
                  <a:lnTo>
                    <a:pt x="156" y="580"/>
                  </a:lnTo>
                  <a:lnTo>
                    <a:pt x="156" y="583"/>
                  </a:lnTo>
                  <a:lnTo>
                    <a:pt x="158" y="582"/>
                  </a:lnTo>
                  <a:lnTo>
                    <a:pt x="159" y="594"/>
                  </a:lnTo>
                  <a:lnTo>
                    <a:pt x="151" y="597"/>
                  </a:lnTo>
                  <a:lnTo>
                    <a:pt x="144" y="590"/>
                  </a:lnTo>
                  <a:lnTo>
                    <a:pt x="146" y="595"/>
                  </a:lnTo>
                  <a:lnTo>
                    <a:pt x="150" y="599"/>
                  </a:lnTo>
                  <a:lnTo>
                    <a:pt x="143" y="604"/>
                  </a:lnTo>
                  <a:lnTo>
                    <a:pt x="143" y="618"/>
                  </a:lnTo>
                  <a:lnTo>
                    <a:pt x="145" y="617"/>
                  </a:lnTo>
                  <a:lnTo>
                    <a:pt x="152" y="626"/>
                  </a:lnTo>
                  <a:lnTo>
                    <a:pt x="147" y="628"/>
                  </a:lnTo>
                  <a:lnTo>
                    <a:pt x="154" y="630"/>
                  </a:lnTo>
                  <a:lnTo>
                    <a:pt x="169" y="64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932" y="2210"/>
              <a:ext cx="70" cy="86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7" y="0"/>
                </a:cxn>
                <a:cxn ang="0">
                  <a:pos x="30" y="0"/>
                </a:cxn>
                <a:cxn ang="0">
                  <a:pos x="29" y="10"/>
                </a:cxn>
                <a:cxn ang="0">
                  <a:pos x="18" y="9"/>
                </a:cxn>
                <a:cxn ang="0">
                  <a:pos x="30" y="22"/>
                </a:cxn>
                <a:cxn ang="0">
                  <a:pos x="34" y="30"/>
                </a:cxn>
                <a:cxn ang="0">
                  <a:pos x="33" y="35"/>
                </a:cxn>
                <a:cxn ang="0">
                  <a:pos x="16" y="36"/>
                </a:cxn>
                <a:cxn ang="0">
                  <a:pos x="2" y="56"/>
                </a:cxn>
                <a:cxn ang="0">
                  <a:pos x="3" y="60"/>
                </a:cxn>
                <a:cxn ang="0">
                  <a:pos x="0" y="67"/>
                </a:cxn>
                <a:cxn ang="0">
                  <a:pos x="13" y="80"/>
                </a:cxn>
                <a:cxn ang="0">
                  <a:pos x="36" y="85"/>
                </a:cxn>
                <a:cxn ang="0">
                  <a:pos x="39" y="80"/>
                </a:cxn>
                <a:cxn ang="0">
                  <a:pos x="45" y="76"/>
                </a:cxn>
                <a:cxn ang="0">
                  <a:pos x="48" y="70"/>
                </a:cxn>
                <a:cxn ang="0">
                  <a:pos x="53" y="66"/>
                </a:cxn>
                <a:cxn ang="0">
                  <a:pos x="53" y="60"/>
                </a:cxn>
                <a:cxn ang="0">
                  <a:pos x="68" y="48"/>
                </a:cxn>
                <a:cxn ang="0">
                  <a:pos x="69" y="44"/>
                </a:cxn>
                <a:cxn ang="0">
                  <a:pos x="67" y="41"/>
                </a:cxn>
                <a:cxn ang="0">
                  <a:pos x="63" y="44"/>
                </a:cxn>
                <a:cxn ang="0">
                  <a:pos x="61" y="40"/>
                </a:cxn>
                <a:cxn ang="0">
                  <a:pos x="54" y="39"/>
                </a:cxn>
                <a:cxn ang="0">
                  <a:pos x="60" y="0"/>
                </a:cxn>
              </a:cxnLst>
              <a:rect l="0" t="0" r="r" b="b"/>
              <a:pathLst>
                <a:path w="70" h="86">
                  <a:moveTo>
                    <a:pt x="60" y="0"/>
                  </a:moveTo>
                  <a:lnTo>
                    <a:pt x="47" y="0"/>
                  </a:lnTo>
                  <a:lnTo>
                    <a:pt x="30" y="0"/>
                  </a:lnTo>
                  <a:lnTo>
                    <a:pt x="29" y="10"/>
                  </a:lnTo>
                  <a:lnTo>
                    <a:pt x="18" y="9"/>
                  </a:lnTo>
                  <a:lnTo>
                    <a:pt x="30" y="22"/>
                  </a:lnTo>
                  <a:lnTo>
                    <a:pt x="34" y="30"/>
                  </a:lnTo>
                  <a:lnTo>
                    <a:pt x="33" y="35"/>
                  </a:lnTo>
                  <a:lnTo>
                    <a:pt x="16" y="36"/>
                  </a:lnTo>
                  <a:lnTo>
                    <a:pt x="2" y="56"/>
                  </a:lnTo>
                  <a:lnTo>
                    <a:pt x="3" y="60"/>
                  </a:lnTo>
                  <a:lnTo>
                    <a:pt x="0" y="67"/>
                  </a:lnTo>
                  <a:lnTo>
                    <a:pt x="13" y="80"/>
                  </a:lnTo>
                  <a:lnTo>
                    <a:pt x="36" y="85"/>
                  </a:lnTo>
                  <a:lnTo>
                    <a:pt x="39" y="80"/>
                  </a:lnTo>
                  <a:lnTo>
                    <a:pt x="45" y="76"/>
                  </a:lnTo>
                  <a:lnTo>
                    <a:pt x="48" y="70"/>
                  </a:lnTo>
                  <a:lnTo>
                    <a:pt x="53" y="66"/>
                  </a:lnTo>
                  <a:lnTo>
                    <a:pt x="53" y="60"/>
                  </a:lnTo>
                  <a:lnTo>
                    <a:pt x="68" y="48"/>
                  </a:lnTo>
                  <a:lnTo>
                    <a:pt x="69" y="44"/>
                  </a:lnTo>
                  <a:lnTo>
                    <a:pt x="67" y="41"/>
                  </a:lnTo>
                  <a:lnTo>
                    <a:pt x="63" y="44"/>
                  </a:lnTo>
                  <a:lnTo>
                    <a:pt x="61" y="40"/>
                  </a:lnTo>
                  <a:lnTo>
                    <a:pt x="54" y="39"/>
                  </a:lnTo>
                  <a:lnTo>
                    <a:pt x="6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932" y="2210"/>
              <a:ext cx="75" cy="91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0" y="0"/>
                </a:cxn>
                <a:cxn ang="0">
                  <a:pos x="32" y="0"/>
                </a:cxn>
                <a:cxn ang="0">
                  <a:pos x="31" y="11"/>
                </a:cxn>
                <a:cxn ang="0">
                  <a:pos x="19" y="10"/>
                </a:cxn>
                <a:cxn ang="0">
                  <a:pos x="32" y="23"/>
                </a:cxn>
                <a:cxn ang="0">
                  <a:pos x="36" y="32"/>
                </a:cxn>
                <a:cxn ang="0">
                  <a:pos x="35" y="37"/>
                </a:cxn>
                <a:cxn ang="0">
                  <a:pos x="17" y="38"/>
                </a:cxn>
                <a:cxn ang="0">
                  <a:pos x="3" y="60"/>
                </a:cxn>
                <a:cxn ang="0">
                  <a:pos x="4" y="63"/>
                </a:cxn>
                <a:cxn ang="0">
                  <a:pos x="0" y="71"/>
                </a:cxn>
                <a:cxn ang="0">
                  <a:pos x="14" y="85"/>
                </a:cxn>
                <a:cxn ang="0">
                  <a:pos x="39" y="90"/>
                </a:cxn>
                <a:cxn ang="0">
                  <a:pos x="41" y="85"/>
                </a:cxn>
                <a:cxn ang="0">
                  <a:pos x="48" y="80"/>
                </a:cxn>
                <a:cxn ang="0">
                  <a:pos x="51" y="74"/>
                </a:cxn>
                <a:cxn ang="0">
                  <a:pos x="56" y="70"/>
                </a:cxn>
                <a:cxn ang="0">
                  <a:pos x="56" y="63"/>
                </a:cxn>
                <a:cxn ang="0">
                  <a:pos x="73" y="51"/>
                </a:cxn>
                <a:cxn ang="0">
                  <a:pos x="74" y="46"/>
                </a:cxn>
                <a:cxn ang="0">
                  <a:pos x="71" y="44"/>
                </a:cxn>
                <a:cxn ang="0">
                  <a:pos x="68" y="46"/>
                </a:cxn>
                <a:cxn ang="0">
                  <a:pos x="65" y="42"/>
                </a:cxn>
                <a:cxn ang="0">
                  <a:pos x="58" y="41"/>
                </a:cxn>
                <a:cxn ang="0">
                  <a:pos x="64" y="0"/>
                </a:cxn>
              </a:cxnLst>
              <a:rect l="0" t="0" r="r" b="b"/>
              <a:pathLst>
                <a:path w="75" h="91">
                  <a:moveTo>
                    <a:pt x="64" y="0"/>
                  </a:moveTo>
                  <a:lnTo>
                    <a:pt x="50" y="0"/>
                  </a:lnTo>
                  <a:lnTo>
                    <a:pt x="32" y="0"/>
                  </a:lnTo>
                  <a:lnTo>
                    <a:pt x="31" y="11"/>
                  </a:lnTo>
                  <a:lnTo>
                    <a:pt x="19" y="10"/>
                  </a:lnTo>
                  <a:lnTo>
                    <a:pt x="32" y="23"/>
                  </a:lnTo>
                  <a:lnTo>
                    <a:pt x="36" y="32"/>
                  </a:lnTo>
                  <a:lnTo>
                    <a:pt x="35" y="37"/>
                  </a:lnTo>
                  <a:lnTo>
                    <a:pt x="17" y="3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0" y="71"/>
                  </a:lnTo>
                  <a:lnTo>
                    <a:pt x="14" y="85"/>
                  </a:lnTo>
                  <a:lnTo>
                    <a:pt x="39" y="90"/>
                  </a:lnTo>
                  <a:lnTo>
                    <a:pt x="41" y="85"/>
                  </a:lnTo>
                  <a:lnTo>
                    <a:pt x="48" y="80"/>
                  </a:lnTo>
                  <a:lnTo>
                    <a:pt x="51" y="74"/>
                  </a:lnTo>
                  <a:lnTo>
                    <a:pt x="56" y="70"/>
                  </a:lnTo>
                  <a:lnTo>
                    <a:pt x="56" y="63"/>
                  </a:lnTo>
                  <a:lnTo>
                    <a:pt x="73" y="51"/>
                  </a:lnTo>
                  <a:lnTo>
                    <a:pt x="74" y="46"/>
                  </a:lnTo>
                  <a:lnTo>
                    <a:pt x="71" y="44"/>
                  </a:lnTo>
                  <a:lnTo>
                    <a:pt x="68" y="46"/>
                  </a:lnTo>
                  <a:lnTo>
                    <a:pt x="65" y="42"/>
                  </a:lnTo>
                  <a:lnTo>
                    <a:pt x="58" y="41"/>
                  </a:lnTo>
                  <a:lnTo>
                    <a:pt x="6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3074" y="2769"/>
              <a:ext cx="218" cy="207"/>
            </a:xfrm>
            <a:custGeom>
              <a:avLst/>
              <a:gdLst/>
              <a:ahLst/>
              <a:cxnLst>
                <a:cxn ang="0">
                  <a:pos x="102" y="181"/>
                </a:cxn>
                <a:cxn ang="0">
                  <a:pos x="113" y="174"/>
                </a:cxn>
                <a:cxn ang="0">
                  <a:pos x="121" y="172"/>
                </a:cxn>
                <a:cxn ang="0">
                  <a:pos x="139" y="154"/>
                </a:cxn>
                <a:cxn ang="0">
                  <a:pos x="150" y="155"/>
                </a:cxn>
                <a:cxn ang="0">
                  <a:pos x="161" y="138"/>
                </a:cxn>
                <a:cxn ang="0">
                  <a:pos x="191" y="128"/>
                </a:cxn>
                <a:cxn ang="0">
                  <a:pos x="201" y="121"/>
                </a:cxn>
                <a:cxn ang="0">
                  <a:pos x="203" y="105"/>
                </a:cxn>
                <a:cxn ang="0">
                  <a:pos x="212" y="90"/>
                </a:cxn>
                <a:cxn ang="0">
                  <a:pos x="209" y="70"/>
                </a:cxn>
                <a:cxn ang="0">
                  <a:pos x="217" y="52"/>
                </a:cxn>
                <a:cxn ang="0">
                  <a:pos x="208" y="31"/>
                </a:cxn>
                <a:cxn ang="0">
                  <a:pos x="205" y="25"/>
                </a:cxn>
                <a:cxn ang="0">
                  <a:pos x="176" y="9"/>
                </a:cxn>
                <a:cxn ang="0">
                  <a:pos x="169" y="12"/>
                </a:cxn>
                <a:cxn ang="0">
                  <a:pos x="160" y="0"/>
                </a:cxn>
                <a:cxn ang="0">
                  <a:pos x="132" y="9"/>
                </a:cxn>
                <a:cxn ang="0">
                  <a:pos x="129" y="17"/>
                </a:cxn>
                <a:cxn ang="0">
                  <a:pos x="130" y="37"/>
                </a:cxn>
                <a:cxn ang="0">
                  <a:pos x="122" y="74"/>
                </a:cxn>
                <a:cxn ang="0">
                  <a:pos x="143" y="84"/>
                </a:cxn>
                <a:cxn ang="0">
                  <a:pos x="138" y="103"/>
                </a:cxn>
                <a:cxn ang="0">
                  <a:pos x="127" y="103"/>
                </a:cxn>
                <a:cxn ang="0">
                  <a:pos x="113" y="85"/>
                </a:cxn>
                <a:cxn ang="0">
                  <a:pos x="95" y="74"/>
                </a:cxn>
                <a:cxn ang="0">
                  <a:pos x="64" y="69"/>
                </a:cxn>
                <a:cxn ang="0">
                  <a:pos x="48" y="66"/>
                </a:cxn>
                <a:cxn ang="0">
                  <a:pos x="39" y="56"/>
                </a:cxn>
                <a:cxn ang="0">
                  <a:pos x="36" y="96"/>
                </a:cxn>
                <a:cxn ang="0">
                  <a:pos x="27" y="100"/>
                </a:cxn>
                <a:cxn ang="0">
                  <a:pos x="1" y="100"/>
                </a:cxn>
                <a:cxn ang="0">
                  <a:pos x="0" y="131"/>
                </a:cxn>
                <a:cxn ang="0">
                  <a:pos x="0" y="175"/>
                </a:cxn>
                <a:cxn ang="0">
                  <a:pos x="37" y="191"/>
                </a:cxn>
                <a:cxn ang="0">
                  <a:pos x="55" y="201"/>
                </a:cxn>
                <a:cxn ang="0">
                  <a:pos x="79" y="202"/>
                </a:cxn>
                <a:cxn ang="0">
                  <a:pos x="86" y="204"/>
                </a:cxn>
              </a:cxnLst>
              <a:rect l="0" t="0" r="r" b="b"/>
              <a:pathLst>
                <a:path w="218" h="207">
                  <a:moveTo>
                    <a:pt x="88" y="202"/>
                  </a:moveTo>
                  <a:lnTo>
                    <a:pt x="102" y="181"/>
                  </a:lnTo>
                  <a:lnTo>
                    <a:pt x="106" y="180"/>
                  </a:lnTo>
                  <a:lnTo>
                    <a:pt x="113" y="174"/>
                  </a:lnTo>
                  <a:lnTo>
                    <a:pt x="120" y="174"/>
                  </a:lnTo>
                  <a:lnTo>
                    <a:pt x="121" y="172"/>
                  </a:lnTo>
                  <a:lnTo>
                    <a:pt x="122" y="162"/>
                  </a:lnTo>
                  <a:lnTo>
                    <a:pt x="139" y="154"/>
                  </a:lnTo>
                  <a:lnTo>
                    <a:pt x="145" y="156"/>
                  </a:lnTo>
                  <a:lnTo>
                    <a:pt x="150" y="155"/>
                  </a:lnTo>
                  <a:lnTo>
                    <a:pt x="146" y="144"/>
                  </a:lnTo>
                  <a:lnTo>
                    <a:pt x="161" y="138"/>
                  </a:lnTo>
                  <a:lnTo>
                    <a:pt x="175" y="133"/>
                  </a:lnTo>
                  <a:lnTo>
                    <a:pt x="191" y="128"/>
                  </a:lnTo>
                  <a:lnTo>
                    <a:pt x="205" y="122"/>
                  </a:lnTo>
                  <a:lnTo>
                    <a:pt x="201" y="121"/>
                  </a:lnTo>
                  <a:lnTo>
                    <a:pt x="198" y="115"/>
                  </a:lnTo>
                  <a:lnTo>
                    <a:pt x="203" y="105"/>
                  </a:lnTo>
                  <a:lnTo>
                    <a:pt x="204" y="94"/>
                  </a:lnTo>
                  <a:lnTo>
                    <a:pt x="212" y="90"/>
                  </a:lnTo>
                  <a:lnTo>
                    <a:pt x="208" y="84"/>
                  </a:lnTo>
                  <a:lnTo>
                    <a:pt x="209" y="70"/>
                  </a:lnTo>
                  <a:lnTo>
                    <a:pt x="212" y="57"/>
                  </a:lnTo>
                  <a:lnTo>
                    <a:pt x="217" y="52"/>
                  </a:lnTo>
                  <a:lnTo>
                    <a:pt x="211" y="34"/>
                  </a:lnTo>
                  <a:lnTo>
                    <a:pt x="208" y="31"/>
                  </a:lnTo>
                  <a:lnTo>
                    <a:pt x="206" y="31"/>
                  </a:lnTo>
                  <a:lnTo>
                    <a:pt x="205" y="25"/>
                  </a:lnTo>
                  <a:lnTo>
                    <a:pt x="183" y="16"/>
                  </a:lnTo>
                  <a:lnTo>
                    <a:pt x="176" y="9"/>
                  </a:lnTo>
                  <a:lnTo>
                    <a:pt x="171" y="8"/>
                  </a:lnTo>
                  <a:lnTo>
                    <a:pt x="169" y="12"/>
                  </a:lnTo>
                  <a:lnTo>
                    <a:pt x="162" y="8"/>
                  </a:lnTo>
                  <a:lnTo>
                    <a:pt x="160" y="0"/>
                  </a:lnTo>
                  <a:lnTo>
                    <a:pt x="135" y="6"/>
                  </a:lnTo>
                  <a:lnTo>
                    <a:pt x="132" y="9"/>
                  </a:lnTo>
                  <a:lnTo>
                    <a:pt x="131" y="14"/>
                  </a:lnTo>
                  <a:lnTo>
                    <a:pt x="129" y="17"/>
                  </a:lnTo>
                  <a:lnTo>
                    <a:pt x="129" y="23"/>
                  </a:lnTo>
                  <a:lnTo>
                    <a:pt x="130" y="37"/>
                  </a:lnTo>
                  <a:lnTo>
                    <a:pt x="129" y="47"/>
                  </a:lnTo>
                  <a:lnTo>
                    <a:pt x="122" y="74"/>
                  </a:lnTo>
                  <a:lnTo>
                    <a:pt x="130" y="84"/>
                  </a:lnTo>
                  <a:lnTo>
                    <a:pt x="143" y="84"/>
                  </a:lnTo>
                  <a:lnTo>
                    <a:pt x="143" y="106"/>
                  </a:lnTo>
                  <a:lnTo>
                    <a:pt x="138" y="103"/>
                  </a:lnTo>
                  <a:lnTo>
                    <a:pt x="133" y="103"/>
                  </a:lnTo>
                  <a:lnTo>
                    <a:pt x="127" y="103"/>
                  </a:lnTo>
                  <a:lnTo>
                    <a:pt x="118" y="95"/>
                  </a:lnTo>
                  <a:lnTo>
                    <a:pt x="113" y="85"/>
                  </a:lnTo>
                  <a:lnTo>
                    <a:pt x="101" y="81"/>
                  </a:lnTo>
                  <a:lnTo>
                    <a:pt x="95" y="74"/>
                  </a:lnTo>
                  <a:lnTo>
                    <a:pt x="79" y="77"/>
                  </a:lnTo>
                  <a:lnTo>
                    <a:pt x="64" y="69"/>
                  </a:lnTo>
                  <a:lnTo>
                    <a:pt x="60" y="60"/>
                  </a:lnTo>
                  <a:lnTo>
                    <a:pt x="48" y="66"/>
                  </a:lnTo>
                  <a:lnTo>
                    <a:pt x="44" y="54"/>
                  </a:lnTo>
                  <a:lnTo>
                    <a:pt x="39" y="56"/>
                  </a:lnTo>
                  <a:lnTo>
                    <a:pt x="40" y="58"/>
                  </a:lnTo>
                  <a:lnTo>
                    <a:pt x="36" y="96"/>
                  </a:lnTo>
                  <a:lnTo>
                    <a:pt x="41" y="100"/>
                  </a:lnTo>
                  <a:lnTo>
                    <a:pt x="27" y="100"/>
                  </a:lnTo>
                  <a:lnTo>
                    <a:pt x="14" y="100"/>
                  </a:lnTo>
                  <a:lnTo>
                    <a:pt x="1" y="100"/>
                  </a:lnTo>
                  <a:lnTo>
                    <a:pt x="1" y="115"/>
                  </a:lnTo>
                  <a:lnTo>
                    <a:pt x="0" y="131"/>
                  </a:lnTo>
                  <a:lnTo>
                    <a:pt x="0" y="152"/>
                  </a:lnTo>
                  <a:lnTo>
                    <a:pt x="0" y="175"/>
                  </a:lnTo>
                  <a:lnTo>
                    <a:pt x="20" y="197"/>
                  </a:lnTo>
                  <a:lnTo>
                    <a:pt x="37" y="191"/>
                  </a:lnTo>
                  <a:lnTo>
                    <a:pt x="49" y="194"/>
                  </a:lnTo>
                  <a:lnTo>
                    <a:pt x="55" y="201"/>
                  </a:lnTo>
                  <a:lnTo>
                    <a:pt x="68" y="203"/>
                  </a:lnTo>
                  <a:lnTo>
                    <a:pt x="79" y="202"/>
                  </a:lnTo>
                  <a:lnTo>
                    <a:pt x="82" y="206"/>
                  </a:lnTo>
                  <a:lnTo>
                    <a:pt x="86" y="204"/>
                  </a:lnTo>
                  <a:lnTo>
                    <a:pt x="88" y="20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3074" y="2769"/>
              <a:ext cx="223" cy="212"/>
            </a:xfrm>
            <a:custGeom>
              <a:avLst/>
              <a:gdLst/>
              <a:ahLst/>
              <a:cxnLst>
                <a:cxn ang="0">
                  <a:pos x="104" y="185"/>
                </a:cxn>
                <a:cxn ang="0">
                  <a:pos x="116" y="178"/>
                </a:cxn>
                <a:cxn ang="0">
                  <a:pos x="124" y="176"/>
                </a:cxn>
                <a:cxn ang="0">
                  <a:pos x="142" y="158"/>
                </a:cxn>
                <a:cxn ang="0">
                  <a:pos x="154" y="159"/>
                </a:cxn>
                <a:cxn ang="0">
                  <a:pos x="165" y="141"/>
                </a:cxn>
                <a:cxn ang="0">
                  <a:pos x="195" y="131"/>
                </a:cxn>
                <a:cxn ang="0">
                  <a:pos x="206" y="124"/>
                </a:cxn>
                <a:cxn ang="0">
                  <a:pos x="208" y="108"/>
                </a:cxn>
                <a:cxn ang="0">
                  <a:pos x="217" y="92"/>
                </a:cxn>
                <a:cxn ang="0">
                  <a:pos x="214" y="72"/>
                </a:cxn>
                <a:cxn ang="0">
                  <a:pos x="222" y="53"/>
                </a:cxn>
                <a:cxn ang="0">
                  <a:pos x="213" y="32"/>
                </a:cxn>
                <a:cxn ang="0">
                  <a:pos x="210" y="26"/>
                </a:cxn>
                <a:cxn ang="0">
                  <a:pos x="180" y="9"/>
                </a:cxn>
                <a:cxn ang="0">
                  <a:pos x="172" y="12"/>
                </a:cxn>
                <a:cxn ang="0">
                  <a:pos x="164" y="0"/>
                </a:cxn>
                <a:cxn ang="0">
                  <a:pos x="135" y="9"/>
                </a:cxn>
                <a:cxn ang="0">
                  <a:pos x="132" y="18"/>
                </a:cxn>
                <a:cxn ang="0">
                  <a:pos x="133" y="38"/>
                </a:cxn>
                <a:cxn ang="0">
                  <a:pos x="125" y="76"/>
                </a:cxn>
                <a:cxn ang="0">
                  <a:pos x="146" y="86"/>
                </a:cxn>
                <a:cxn ang="0">
                  <a:pos x="142" y="105"/>
                </a:cxn>
                <a:cxn ang="0">
                  <a:pos x="130" y="105"/>
                </a:cxn>
                <a:cxn ang="0">
                  <a:pos x="116" y="87"/>
                </a:cxn>
                <a:cxn ang="0">
                  <a:pos x="97" y="76"/>
                </a:cxn>
                <a:cxn ang="0">
                  <a:pos x="65" y="71"/>
                </a:cxn>
                <a:cxn ang="0">
                  <a:pos x="49" y="67"/>
                </a:cxn>
                <a:cxn ang="0">
                  <a:pos x="40" y="57"/>
                </a:cxn>
                <a:cxn ang="0">
                  <a:pos x="37" y="98"/>
                </a:cxn>
                <a:cxn ang="0">
                  <a:pos x="27" y="102"/>
                </a:cxn>
                <a:cxn ang="0">
                  <a:pos x="1" y="102"/>
                </a:cxn>
                <a:cxn ang="0">
                  <a:pos x="0" y="134"/>
                </a:cxn>
                <a:cxn ang="0">
                  <a:pos x="0" y="179"/>
                </a:cxn>
                <a:cxn ang="0">
                  <a:pos x="38" y="196"/>
                </a:cxn>
                <a:cxn ang="0">
                  <a:pos x="57" y="206"/>
                </a:cxn>
                <a:cxn ang="0">
                  <a:pos x="80" y="207"/>
                </a:cxn>
                <a:cxn ang="0">
                  <a:pos x="88" y="209"/>
                </a:cxn>
              </a:cxnLst>
              <a:rect l="0" t="0" r="r" b="b"/>
              <a:pathLst>
                <a:path w="223" h="212">
                  <a:moveTo>
                    <a:pt x="90" y="207"/>
                  </a:moveTo>
                  <a:lnTo>
                    <a:pt x="104" y="185"/>
                  </a:lnTo>
                  <a:lnTo>
                    <a:pt x="109" y="185"/>
                  </a:lnTo>
                  <a:lnTo>
                    <a:pt x="116" y="178"/>
                  </a:lnTo>
                  <a:lnTo>
                    <a:pt x="123" y="178"/>
                  </a:lnTo>
                  <a:lnTo>
                    <a:pt x="124" y="176"/>
                  </a:lnTo>
                  <a:lnTo>
                    <a:pt x="125" y="166"/>
                  </a:lnTo>
                  <a:lnTo>
                    <a:pt x="142" y="158"/>
                  </a:lnTo>
                  <a:lnTo>
                    <a:pt x="149" y="160"/>
                  </a:lnTo>
                  <a:lnTo>
                    <a:pt x="154" y="159"/>
                  </a:lnTo>
                  <a:lnTo>
                    <a:pt x="149" y="147"/>
                  </a:lnTo>
                  <a:lnTo>
                    <a:pt x="165" y="141"/>
                  </a:lnTo>
                  <a:lnTo>
                    <a:pt x="179" y="136"/>
                  </a:lnTo>
                  <a:lnTo>
                    <a:pt x="195" y="131"/>
                  </a:lnTo>
                  <a:lnTo>
                    <a:pt x="210" y="124"/>
                  </a:lnTo>
                  <a:lnTo>
                    <a:pt x="206" y="124"/>
                  </a:lnTo>
                  <a:lnTo>
                    <a:pt x="203" y="117"/>
                  </a:lnTo>
                  <a:lnTo>
                    <a:pt x="208" y="108"/>
                  </a:lnTo>
                  <a:lnTo>
                    <a:pt x="209" y="96"/>
                  </a:lnTo>
                  <a:lnTo>
                    <a:pt x="217" y="92"/>
                  </a:lnTo>
                  <a:lnTo>
                    <a:pt x="213" y="86"/>
                  </a:lnTo>
                  <a:lnTo>
                    <a:pt x="214" y="72"/>
                  </a:lnTo>
                  <a:lnTo>
                    <a:pt x="217" y="58"/>
                  </a:lnTo>
                  <a:lnTo>
                    <a:pt x="222" y="53"/>
                  </a:lnTo>
                  <a:lnTo>
                    <a:pt x="216" y="34"/>
                  </a:lnTo>
                  <a:lnTo>
                    <a:pt x="213" y="32"/>
                  </a:lnTo>
                  <a:lnTo>
                    <a:pt x="211" y="32"/>
                  </a:lnTo>
                  <a:lnTo>
                    <a:pt x="210" y="26"/>
                  </a:lnTo>
                  <a:lnTo>
                    <a:pt x="188" y="17"/>
                  </a:lnTo>
                  <a:lnTo>
                    <a:pt x="180" y="9"/>
                  </a:lnTo>
                  <a:lnTo>
                    <a:pt x="175" y="8"/>
                  </a:lnTo>
                  <a:lnTo>
                    <a:pt x="172" y="12"/>
                  </a:lnTo>
                  <a:lnTo>
                    <a:pt x="165" y="8"/>
                  </a:lnTo>
                  <a:lnTo>
                    <a:pt x="164" y="0"/>
                  </a:lnTo>
                  <a:lnTo>
                    <a:pt x="138" y="6"/>
                  </a:lnTo>
                  <a:lnTo>
                    <a:pt x="135" y="9"/>
                  </a:lnTo>
                  <a:lnTo>
                    <a:pt x="134" y="14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3" y="38"/>
                  </a:lnTo>
                  <a:lnTo>
                    <a:pt x="132" y="48"/>
                  </a:lnTo>
                  <a:lnTo>
                    <a:pt x="125" y="76"/>
                  </a:lnTo>
                  <a:lnTo>
                    <a:pt x="133" y="87"/>
                  </a:lnTo>
                  <a:lnTo>
                    <a:pt x="146" y="86"/>
                  </a:lnTo>
                  <a:lnTo>
                    <a:pt x="146" y="109"/>
                  </a:lnTo>
                  <a:lnTo>
                    <a:pt x="142" y="105"/>
                  </a:lnTo>
                  <a:lnTo>
                    <a:pt x="136" y="106"/>
                  </a:lnTo>
                  <a:lnTo>
                    <a:pt x="130" y="105"/>
                  </a:lnTo>
                  <a:lnTo>
                    <a:pt x="121" y="97"/>
                  </a:lnTo>
                  <a:lnTo>
                    <a:pt x="116" y="87"/>
                  </a:lnTo>
                  <a:lnTo>
                    <a:pt x="103" y="83"/>
                  </a:lnTo>
                  <a:lnTo>
                    <a:pt x="97" y="76"/>
                  </a:lnTo>
                  <a:lnTo>
                    <a:pt x="80" y="79"/>
                  </a:lnTo>
                  <a:lnTo>
                    <a:pt x="65" y="71"/>
                  </a:lnTo>
                  <a:lnTo>
                    <a:pt x="61" y="62"/>
                  </a:lnTo>
                  <a:lnTo>
                    <a:pt x="49" y="67"/>
                  </a:lnTo>
                  <a:lnTo>
                    <a:pt x="45" y="56"/>
                  </a:lnTo>
                  <a:lnTo>
                    <a:pt x="40" y="57"/>
                  </a:lnTo>
                  <a:lnTo>
                    <a:pt x="41" y="59"/>
                  </a:lnTo>
                  <a:lnTo>
                    <a:pt x="37" y="98"/>
                  </a:lnTo>
                  <a:lnTo>
                    <a:pt x="42" y="102"/>
                  </a:lnTo>
                  <a:lnTo>
                    <a:pt x="27" y="102"/>
                  </a:lnTo>
                  <a:lnTo>
                    <a:pt x="14" y="102"/>
                  </a:lnTo>
                  <a:lnTo>
                    <a:pt x="1" y="102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0" y="179"/>
                  </a:lnTo>
                  <a:lnTo>
                    <a:pt x="20" y="201"/>
                  </a:lnTo>
                  <a:lnTo>
                    <a:pt x="38" y="196"/>
                  </a:lnTo>
                  <a:lnTo>
                    <a:pt x="50" y="199"/>
                  </a:lnTo>
                  <a:lnTo>
                    <a:pt x="57" y="206"/>
                  </a:lnTo>
                  <a:lnTo>
                    <a:pt x="70" y="208"/>
                  </a:lnTo>
                  <a:lnTo>
                    <a:pt x="80" y="207"/>
                  </a:lnTo>
                  <a:lnTo>
                    <a:pt x="84" y="211"/>
                  </a:lnTo>
                  <a:lnTo>
                    <a:pt x="88" y="209"/>
                  </a:lnTo>
                  <a:lnTo>
                    <a:pt x="90" y="20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3440" y="1694"/>
              <a:ext cx="94" cy="68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4" y="54"/>
                </a:cxn>
                <a:cxn ang="0">
                  <a:pos x="76" y="53"/>
                </a:cxn>
                <a:cxn ang="0">
                  <a:pos x="80" y="56"/>
                </a:cxn>
                <a:cxn ang="0">
                  <a:pos x="80" y="54"/>
                </a:cxn>
                <a:cxn ang="0">
                  <a:pos x="80" y="35"/>
                </a:cxn>
                <a:cxn ang="0">
                  <a:pos x="85" y="30"/>
                </a:cxn>
                <a:cxn ang="0">
                  <a:pos x="90" y="29"/>
                </a:cxn>
                <a:cxn ang="0">
                  <a:pos x="93" y="32"/>
                </a:cxn>
                <a:cxn ang="0">
                  <a:pos x="90" y="28"/>
                </a:cxn>
                <a:cxn ang="0">
                  <a:pos x="85" y="25"/>
                </a:cxn>
                <a:cxn ang="0">
                  <a:pos x="80" y="25"/>
                </a:cxn>
                <a:cxn ang="0">
                  <a:pos x="65" y="10"/>
                </a:cxn>
                <a:cxn ang="0">
                  <a:pos x="55" y="2"/>
                </a:cxn>
                <a:cxn ang="0">
                  <a:pos x="45" y="13"/>
                </a:cxn>
                <a:cxn ang="0">
                  <a:pos x="39" y="12"/>
                </a:cxn>
                <a:cxn ang="0">
                  <a:pos x="34" y="7"/>
                </a:cxn>
                <a:cxn ang="0">
                  <a:pos x="21" y="0"/>
                </a:cxn>
                <a:cxn ang="0">
                  <a:pos x="18" y="5"/>
                </a:cxn>
                <a:cxn ang="0">
                  <a:pos x="26" y="11"/>
                </a:cxn>
                <a:cxn ang="0">
                  <a:pos x="28" y="13"/>
                </a:cxn>
                <a:cxn ang="0">
                  <a:pos x="27" y="15"/>
                </a:cxn>
                <a:cxn ang="0">
                  <a:pos x="17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5" y="17"/>
                </a:cxn>
                <a:cxn ang="0">
                  <a:pos x="9" y="19"/>
                </a:cxn>
                <a:cxn ang="0">
                  <a:pos x="11" y="26"/>
                </a:cxn>
                <a:cxn ang="0">
                  <a:pos x="19" y="32"/>
                </a:cxn>
                <a:cxn ang="0">
                  <a:pos x="19" y="36"/>
                </a:cxn>
                <a:cxn ang="0">
                  <a:pos x="17" y="37"/>
                </a:cxn>
                <a:cxn ang="0">
                  <a:pos x="18" y="38"/>
                </a:cxn>
                <a:cxn ang="0">
                  <a:pos x="27" y="45"/>
                </a:cxn>
                <a:cxn ang="0">
                  <a:pos x="32" y="45"/>
                </a:cxn>
                <a:cxn ang="0">
                  <a:pos x="30" y="50"/>
                </a:cxn>
                <a:cxn ang="0">
                  <a:pos x="33" y="51"/>
                </a:cxn>
                <a:cxn ang="0">
                  <a:pos x="33" y="53"/>
                </a:cxn>
                <a:cxn ang="0">
                  <a:pos x="30" y="54"/>
                </a:cxn>
                <a:cxn ang="0">
                  <a:pos x="35" y="60"/>
                </a:cxn>
                <a:cxn ang="0">
                  <a:pos x="39" y="60"/>
                </a:cxn>
                <a:cxn ang="0">
                  <a:pos x="44" y="49"/>
                </a:cxn>
                <a:cxn ang="0">
                  <a:pos x="55" y="45"/>
                </a:cxn>
                <a:cxn ang="0">
                  <a:pos x="61" y="47"/>
                </a:cxn>
                <a:cxn ang="0">
                  <a:pos x="65" y="57"/>
                </a:cxn>
                <a:cxn ang="0">
                  <a:pos x="60" y="60"/>
                </a:cxn>
                <a:cxn ang="0">
                  <a:pos x="71" y="67"/>
                </a:cxn>
                <a:cxn ang="0">
                  <a:pos x="76" y="67"/>
                </a:cxn>
              </a:cxnLst>
              <a:rect l="0" t="0" r="r" b="b"/>
              <a:pathLst>
                <a:path w="94" h="68">
                  <a:moveTo>
                    <a:pt x="76" y="67"/>
                  </a:moveTo>
                  <a:lnTo>
                    <a:pt x="74" y="54"/>
                  </a:lnTo>
                  <a:lnTo>
                    <a:pt x="76" y="53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35"/>
                  </a:lnTo>
                  <a:lnTo>
                    <a:pt x="85" y="30"/>
                  </a:lnTo>
                  <a:lnTo>
                    <a:pt x="90" y="29"/>
                  </a:lnTo>
                  <a:lnTo>
                    <a:pt x="93" y="32"/>
                  </a:lnTo>
                  <a:lnTo>
                    <a:pt x="90" y="28"/>
                  </a:lnTo>
                  <a:lnTo>
                    <a:pt x="85" y="25"/>
                  </a:lnTo>
                  <a:lnTo>
                    <a:pt x="80" y="25"/>
                  </a:lnTo>
                  <a:lnTo>
                    <a:pt x="65" y="10"/>
                  </a:lnTo>
                  <a:lnTo>
                    <a:pt x="55" y="2"/>
                  </a:lnTo>
                  <a:lnTo>
                    <a:pt x="45" y="13"/>
                  </a:lnTo>
                  <a:lnTo>
                    <a:pt x="39" y="12"/>
                  </a:lnTo>
                  <a:lnTo>
                    <a:pt x="34" y="7"/>
                  </a:lnTo>
                  <a:lnTo>
                    <a:pt x="21" y="0"/>
                  </a:lnTo>
                  <a:lnTo>
                    <a:pt x="18" y="5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7" y="15"/>
                  </a:lnTo>
                  <a:lnTo>
                    <a:pt x="17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5" y="17"/>
                  </a:lnTo>
                  <a:lnTo>
                    <a:pt x="9" y="19"/>
                  </a:lnTo>
                  <a:lnTo>
                    <a:pt x="11" y="26"/>
                  </a:lnTo>
                  <a:lnTo>
                    <a:pt x="19" y="32"/>
                  </a:lnTo>
                  <a:lnTo>
                    <a:pt x="19" y="36"/>
                  </a:lnTo>
                  <a:lnTo>
                    <a:pt x="17" y="37"/>
                  </a:lnTo>
                  <a:lnTo>
                    <a:pt x="18" y="38"/>
                  </a:lnTo>
                  <a:lnTo>
                    <a:pt x="27" y="45"/>
                  </a:lnTo>
                  <a:lnTo>
                    <a:pt x="32" y="45"/>
                  </a:lnTo>
                  <a:lnTo>
                    <a:pt x="30" y="50"/>
                  </a:lnTo>
                  <a:lnTo>
                    <a:pt x="33" y="51"/>
                  </a:lnTo>
                  <a:lnTo>
                    <a:pt x="33" y="53"/>
                  </a:lnTo>
                  <a:lnTo>
                    <a:pt x="30" y="54"/>
                  </a:lnTo>
                  <a:lnTo>
                    <a:pt x="35" y="60"/>
                  </a:lnTo>
                  <a:lnTo>
                    <a:pt x="39" y="60"/>
                  </a:lnTo>
                  <a:lnTo>
                    <a:pt x="44" y="49"/>
                  </a:lnTo>
                  <a:lnTo>
                    <a:pt x="55" y="45"/>
                  </a:lnTo>
                  <a:lnTo>
                    <a:pt x="61" y="47"/>
                  </a:lnTo>
                  <a:lnTo>
                    <a:pt x="65" y="57"/>
                  </a:lnTo>
                  <a:lnTo>
                    <a:pt x="60" y="60"/>
                  </a:lnTo>
                  <a:lnTo>
                    <a:pt x="71" y="67"/>
                  </a:lnTo>
                  <a:lnTo>
                    <a:pt x="76" y="6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3440" y="1694"/>
              <a:ext cx="99" cy="73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78" y="58"/>
                </a:cxn>
                <a:cxn ang="0">
                  <a:pos x="80" y="57"/>
                </a:cxn>
                <a:cxn ang="0">
                  <a:pos x="85" y="61"/>
                </a:cxn>
                <a:cxn ang="0">
                  <a:pos x="85" y="58"/>
                </a:cxn>
                <a:cxn ang="0">
                  <a:pos x="85" y="38"/>
                </a:cxn>
                <a:cxn ang="0">
                  <a:pos x="90" y="32"/>
                </a:cxn>
                <a:cxn ang="0">
                  <a:pos x="94" y="32"/>
                </a:cxn>
                <a:cxn ang="0">
                  <a:pos x="98" y="34"/>
                </a:cxn>
                <a:cxn ang="0">
                  <a:pos x="94" y="30"/>
                </a:cxn>
                <a:cxn ang="0">
                  <a:pos x="90" y="27"/>
                </a:cxn>
                <a:cxn ang="0">
                  <a:pos x="84" y="27"/>
                </a:cxn>
                <a:cxn ang="0">
                  <a:pos x="69" y="11"/>
                </a:cxn>
                <a:cxn ang="0">
                  <a:pos x="58" y="2"/>
                </a:cxn>
                <a:cxn ang="0">
                  <a:pos x="48" y="14"/>
                </a:cxn>
                <a:cxn ang="0">
                  <a:pos x="41" y="13"/>
                </a:cxn>
                <a:cxn ang="0">
                  <a:pos x="36" y="7"/>
                </a:cxn>
                <a:cxn ang="0">
                  <a:pos x="22" y="0"/>
                </a:cxn>
                <a:cxn ang="0">
                  <a:pos x="19" y="5"/>
                </a:cxn>
                <a:cxn ang="0">
                  <a:pos x="27" y="11"/>
                </a:cxn>
                <a:cxn ang="0">
                  <a:pos x="29" y="14"/>
                </a:cxn>
                <a:cxn ang="0">
                  <a:pos x="28" y="16"/>
                </a:cxn>
                <a:cxn ang="0">
                  <a:pos x="18" y="14"/>
                </a:cxn>
                <a:cxn ang="0">
                  <a:pos x="8" y="9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0"/>
                </a:cxn>
                <a:cxn ang="0">
                  <a:pos x="11" y="28"/>
                </a:cxn>
                <a:cxn ang="0">
                  <a:pos x="20" y="34"/>
                </a:cxn>
                <a:cxn ang="0">
                  <a:pos x="20" y="39"/>
                </a:cxn>
                <a:cxn ang="0">
                  <a:pos x="18" y="40"/>
                </a:cxn>
                <a:cxn ang="0">
                  <a:pos x="19" y="41"/>
                </a:cxn>
                <a:cxn ang="0">
                  <a:pos x="28" y="48"/>
                </a:cxn>
                <a:cxn ang="0">
                  <a:pos x="34" y="48"/>
                </a:cxn>
                <a:cxn ang="0">
                  <a:pos x="32" y="54"/>
                </a:cxn>
                <a:cxn ang="0">
                  <a:pos x="34" y="54"/>
                </a:cxn>
                <a:cxn ang="0">
                  <a:pos x="34" y="57"/>
                </a:cxn>
                <a:cxn ang="0">
                  <a:pos x="32" y="58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7" y="53"/>
                </a:cxn>
                <a:cxn ang="0">
                  <a:pos x="58" y="48"/>
                </a:cxn>
                <a:cxn ang="0">
                  <a:pos x="64" y="51"/>
                </a:cxn>
                <a:cxn ang="0">
                  <a:pos x="69" y="61"/>
                </a:cxn>
                <a:cxn ang="0">
                  <a:pos x="64" y="65"/>
                </a:cxn>
                <a:cxn ang="0">
                  <a:pos x="75" y="72"/>
                </a:cxn>
                <a:cxn ang="0">
                  <a:pos x="80" y="72"/>
                </a:cxn>
              </a:cxnLst>
              <a:rect l="0" t="0" r="r" b="b"/>
              <a:pathLst>
                <a:path w="99" h="73">
                  <a:moveTo>
                    <a:pt x="80" y="72"/>
                  </a:moveTo>
                  <a:lnTo>
                    <a:pt x="78" y="58"/>
                  </a:lnTo>
                  <a:lnTo>
                    <a:pt x="80" y="57"/>
                  </a:lnTo>
                  <a:lnTo>
                    <a:pt x="85" y="61"/>
                  </a:lnTo>
                  <a:lnTo>
                    <a:pt x="85" y="58"/>
                  </a:lnTo>
                  <a:lnTo>
                    <a:pt x="85" y="38"/>
                  </a:lnTo>
                  <a:lnTo>
                    <a:pt x="90" y="32"/>
                  </a:lnTo>
                  <a:lnTo>
                    <a:pt x="94" y="32"/>
                  </a:lnTo>
                  <a:lnTo>
                    <a:pt x="98" y="34"/>
                  </a:lnTo>
                  <a:lnTo>
                    <a:pt x="94" y="30"/>
                  </a:lnTo>
                  <a:lnTo>
                    <a:pt x="90" y="27"/>
                  </a:lnTo>
                  <a:lnTo>
                    <a:pt x="84" y="27"/>
                  </a:lnTo>
                  <a:lnTo>
                    <a:pt x="69" y="11"/>
                  </a:lnTo>
                  <a:lnTo>
                    <a:pt x="58" y="2"/>
                  </a:lnTo>
                  <a:lnTo>
                    <a:pt x="48" y="14"/>
                  </a:lnTo>
                  <a:lnTo>
                    <a:pt x="41" y="13"/>
                  </a:lnTo>
                  <a:lnTo>
                    <a:pt x="36" y="7"/>
                  </a:lnTo>
                  <a:lnTo>
                    <a:pt x="22" y="0"/>
                  </a:lnTo>
                  <a:lnTo>
                    <a:pt x="19" y="5"/>
                  </a:lnTo>
                  <a:lnTo>
                    <a:pt x="27" y="11"/>
                  </a:lnTo>
                  <a:lnTo>
                    <a:pt x="29" y="14"/>
                  </a:lnTo>
                  <a:lnTo>
                    <a:pt x="28" y="16"/>
                  </a:lnTo>
                  <a:lnTo>
                    <a:pt x="18" y="14"/>
                  </a:lnTo>
                  <a:lnTo>
                    <a:pt x="8" y="9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10" y="20"/>
                  </a:lnTo>
                  <a:lnTo>
                    <a:pt x="11" y="28"/>
                  </a:lnTo>
                  <a:lnTo>
                    <a:pt x="20" y="34"/>
                  </a:lnTo>
                  <a:lnTo>
                    <a:pt x="20" y="39"/>
                  </a:lnTo>
                  <a:lnTo>
                    <a:pt x="18" y="40"/>
                  </a:lnTo>
                  <a:lnTo>
                    <a:pt x="19" y="41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4" y="57"/>
                  </a:lnTo>
                  <a:lnTo>
                    <a:pt x="32" y="58"/>
                  </a:lnTo>
                  <a:lnTo>
                    <a:pt x="37" y="64"/>
                  </a:lnTo>
                  <a:lnTo>
                    <a:pt x="41" y="64"/>
                  </a:lnTo>
                  <a:lnTo>
                    <a:pt x="47" y="53"/>
                  </a:lnTo>
                  <a:lnTo>
                    <a:pt x="58" y="48"/>
                  </a:lnTo>
                  <a:lnTo>
                    <a:pt x="64" y="51"/>
                  </a:lnTo>
                  <a:lnTo>
                    <a:pt x="69" y="61"/>
                  </a:lnTo>
                  <a:lnTo>
                    <a:pt x="64" y="65"/>
                  </a:lnTo>
                  <a:lnTo>
                    <a:pt x="75" y="72"/>
                  </a:lnTo>
                  <a:lnTo>
                    <a:pt x="80" y="7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4115" y="1481"/>
              <a:ext cx="548" cy="216"/>
            </a:xfrm>
            <a:custGeom>
              <a:avLst/>
              <a:gdLst/>
              <a:ahLst/>
              <a:cxnLst>
                <a:cxn ang="0">
                  <a:pos x="453" y="59"/>
                </a:cxn>
                <a:cxn ang="0">
                  <a:pos x="461" y="77"/>
                </a:cxn>
                <a:cxn ang="0">
                  <a:pos x="473" y="91"/>
                </a:cxn>
                <a:cxn ang="0">
                  <a:pos x="501" y="91"/>
                </a:cxn>
                <a:cxn ang="0">
                  <a:pos x="520" y="89"/>
                </a:cxn>
                <a:cxn ang="0">
                  <a:pos x="536" y="99"/>
                </a:cxn>
                <a:cxn ang="0">
                  <a:pos x="544" y="107"/>
                </a:cxn>
                <a:cxn ang="0">
                  <a:pos x="528" y="111"/>
                </a:cxn>
                <a:cxn ang="0">
                  <a:pos x="496" y="131"/>
                </a:cxn>
                <a:cxn ang="0">
                  <a:pos x="484" y="134"/>
                </a:cxn>
                <a:cxn ang="0">
                  <a:pos x="472" y="150"/>
                </a:cxn>
                <a:cxn ang="0">
                  <a:pos x="448" y="144"/>
                </a:cxn>
                <a:cxn ang="0">
                  <a:pos x="443" y="159"/>
                </a:cxn>
                <a:cxn ang="0">
                  <a:pos x="456" y="170"/>
                </a:cxn>
                <a:cxn ang="0">
                  <a:pos x="420" y="200"/>
                </a:cxn>
                <a:cxn ang="0">
                  <a:pos x="398" y="198"/>
                </a:cxn>
                <a:cxn ang="0">
                  <a:pos x="379" y="206"/>
                </a:cxn>
                <a:cxn ang="0">
                  <a:pos x="346" y="211"/>
                </a:cxn>
                <a:cxn ang="0">
                  <a:pos x="310" y="204"/>
                </a:cxn>
                <a:cxn ang="0">
                  <a:pos x="276" y="189"/>
                </a:cxn>
                <a:cxn ang="0">
                  <a:pos x="209" y="191"/>
                </a:cxn>
                <a:cxn ang="0">
                  <a:pos x="168" y="159"/>
                </a:cxn>
                <a:cxn ang="0">
                  <a:pos x="112" y="146"/>
                </a:cxn>
                <a:cxn ang="0">
                  <a:pos x="81" y="130"/>
                </a:cxn>
                <a:cxn ang="0">
                  <a:pos x="53" y="93"/>
                </a:cxn>
                <a:cxn ang="0">
                  <a:pos x="32" y="85"/>
                </a:cxn>
                <a:cxn ang="0">
                  <a:pos x="26" y="85"/>
                </a:cxn>
                <a:cxn ang="0">
                  <a:pos x="9" y="74"/>
                </a:cxn>
                <a:cxn ang="0">
                  <a:pos x="4" y="55"/>
                </a:cxn>
                <a:cxn ang="0">
                  <a:pos x="89" y="35"/>
                </a:cxn>
                <a:cxn ang="0">
                  <a:pos x="152" y="43"/>
                </a:cxn>
                <a:cxn ang="0">
                  <a:pos x="149" y="34"/>
                </a:cxn>
                <a:cxn ang="0">
                  <a:pos x="137" y="15"/>
                </a:cxn>
                <a:cxn ang="0">
                  <a:pos x="202" y="13"/>
                </a:cxn>
                <a:cxn ang="0">
                  <a:pos x="232" y="36"/>
                </a:cxn>
                <a:cxn ang="0">
                  <a:pos x="263" y="31"/>
                </a:cxn>
                <a:cxn ang="0">
                  <a:pos x="319" y="47"/>
                </a:cxn>
                <a:cxn ang="0">
                  <a:pos x="374" y="60"/>
                </a:cxn>
                <a:cxn ang="0">
                  <a:pos x="422" y="40"/>
                </a:cxn>
                <a:cxn ang="0">
                  <a:pos x="455" y="45"/>
                </a:cxn>
              </a:cxnLst>
              <a:rect l="0" t="0" r="r" b="b"/>
              <a:pathLst>
                <a:path w="548" h="216">
                  <a:moveTo>
                    <a:pt x="455" y="45"/>
                  </a:moveTo>
                  <a:lnTo>
                    <a:pt x="453" y="59"/>
                  </a:lnTo>
                  <a:lnTo>
                    <a:pt x="458" y="68"/>
                  </a:lnTo>
                  <a:lnTo>
                    <a:pt x="461" y="77"/>
                  </a:lnTo>
                  <a:lnTo>
                    <a:pt x="465" y="83"/>
                  </a:lnTo>
                  <a:lnTo>
                    <a:pt x="473" y="91"/>
                  </a:lnTo>
                  <a:lnTo>
                    <a:pt x="494" y="93"/>
                  </a:lnTo>
                  <a:lnTo>
                    <a:pt x="501" y="91"/>
                  </a:lnTo>
                  <a:lnTo>
                    <a:pt x="509" y="83"/>
                  </a:lnTo>
                  <a:lnTo>
                    <a:pt x="520" y="89"/>
                  </a:lnTo>
                  <a:lnTo>
                    <a:pt x="532" y="96"/>
                  </a:lnTo>
                  <a:lnTo>
                    <a:pt x="536" y="99"/>
                  </a:lnTo>
                  <a:lnTo>
                    <a:pt x="539" y="105"/>
                  </a:lnTo>
                  <a:lnTo>
                    <a:pt x="544" y="107"/>
                  </a:lnTo>
                  <a:lnTo>
                    <a:pt x="547" y="110"/>
                  </a:lnTo>
                  <a:lnTo>
                    <a:pt x="528" y="111"/>
                  </a:lnTo>
                  <a:lnTo>
                    <a:pt x="505" y="113"/>
                  </a:lnTo>
                  <a:lnTo>
                    <a:pt x="496" y="131"/>
                  </a:lnTo>
                  <a:lnTo>
                    <a:pt x="491" y="134"/>
                  </a:lnTo>
                  <a:lnTo>
                    <a:pt x="484" y="134"/>
                  </a:lnTo>
                  <a:lnTo>
                    <a:pt x="478" y="145"/>
                  </a:lnTo>
                  <a:lnTo>
                    <a:pt x="472" y="150"/>
                  </a:lnTo>
                  <a:lnTo>
                    <a:pt x="459" y="149"/>
                  </a:lnTo>
                  <a:lnTo>
                    <a:pt x="448" y="144"/>
                  </a:lnTo>
                  <a:lnTo>
                    <a:pt x="443" y="145"/>
                  </a:lnTo>
                  <a:lnTo>
                    <a:pt x="443" y="159"/>
                  </a:lnTo>
                  <a:lnTo>
                    <a:pt x="453" y="167"/>
                  </a:lnTo>
                  <a:lnTo>
                    <a:pt x="456" y="170"/>
                  </a:lnTo>
                  <a:lnTo>
                    <a:pt x="437" y="195"/>
                  </a:lnTo>
                  <a:lnTo>
                    <a:pt x="420" y="200"/>
                  </a:lnTo>
                  <a:lnTo>
                    <a:pt x="410" y="197"/>
                  </a:lnTo>
                  <a:lnTo>
                    <a:pt x="398" y="198"/>
                  </a:lnTo>
                  <a:lnTo>
                    <a:pt x="380" y="204"/>
                  </a:lnTo>
                  <a:lnTo>
                    <a:pt x="379" y="206"/>
                  </a:lnTo>
                  <a:lnTo>
                    <a:pt x="358" y="215"/>
                  </a:lnTo>
                  <a:lnTo>
                    <a:pt x="346" y="211"/>
                  </a:lnTo>
                  <a:lnTo>
                    <a:pt x="337" y="211"/>
                  </a:lnTo>
                  <a:lnTo>
                    <a:pt x="310" y="204"/>
                  </a:lnTo>
                  <a:lnTo>
                    <a:pt x="292" y="194"/>
                  </a:lnTo>
                  <a:lnTo>
                    <a:pt x="276" y="189"/>
                  </a:lnTo>
                  <a:lnTo>
                    <a:pt x="214" y="192"/>
                  </a:lnTo>
                  <a:lnTo>
                    <a:pt x="209" y="191"/>
                  </a:lnTo>
                  <a:lnTo>
                    <a:pt x="190" y="178"/>
                  </a:lnTo>
                  <a:lnTo>
                    <a:pt x="168" y="159"/>
                  </a:lnTo>
                  <a:lnTo>
                    <a:pt x="122" y="144"/>
                  </a:lnTo>
                  <a:lnTo>
                    <a:pt x="112" y="146"/>
                  </a:lnTo>
                  <a:lnTo>
                    <a:pt x="82" y="138"/>
                  </a:lnTo>
                  <a:lnTo>
                    <a:pt x="81" y="130"/>
                  </a:lnTo>
                  <a:lnTo>
                    <a:pt x="72" y="114"/>
                  </a:lnTo>
                  <a:lnTo>
                    <a:pt x="53" y="93"/>
                  </a:lnTo>
                  <a:lnTo>
                    <a:pt x="49" y="89"/>
                  </a:lnTo>
                  <a:lnTo>
                    <a:pt x="32" y="85"/>
                  </a:lnTo>
                  <a:lnTo>
                    <a:pt x="32" y="88"/>
                  </a:lnTo>
                  <a:lnTo>
                    <a:pt x="26" y="85"/>
                  </a:lnTo>
                  <a:lnTo>
                    <a:pt x="20" y="80"/>
                  </a:lnTo>
                  <a:lnTo>
                    <a:pt x="9" y="74"/>
                  </a:lnTo>
                  <a:lnTo>
                    <a:pt x="0" y="65"/>
                  </a:lnTo>
                  <a:lnTo>
                    <a:pt x="4" y="55"/>
                  </a:lnTo>
                  <a:lnTo>
                    <a:pt x="49" y="31"/>
                  </a:lnTo>
                  <a:lnTo>
                    <a:pt x="89" y="35"/>
                  </a:lnTo>
                  <a:lnTo>
                    <a:pt x="105" y="44"/>
                  </a:lnTo>
                  <a:lnTo>
                    <a:pt x="152" y="43"/>
                  </a:lnTo>
                  <a:lnTo>
                    <a:pt x="154" y="42"/>
                  </a:lnTo>
                  <a:lnTo>
                    <a:pt x="149" y="34"/>
                  </a:lnTo>
                  <a:lnTo>
                    <a:pt x="150" y="30"/>
                  </a:lnTo>
                  <a:lnTo>
                    <a:pt x="137" y="15"/>
                  </a:lnTo>
                  <a:lnTo>
                    <a:pt x="150" y="0"/>
                  </a:lnTo>
                  <a:lnTo>
                    <a:pt x="202" y="13"/>
                  </a:lnTo>
                  <a:lnTo>
                    <a:pt x="215" y="28"/>
                  </a:lnTo>
                  <a:lnTo>
                    <a:pt x="232" y="36"/>
                  </a:lnTo>
                  <a:lnTo>
                    <a:pt x="243" y="39"/>
                  </a:lnTo>
                  <a:lnTo>
                    <a:pt x="263" y="31"/>
                  </a:lnTo>
                  <a:lnTo>
                    <a:pt x="273" y="33"/>
                  </a:lnTo>
                  <a:lnTo>
                    <a:pt x="319" y="47"/>
                  </a:lnTo>
                  <a:lnTo>
                    <a:pt x="337" y="55"/>
                  </a:lnTo>
                  <a:lnTo>
                    <a:pt x="374" y="60"/>
                  </a:lnTo>
                  <a:lnTo>
                    <a:pt x="405" y="52"/>
                  </a:lnTo>
                  <a:lnTo>
                    <a:pt x="422" y="40"/>
                  </a:lnTo>
                  <a:lnTo>
                    <a:pt x="445" y="46"/>
                  </a:lnTo>
                  <a:lnTo>
                    <a:pt x="455" y="4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4115" y="1481"/>
              <a:ext cx="553" cy="222"/>
            </a:xfrm>
            <a:custGeom>
              <a:avLst/>
              <a:gdLst/>
              <a:ahLst/>
              <a:cxnLst>
                <a:cxn ang="0">
                  <a:pos x="457" y="61"/>
                </a:cxn>
                <a:cxn ang="0">
                  <a:pos x="465" y="79"/>
                </a:cxn>
                <a:cxn ang="0">
                  <a:pos x="478" y="94"/>
                </a:cxn>
                <a:cxn ang="0">
                  <a:pos x="505" y="94"/>
                </a:cxn>
                <a:cxn ang="0">
                  <a:pos x="525" y="92"/>
                </a:cxn>
                <a:cxn ang="0">
                  <a:pos x="541" y="102"/>
                </a:cxn>
                <a:cxn ang="0">
                  <a:pos x="549" y="110"/>
                </a:cxn>
                <a:cxn ang="0">
                  <a:pos x="533" y="114"/>
                </a:cxn>
                <a:cxn ang="0">
                  <a:pos x="501" y="134"/>
                </a:cxn>
                <a:cxn ang="0">
                  <a:pos x="488" y="138"/>
                </a:cxn>
                <a:cxn ang="0">
                  <a:pos x="476" y="154"/>
                </a:cxn>
                <a:cxn ang="0">
                  <a:pos x="452" y="148"/>
                </a:cxn>
                <a:cxn ang="0">
                  <a:pos x="447" y="164"/>
                </a:cxn>
                <a:cxn ang="0">
                  <a:pos x="460" y="175"/>
                </a:cxn>
                <a:cxn ang="0">
                  <a:pos x="424" y="205"/>
                </a:cxn>
                <a:cxn ang="0">
                  <a:pos x="402" y="203"/>
                </a:cxn>
                <a:cxn ang="0">
                  <a:pos x="382" y="211"/>
                </a:cxn>
                <a:cxn ang="0">
                  <a:pos x="349" y="217"/>
                </a:cxn>
                <a:cxn ang="0">
                  <a:pos x="313" y="210"/>
                </a:cxn>
                <a:cxn ang="0">
                  <a:pos x="279" y="194"/>
                </a:cxn>
                <a:cxn ang="0">
                  <a:pos x="211" y="196"/>
                </a:cxn>
                <a:cxn ang="0">
                  <a:pos x="170" y="164"/>
                </a:cxn>
                <a:cxn ang="0">
                  <a:pos x="113" y="150"/>
                </a:cxn>
                <a:cxn ang="0">
                  <a:pos x="81" y="133"/>
                </a:cxn>
                <a:cxn ang="0">
                  <a:pos x="54" y="95"/>
                </a:cxn>
                <a:cxn ang="0">
                  <a:pos x="33" y="88"/>
                </a:cxn>
                <a:cxn ang="0">
                  <a:pos x="27" y="88"/>
                </a:cxn>
                <a:cxn ang="0">
                  <a:pos x="9" y="76"/>
                </a:cxn>
                <a:cxn ang="0">
                  <a:pos x="4" y="57"/>
                </a:cxn>
                <a:cxn ang="0">
                  <a:pos x="90" y="36"/>
                </a:cxn>
                <a:cxn ang="0">
                  <a:pos x="153" y="44"/>
                </a:cxn>
                <a:cxn ang="0">
                  <a:pos x="150" y="35"/>
                </a:cxn>
                <a:cxn ang="0">
                  <a:pos x="138" y="15"/>
                </a:cxn>
                <a:cxn ang="0">
                  <a:pos x="203" y="13"/>
                </a:cxn>
                <a:cxn ang="0">
                  <a:pos x="234" y="37"/>
                </a:cxn>
                <a:cxn ang="0">
                  <a:pos x="265" y="32"/>
                </a:cxn>
                <a:cxn ang="0">
                  <a:pos x="322" y="49"/>
                </a:cxn>
                <a:cxn ang="0">
                  <a:pos x="378" y="62"/>
                </a:cxn>
                <a:cxn ang="0">
                  <a:pos x="426" y="41"/>
                </a:cxn>
                <a:cxn ang="0">
                  <a:pos x="459" y="46"/>
                </a:cxn>
              </a:cxnLst>
              <a:rect l="0" t="0" r="r" b="b"/>
              <a:pathLst>
                <a:path w="553" h="222">
                  <a:moveTo>
                    <a:pt x="459" y="46"/>
                  </a:moveTo>
                  <a:lnTo>
                    <a:pt x="457" y="61"/>
                  </a:lnTo>
                  <a:lnTo>
                    <a:pt x="463" y="70"/>
                  </a:lnTo>
                  <a:lnTo>
                    <a:pt x="465" y="79"/>
                  </a:lnTo>
                  <a:lnTo>
                    <a:pt x="469" y="85"/>
                  </a:lnTo>
                  <a:lnTo>
                    <a:pt x="478" y="94"/>
                  </a:lnTo>
                  <a:lnTo>
                    <a:pt x="499" y="95"/>
                  </a:lnTo>
                  <a:lnTo>
                    <a:pt x="505" y="94"/>
                  </a:lnTo>
                  <a:lnTo>
                    <a:pt x="514" y="86"/>
                  </a:lnTo>
                  <a:lnTo>
                    <a:pt x="525" y="92"/>
                  </a:lnTo>
                  <a:lnTo>
                    <a:pt x="537" y="99"/>
                  </a:lnTo>
                  <a:lnTo>
                    <a:pt x="541" y="102"/>
                  </a:lnTo>
                  <a:lnTo>
                    <a:pt x="544" y="108"/>
                  </a:lnTo>
                  <a:lnTo>
                    <a:pt x="549" y="110"/>
                  </a:lnTo>
                  <a:lnTo>
                    <a:pt x="552" y="113"/>
                  </a:lnTo>
                  <a:lnTo>
                    <a:pt x="533" y="114"/>
                  </a:lnTo>
                  <a:lnTo>
                    <a:pt x="510" y="116"/>
                  </a:lnTo>
                  <a:lnTo>
                    <a:pt x="501" y="134"/>
                  </a:lnTo>
                  <a:lnTo>
                    <a:pt x="495" y="138"/>
                  </a:lnTo>
                  <a:lnTo>
                    <a:pt x="488" y="138"/>
                  </a:lnTo>
                  <a:lnTo>
                    <a:pt x="482" y="149"/>
                  </a:lnTo>
                  <a:lnTo>
                    <a:pt x="476" y="154"/>
                  </a:lnTo>
                  <a:lnTo>
                    <a:pt x="464" y="153"/>
                  </a:lnTo>
                  <a:lnTo>
                    <a:pt x="452" y="148"/>
                  </a:lnTo>
                  <a:lnTo>
                    <a:pt x="447" y="149"/>
                  </a:lnTo>
                  <a:lnTo>
                    <a:pt x="447" y="164"/>
                  </a:lnTo>
                  <a:lnTo>
                    <a:pt x="457" y="171"/>
                  </a:lnTo>
                  <a:lnTo>
                    <a:pt x="460" y="175"/>
                  </a:lnTo>
                  <a:lnTo>
                    <a:pt x="441" y="201"/>
                  </a:lnTo>
                  <a:lnTo>
                    <a:pt x="424" y="205"/>
                  </a:lnTo>
                  <a:lnTo>
                    <a:pt x="414" y="202"/>
                  </a:lnTo>
                  <a:lnTo>
                    <a:pt x="402" y="203"/>
                  </a:lnTo>
                  <a:lnTo>
                    <a:pt x="383" y="210"/>
                  </a:lnTo>
                  <a:lnTo>
                    <a:pt x="382" y="211"/>
                  </a:lnTo>
                  <a:lnTo>
                    <a:pt x="361" y="221"/>
                  </a:lnTo>
                  <a:lnTo>
                    <a:pt x="349" y="217"/>
                  </a:lnTo>
                  <a:lnTo>
                    <a:pt x="340" y="217"/>
                  </a:lnTo>
                  <a:lnTo>
                    <a:pt x="313" y="210"/>
                  </a:lnTo>
                  <a:lnTo>
                    <a:pt x="295" y="199"/>
                  </a:lnTo>
                  <a:lnTo>
                    <a:pt x="279" y="194"/>
                  </a:lnTo>
                  <a:lnTo>
                    <a:pt x="216" y="197"/>
                  </a:lnTo>
                  <a:lnTo>
                    <a:pt x="211" y="196"/>
                  </a:lnTo>
                  <a:lnTo>
                    <a:pt x="192" y="183"/>
                  </a:lnTo>
                  <a:lnTo>
                    <a:pt x="170" y="164"/>
                  </a:lnTo>
                  <a:lnTo>
                    <a:pt x="123" y="149"/>
                  </a:lnTo>
                  <a:lnTo>
                    <a:pt x="113" y="150"/>
                  </a:lnTo>
                  <a:lnTo>
                    <a:pt x="82" y="142"/>
                  </a:lnTo>
                  <a:lnTo>
                    <a:pt x="81" y="133"/>
                  </a:lnTo>
                  <a:lnTo>
                    <a:pt x="73" y="117"/>
                  </a:lnTo>
                  <a:lnTo>
                    <a:pt x="54" y="95"/>
                  </a:lnTo>
                  <a:lnTo>
                    <a:pt x="50" y="91"/>
                  </a:lnTo>
                  <a:lnTo>
                    <a:pt x="33" y="88"/>
                  </a:lnTo>
                  <a:lnTo>
                    <a:pt x="32" y="90"/>
                  </a:lnTo>
                  <a:lnTo>
                    <a:pt x="27" y="88"/>
                  </a:lnTo>
                  <a:lnTo>
                    <a:pt x="20" y="82"/>
                  </a:lnTo>
                  <a:lnTo>
                    <a:pt x="9" y="76"/>
                  </a:lnTo>
                  <a:lnTo>
                    <a:pt x="0" y="66"/>
                  </a:lnTo>
                  <a:lnTo>
                    <a:pt x="4" y="57"/>
                  </a:lnTo>
                  <a:lnTo>
                    <a:pt x="50" y="32"/>
                  </a:lnTo>
                  <a:lnTo>
                    <a:pt x="90" y="36"/>
                  </a:lnTo>
                  <a:lnTo>
                    <a:pt x="106" y="45"/>
                  </a:lnTo>
                  <a:lnTo>
                    <a:pt x="153" y="44"/>
                  </a:lnTo>
                  <a:lnTo>
                    <a:pt x="156" y="43"/>
                  </a:lnTo>
                  <a:lnTo>
                    <a:pt x="150" y="35"/>
                  </a:lnTo>
                  <a:lnTo>
                    <a:pt x="151" y="31"/>
                  </a:lnTo>
                  <a:lnTo>
                    <a:pt x="138" y="15"/>
                  </a:lnTo>
                  <a:lnTo>
                    <a:pt x="151" y="0"/>
                  </a:lnTo>
                  <a:lnTo>
                    <a:pt x="203" y="13"/>
                  </a:lnTo>
                  <a:lnTo>
                    <a:pt x="217" y="29"/>
                  </a:lnTo>
                  <a:lnTo>
                    <a:pt x="234" y="37"/>
                  </a:lnTo>
                  <a:lnTo>
                    <a:pt x="245" y="40"/>
                  </a:lnTo>
                  <a:lnTo>
                    <a:pt x="265" y="32"/>
                  </a:lnTo>
                  <a:lnTo>
                    <a:pt x="275" y="34"/>
                  </a:lnTo>
                  <a:lnTo>
                    <a:pt x="322" y="49"/>
                  </a:lnTo>
                  <a:lnTo>
                    <a:pt x="340" y="57"/>
                  </a:lnTo>
                  <a:lnTo>
                    <a:pt x="378" y="62"/>
                  </a:lnTo>
                  <a:lnTo>
                    <a:pt x="409" y="54"/>
                  </a:lnTo>
                  <a:lnTo>
                    <a:pt x="426" y="41"/>
                  </a:lnTo>
                  <a:lnTo>
                    <a:pt x="449" y="48"/>
                  </a:lnTo>
                  <a:lnTo>
                    <a:pt x="459" y="4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1132" y="2565"/>
              <a:ext cx="103" cy="131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86" y="21"/>
                </a:cxn>
                <a:cxn ang="0">
                  <a:pos x="83" y="24"/>
                </a:cxn>
                <a:cxn ang="0">
                  <a:pos x="64" y="23"/>
                </a:cxn>
                <a:cxn ang="0">
                  <a:pos x="62" y="16"/>
                </a:cxn>
                <a:cxn ang="0">
                  <a:pos x="57" y="13"/>
                </a:cxn>
                <a:cxn ang="0">
                  <a:pos x="47" y="7"/>
                </a:cxn>
                <a:cxn ang="0">
                  <a:pos x="35" y="0"/>
                </a:cxn>
                <a:cxn ang="0">
                  <a:pos x="22" y="10"/>
                </a:cxn>
                <a:cxn ang="0">
                  <a:pos x="15" y="11"/>
                </a:cxn>
                <a:cxn ang="0">
                  <a:pos x="13" y="14"/>
                </a:cxn>
                <a:cxn ang="0">
                  <a:pos x="14" y="25"/>
                </a:cxn>
                <a:cxn ang="0">
                  <a:pos x="8" y="34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" y="75"/>
                </a:cxn>
                <a:cxn ang="0">
                  <a:pos x="10" y="82"/>
                </a:cxn>
                <a:cxn ang="0">
                  <a:pos x="17" y="73"/>
                </a:cxn>
                <a:cxn ang="0">
                  <a:pos x="19" y="81"/>
                </a:cxn>
                <a:cxn ang="0">
                  <a:pos x="18" y="92"/>
                </a:cxn>
                <a:cxn ang="0">
                  <a:pos x="9" y="99"/>
                </a:cxn>
                <a:cxn ang="0">
                  <a:pos x="12" y="107"/>
                </a:cxn>
                <a:cxn ang="0">
                  <a:pos x="6" y="112"/>
                </a:cxn>
                <a:cxn ang="0">
                  <a:pos x="8" y="122"/>
                </a:cxn>
                <a:cxn ang="0">
                  <a:pos x="15" y="119"/>
                </a:cxn>
                <a:cxn ang="0">
                  <a:pos x="18" y="122"/>
                </a:cxn>
                <a:cxn ang="0">
                  <a:pos x="23" y="122"/>
                </a:cxn>
                <a:cxn ang="0">
                  <a:pos x="27" y="130"/>
                </a:cxn>
                <a:cxn ang="0">
                  <a:pos x="34" y="128"/>
                </a:cxn>
                <a:cxn ang="0">
                  <a:pos x="40" y="124"/>
                </a:cxn>
                <a:cxn ang="0">
                  <a:pos x="40" y="109"/>
                </a:cxn>
                <a:cxn ang="0">
                  <a:pos x="45" y="100"/>
                </a:cxn>
                <a:cxn ang="0">
                  <a:pos x="48" y="100"/>
                </a:cxn>
                <a:cxn ang="0">
                  <a:pos x="51" y="93"/>
                </a:cxn>
                <a:cxn ang="0">
                  <a:pos x="77" y="81"/>
                </a:cxn>
                <a:cxn ang="0">
                  <a:pos x="92" y="63"/>
                </a:cxn>
                <a:cxn ang="0">
                  <a:pos x="99" y="48"/>
                </a:cxn>
                <a:cxn ang="0">
                  <a:pos x="102" y="48"/>
                </a:cxn>
                <a:cxn ang="0">
                  <a:pos x="95" y="33"/>
                </a:cxn>
                <a:cxn ang="0">
                  <a:pos x="95" y="30"/>
                </a:cxn>
                <a:cxn ang="0">
                  <a:pos x="99" y="29"/>
                </a:cxn>
              </a:cxnLst>
              <a:rect l="0" t="0" r="r" b="b"/>
              <a:pathLst>
                <a:path w="103" h="131">
                  <a:moveTo>
                    <a:pt x="99" y="29"/>
                  </a:moveTo>
                  <a:lnTo>
                    <a:pt x="86" y="21"/>
                  </a:lnTo>
                  <a:lnTo>
                    <a:pt x="83" y="24"/>
                  </a:lnTo>
                  <a:lnTo>
                    <a:pt x="64" y="23"/>
                  </a:lnTo>
                  <a:lnTo>
                    <a:pt x="62" y="16"/>
                  </a:lnTo>
                  <a:lnTo>
                    <a:pt x="57" y="13"/>
                  </a:lnTo>
                  <a:lnTo>
                    <a:pt x="47" y="7"/>
                  </a:lnTo>
                  <a:lnTo>
                    <a:pt x="35" y="0"/>
                  </a:lnTo>
                  <a:lnTo>
                    <a:pt x="22" y="10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4" y="25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1" y="75"/>
                  </a:lnTo>
                  <a:lnTo>
                    <a:pt x="10" y="82"/>
                  </a:lnTo>
                  <a:lnTo>
                    <a:pt x="17" y="73"/>
                  </a:lnTo>
                  <a:lnTo>
                    <a:pt x="19" y="81"/>
                  </a:lnTo>
                  <a:lnTo>
                    <a:pt x="18" y="92"/>
                  </a:lnTo>
                  <a:lnTo>
                    <a:pt x="9" y="99"/>
                  </a:lnTo>
                  <a:lnTo>
                    <a:pt x="12" y="107"/>
                  </a:lnTo>
                  <a:lnTo>
                    <a:pt x="6" y="112"/>
                  </a:lnTo>
                  <a:lnTo>
                    <a:pt x="8" y="122"/>
                  </a:lnTo>
                  <a:lnTo>
                    <a:pt x="15" y="119"/>
                  </a:lnTo>
                  <a:lnTo>
                    <a:pt x="18" y="122"/>
                  </a:lnTo>
                  <a:lnTo>
                    <a:pt x="23" y="122"/>
                  </a:lnTo>
                  <a:lnTo>
                    <a:pt x="27" y="130"/>
                  </a:lnTo>
                  <a:lnTo>
                    <a:pt x="34" y="128"/>
                  </a:lnTo>
                  <a:lnTo>
                    <a:pt x="40" y="124"/>
                  </a:lnTo>
                  <a:lnTo>
                    <a:pt x="40" y="109"/>
                  </a:lnTo>
                  <a:lnTo>
                    <a:pt x="45" y="100"/>
                  </a:lnTo>
                  <a:lnTo>
                    <a:pt x="48" y="100"/>
                  </a:lnTo>
                  <a:lnTo>
                    <a:pt x="51" y="93"/>
                  </a:lnTo>
                  <a:lnTo>
                    <a:pt x="77" y="81"/>
                  </a:lnTo>
                  <a:lnTo>
                    <a:pt x="92" y="63"/>
                  </a:lnTo>
                  <a:lnTo>
                    <a:pt x="99" y="48"/>
                  </a:lnTo>
                  <a:lnTo>
                    <a:pt x="102" y="48"/>
                  </a:lnTo>
                  <a:lnTo>
                    <a:pt x="95" y="33"/>
                  </a:lnTo>
                  <a:lnTo>
                    <a:pt x="95" y="30"/>
                  </a:lnTo>
                  <a:lnTo>
                    <a:pt x="99" y="2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1166" y="2328"/>
              <a:ext cx="226" cy="350"/>
            </a:xfrm>
            <a:custGeom>
              <a:avLst/>
              <a:gdLst/>
              <a:ahLst/>
              <a:cxnLst>
                <a:cxn ang="0">
                  <a:pos x="171" y="326"/>
                </a:cxn>
                <a:cxn ang="0">
                  <a:pos x="162" y="343"/>
                </a:cxn>
                <a:cxn ang="0">
                  <a:pos x="156" y="338"/>
                </a:cxn>
                <a:cxn ang="0">
                  <a:pos x="162" y="316"/>
                </a:cxn>
                <a:cxn ang="0">
                  <a:pos x="142" y="312"/>
                </a:cxn>
                <a:cxn ang="0">
                  <a:pos x="123" y="315"/>
                </a:cxn>
                <a:cxn ang="0">
                  <a:pos x="107" y="309"/>
                </a:cxn>
                <a:cxn ang="0">
                  <a:pos x="102" y="299"/>
                </a:cxn>
                <a:cxn ang="0">
                  <a:pos x="90" y="284"/>
                </a:cxn>
                <a:cxn ang="0">
                  <a:pos x="77" y="266"/>
                </a:cxn>
                <a:cxn ang="0">
                  <a:pos x="54" y="255"/>
                </a:cxn>
                <a:cxn ang="0">
                  <a:pos x="31" y="257"/>
                </a:cxn>
                <a:cxn ang="0">
                  <a:pos x="24" y="246"/>
                </a:cxn>
                <a:cxn ang="0">
                  <a:pos x="2" y="233"/>
                </a:cxn>
                <a:cxn ang="0">
                  <a:pos x="3" y="224"/>
                </a:cxn>
                <a:cxn ang="0">
                  <a:pos x="9" y="210"/>
                </a:cxn>
                <a:cxn ang="0">
                  <a:pos x="28" y="194"/>
                </a:cxn>
                <a:cxn ang="0">
                  <a:pos x="39" y="178"/>
                </a:cxn>
                <a:cxn ang="0">
                  <a:pos x="30" y="179"/>
                </a:cxn>
                <a:cxn ang="0">
                  <a:pos x="30" y="147"/>
                </a:cxn>
                <a:cxn ang="0">
                  <a:pos x="32" y="125"/>
                </a:cxn>
                <a:cxn ang="0">
                  <a:pos x="23" y="108"/>
                </a:cxn>
                <a:cxn ang="0">
                  <a:pos x="30" y="101"/>
                </a:cxn>
                <a:cxn ang="0">
                  <a:pos x="33" y="84"/>
                </a:cxn>
                <a:cxn ang="0">
                  <a:pos x="44" y="92"/>
                </a:cxn>
                <a:cxn ang="0">
                  <a:pos x="53" y="72"/>
                </a:cxn>
                <a:cxn ang="0">
                  <a:pos x="67" y="60"/>
                </a:cxn>
                <a:cxn ang="0">
                  <a:pos x="81" y="30"/>
                </a:cxn>
                <a:cxn ang="0">
                  <a:pos x="89" y="30"/>
                </a:cxn>
                <a:cxn ang="0">
                  <a:pos x="96" y="23"/>
                </a:cxn>
                <a:cxn ang="0">
                  <a:pos x="114" y="22"/>
                </a:cxn>
                <a:cxn ang="0">
                  <a:pos x="137" y="4"/>
                </a:cxn>
                <a:cxn ang="0">
                  <a:pos x="142" y="2"/>
                </a:cxn>
                <a:cxn ang="0">
                  <a:pos x="153" y="4"/>
                </a:cxn>
                <a:cxn ang="0">
                  <a:pos x="149" y="12"/>
                </a:cxn>
                <a:cxn ang="0">
                  <a:pos x="126" y="32"/>
                </a:cxn>
                <a:cxn ang="0">
                  <a:pos x="116" y="57"/>
                </a:cxn>
                <a:cxn ang="0">
                  <a:pos x="119" y="69"/>
                </a:cxn>
                <a:cxn ang="0">
                  <a:pos x="126" y="88"/>
                </a:cxn>
                <a:cxn ang="0">
                  <a:pos x="133" y="111"/>
                </a:cxn>
                <a:cxn ang="0">
                  <a:pos x="159" y="111"/>
                </a:cxn>
                <a:cxn ang="0">
                  <a:pos x="181" y="133"/>
                </a:cxn>
                <a:cxn ang="0">
                  <a:pos x="200" y="134"/>
                </a:cxn>
                <a:cxn ang="0">
                  <a:pos x="215" y="131"/>
                </a:cxn>
                <a:cxn ang="0">
                  <a:pos x="210" y="150"/>
                </a:cxn>
                <a:cxn ang="0">
                  <a:pos x="210" y="177"/>
                </a:cxn>
                <a:cxn ang="0">
                  <a:pos x="218" y="191"/>
                </a:cxn>
                <a:cxn ang="0">
                  <a:pos x="217" y="213"/>
                </a:cxn>
                <a:cxn ang="0">
                  <a:pos x="221" y="237"/>
                </a:cxn>
                <a:cxn ang="0">
                  <a:pos x="215" y="219"/>
                </a:cxn>
                <a:cxn ang="0">
                  <a:pos x="201" y="220"/>
                </a:cxn>
                <a:cxn ang="0">
                  <a:pos x="169" y="225"/>
                </a:cxn>
                <a:cxn ang="0">
                  <a:pos x="172" y="241"/>
                </a:cxn>
                <a:cxn ang="0">
                  <a:pos x="182" y="249"/>
                </a:cxn>
                <a:cxn ang="0">
                  <a:pos x="165" y="251"/>
                </a:cxn>
                <a:cxn ang="0">
                  <a:pos x="173" y="273"/>
                </a:cxn>
                <a:cxn ang="0">
                  <a:pos x="175" y="305"/>
                </a:cxn>
              </a:cxnLst>
              <a:rect l="0" t="0" r="r" b="b"/>
              <a:pathLst>
                <a:path w="226" h="350">
                  <a:moveTo>
                    <a:pt x="175" y="305"/>
                  </a:moveTo>
                  <a:lnTo>
                    <a:pt x="171" y="326"/>
                  </a:lnTo>
                  <a:lnTo>
                    <a:pt x="169" y="349"/>
                  </a:lnTo>
                  <a:lnTo>
                    <a:pt x="162" y="343"/>
                  </a:lnTo>
                  <a:lnTo>
                    <a:pt x="156" y="341"/>
                  </a:lnTo>
                  <a:lnTo>
                    <a:pt x="156" y="338"/>
                  </a:lnTo>
                  <a:lnTo>
                    <a:pt x="166" y="323"/>
                  </a:lnTo>
                  <a:lnTo>
                    <a:pt x="162" y="316"/>
                  </a:lnTo>
                  <a:lnTo>
                    <a:pt x="149" y="309"/>
                  </a:lnTo>
                  <a:lnTo>
                    <a:pt x="142" y="312"/>
                  </a:lnTo>
                  <a:lnTo>
                    <a:pt x="132" y="309"/>
                  </a:lnTo>
                  <a:lnTo>
                    <a:pt x="123" y="315"/>
                  </a:lnTo>
                  <a:lnTo>
                    <a:pt x="110" y="312"/>
                  </a:lnTo>
                  <a:lnTo>
                    <a:pt x="107" y="309"/>
                  </a:lnTo>
                  <a:lnTo>
                    <a:pt x="107" y="300"/>
                  </a:lnTo>
                  <a:lnTo>
                    <a:pt x="102" y="299"/>
                  </a:lnTo>
                  <a:lnTo>
                    <a:pt x="97" y="287"/>
                  </a:lnTo>
                  <a:lnTo>
                    <a:pt x="90" y="284"/>
                  </a:lnTo>
                  <a:lnTo>
                    <a:pt x="83" y="272"/>
                  </a:lnTo>
                  <a:lnTo>
                    <a:pt x="77" y="266"/>
                  </a:lnTo>
                  <a:lnTo>
                    <a:pt x="68" y="263"/>
                  </a:lnTo>
                  <a:lnTo>
                    <a:pt x="54" y="255"/>
                  </a:lnTo>
                  <a:lnTo>
                    <a:pt x="50" y="258"/>
                  </a:lnTo>
                  <a:lnTo>
                    <a:pt x="31" y="257"/>
                  </a:lnTo>
                  <a:lnTo>
                    <a:pt x="29" y="250"/>
                  </a:lnTo>
                  <a:lnTo>
                    <a:pt x="24" y="246"/>
                  </a:lnTo>
                  <a:lnTo>
                    <a:pt x="14" y="240"/>
                  </a:lnTo>
                  <a:lnTo>
                    <a:pt x="2" y="233"/>
                  </a:lnTo>
                  <a:lnTo>
                    <a:pt x="0" y="228"/>
                  </a:lnTo>
                  <a:lnTo>
                    <a:pt x="3" y="224"/>
                  </a:lnTo>
                  <a:lnTo>
                    <a:pt x="7" y="223"/>
                  </a:lnTo>
                  <a:lnTo>
                    <a:pt x="9" y="210"/>
                  </a:lnTo>
                  <a:lnTo>
                    <a:pt x="24" y="204"/>
                  </a:lnTo>
                  <a:lnTo>
                    <a:pt x="28" y="194"/>
                  </a:lnTo>
                  <a:lnTo>
                    <a:pt x="39" y="180"/>
                  </a:lnTo>
                  <a:lnTo>
                    <a:pt x="39" y="178"/>
                  </a:lnTo>
                  <a:lnTo>
                    <a:pt x="34" y="180"/>
                  </a:lnTo>
                  <a:lnTo>
                    <a:pt x="30" y="179"/>
                  </a:lnTo>
                  <a:lnTo>
                    <a:pt x="31" y="167"/>
                  </a:lnTo>
                  <a:lnTo>
                    <a:pt x="30" y="147"/>
                  </a:lnTo>
                  <a:lnTo>
                    <a:pt x="32" y="142"/>
                  </a:lnTo>
                  <a:lnTo>
                    <a:pt x="32" y="125"/>
                  </a:lnTo>
                  <a:lnTo>
                    <a:pt x="27" y="118"/>
                  </a:lnTo>
                  <a:lnTo>
                    <a:pt x="23" y="108"/>
                  </a:lnTo>
                  <a:lnTo>
                    <a:pt x="27" y="100"/>
                  </a:lnTo>
                  <a:lnTo>
                    <a:pt x="30" y="101"/>
                  </a:lnTo>
                  <a:lnTo>
                    <a:pt x="36" y="93"/>
                  </a:lnTo>
                  <a:lnTo>
                    <a:pt x="33" y="84"/>
                  </a:lnTo>
                  <a:lnTo>
                    <a:pt x="34" y="79"/>
                  </a:lnTo>
                  <a:lnTo>
                    <a:pt x="44" y="92"/>
                  </a:lnTo>
                  <a:lnTo>
                    <a:pt x="44" y="79"/>
                  </a:lnTo>
                  <a:lnTo>
                    <a:pt x="53" y="72"/>
                  </a:lnTo>
                  <a:lnTo>
                    <a:pt x="59" y="64"/>
                  </a:lnTo>
                  <a:lnTo>
                    <a:pt x="67" y="60"/>
                  </a:lnTo>
                  <a:lnTo>
                    <a:pt x="69" y="40"/>
                  </a:lnTo>
                  <a:lnTo>
                    <a:pt x="81" y="30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0" y="35"/>
                  </a:lnTo>
                  <a:lnTo>
                    <a:pt x="96" y="23"/>
                  </a:lnTo>
                  <a:lnTo>
                    <a:pt x="105" y="24"/>
                  </a:lnTo>
                  <a:lnTo>
                    <a:pt x="114" y="22"/>
                  </a:lnTo>
                  <a:lnTo>
                    <a:pt x="132" y="13"/>
                  </a:lnTo>
                  <a:lnTo>
                    <a:pt x="137" y="4"/>
                  </a:lnTo>
                  <a:lnTo>
                    <a:pt x="142" y="4"/>
                  </a:lnTo>
                  <a:lnTo>
                    <a:pt x="142" y="2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53" y="8"/>
                  </a:lnTo>
                  <a:lnTo>
                    <a:pt x="149" y="12"/>
                  </a:lnTo>
                  <a:lnTo>
                    <a:pt x="140" y="16"/>
                  </a:lnTo>
                  <a:lnTo>
                    <a:pt x="126" y="32"/>
                  </a:lnTo>
                  <a:lnTo>
                    <a:pt x="121" y="41"/>
                  </a:lnTo>
                  <a:lnTo>
                    <a:pt x="116" y="57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0" y="78"/>
                  </a:lnTo>
                  <a:lnTo>
                    <a:pt x="126" y="88"/>
                  </a:lnTo>
                  <a:lnTo>
                    <a:pt x="126" y="105"/>
                  </a:lnTo>
                  <a:lnTo>
                    <a:pt x="133" y="111"/>
                  </a:lnTo>
                  <a:lnTo>
                    <a:pt x="143" y="114"/>
                  </a:lnTo>
                  <a:lnTo>
                    <a:pt x="159" y="111"/>
                  </a:lnTo>
                  <a:lnTo>
                    <a:pt x="169" y="115"/>
                  </a:lnTo>
                  <a:lnTo>
                    <a:pt x="181" y="133"/>
                  </a:lnTo>
                  <a:lnTo>
                    <a:pt x="189" y="131"/>
                  </a:lnTo>
                  <a:lnTo>
                    <a:pt x="200" y="134"/>
                  </a:lnTo>
                  <a:lnTo>
                    <a:pt x="210" y="131"/>
                  </a:lnTo>
                  <a:lnTo>
                    <a:pt x="215" y="131"/>
                  </a:lnTo>
                  <a:lnTo>
                    <a:pt x="217" y="137"/>
                  </a:lnTo>
                  <a:lnTo>
                    <a:pt x="210" y="150"/>
                  </a:lnTo>
                  <a:lnTo>
                    <a:pt x="208" y="164"/>
                  </a:lnTo>
                  <a:lnTo>
                    <a:pt x="210" y="177"/>
                  </a:lnTo>
                  <a:lnTo>
                    <a:pt x="215" y="183"/>
                  </a:lnTo>
                  <a:lnTo>
                    <a:pt x="218" y="191"/>
                  </a:lnTo>
                  <a:lnTo>
                    <a:pt x="208" y="203"/>
                  </a:lnTo>
                  <a:lnTo>
                    <a:pt x="217" y="213"/>
                  </a:lnTo>
                  <a:lnTo>
                    <a:pt x="225" y="234"/>
                  </a:lnTo>
                  <a:lnTo>
                    <a:pt x="221" y="237"/>
                  </a:lnTo>
                  <a:lnTo>
                    <a:pt x="219" y="226"/>
                  </a:lnTo>
                  <a:lnTo>
                    <a:pt x="215" y="219"/>
                  </a:lnTo>
                  <a:lnTo>
                    <a:pt x="205" y="224"/>
                  </a:lnTo>
                  <a:lnTo>
                    <a:pt x="201" y="220"/>
                  </a:lnTo>
                  <a:lnTo>
                    <a:pt x="197" y="225"/>
                  </a:lnTo>
                  <a:lnTo>
                    <a:pt x="169" y="225"/>
                  </a:lnTo>
                  <a:lnTo>
                    <a:pt x="169" y="239"/>
                  </a:lnTo>
                  <a:lnTo>
                    <a:pt x="172" y="241"/>
                  </a:lnTo>
                  <a:lnTo>
                    <a:pt x="179" y="239"/>
                  </a:lnTo>
                  <a:lnTo>
                    <a:pt x="182" y="249"/>
                  </a:lnTo>
                  <a:lnTo>
                    <a:pt x="175" y="248"/>
                  </a:lnTo>
                  <a:lnTo>
                    <a:pt x="165" y="251"/>
                  </a:lnTo>
                  <a:lnTo>
                    <a:pt x="165" y="265"/>
                  </a:lnTo>
                  <a:lnTo>
                    <a:pt x="173" y="273"/>
                  </a:lnTo>
                  <a:lnTo>
                    <a:pt x="177" y="288"/>
                  </a:lnTo>
                  <a:lnTo>
                    <a:pt x="175" y="30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1269" y="2482"/>
              <a:ext cx="730" cy="830"/>
            </a:xfrm>
            <a:custGeom>
              <a:avLst/>
              <a:gdLst/>
              <a:ahLst/>
              <a:cxnLst>
                <a:cxn ang="0">
                  <a:pos x="446" y="799"/>
                </a:cxn>
                <a:cxn ang="0">
                  <a:pos x="482" y="737"/>
                </a:cxn>
                <a:cxn ang="0">
                  <a:pos x="500" y="693"/>
                </a:cxn>
                <a:cxn ang="0">
                  <a:pos x="500" y="652"/>
                </a:cxn>
                <a:cxn ang="0">
                  <a:pos x="557" y="607"/>
                </a:cxn>
                <a:cxn ang="0">
                  <a:pos x="569" y="600"/>
                </a:cxn>
                <a:cxn ang="0">
                  <a:pos x="608" y="597"/>
                </a:cxn>
                <a:cxn ang="0">
                  <a:pos x="636" y="549"/>
                </a:cxn>
                <a:cxn ang="0">
                  <a:pos x="655" y="486"/>
                </a:cxn>
                <a:cxn ang="0">
                  <a:pos x="660" y="386"/>
                </a:cxn>
                <a:cxn ang="0">
                  <a:pos x="703" y="335"/>
                </a:cxn>
                <a:cxn ang="0">
                  <a:pos x="729" y="262"/>
                </a:cxn>
                <a:cxn ang="0">
                  <a:pos x="688" y="218"/>
                </a:cxn>
                <a:cxn ang="0">
                  <a:pos x="596" y="172"/>
                </a:cxn>
                <a:cxn ang="0">
                  <a:pos x="552" y="160"/>
                </a:cxn>
                <a:cxn ang="0">
                  <a:pos x="540" y="142"/>
                </a:cxn>
                <a:cxn ang="0">
                  <a:pos x="509" y="132"/>
                </a:cxn>
                <a:cxn ang="0">
                  <a:pos x="473" y="142"/>
                </a:cxn>
                <a:cxn ang="0">
                  <a:pos x="432" y="150"/>
                </a:cxn>
                <a:cxn ang="0">
                  <a:pos x="419" y="149"/>
                </a:cxn>
                <a:cxn ang="0">
                  <a:pos x="427" y="134"/>
                </a:cxn>
                <a:cxn ang="0">
                  <a:pos x="420" y="135"/>
                </a:cxn>
                <a:cxn ang="0">
                  <a:pos x="437" y="73"/>
                </a:cxn>
                <a:cxn ang="0">
                  <a:pos x="415" y="25"/>
                </a:cxn>
                <a:cxn ang="0">
                  <a:pos x="378" y="66"/>
                </a:cxn>
                <a:cxn ang="0">
                  <a:pos x="343" y="61"/>
                </a:cxn>
                <a:cxn ang="0">
                  <a:pos x="323" y="69"/>
                </a:cxn>
                <a:cxn ang="0">
                  <a:pos x="286" y="80"/>
                </a:cxn>
                <a:cxn ang="0">
                  <a:pos x="263" y="73"/>
                </a:cxn>
                <a:cxn ang="0">
                  <a:pos x="266" y="28"/>
                </a:cxn>
                <a:cxn ang="0">
                  <a:pos x="256" y="0"/>
                </a:cxn>
                <a:cxn ang="0">
                  <a:pos x="233" y="15"/>
                </a:cxn>
                <a:cxn ang="0">
                  <a:pos x="192" y="29"/>
                </a:cxn>
                <a:cxn ang="0">
                  <a:pos x="177" y="33"/>
                </a:cxn>
                <a:cxn ang="0">
                  <a:pos x="192" y="65"/>
                </a:cxn>
                <a:cxn ang="0">
                  <a:pos x="149" y="94"/>
                </a:cxn>
                <a:cxn ang="0">
                  <a:pos x="120" y="76"/>
                </a:cxn>
                <a:cxn ang="0">
                  <a:pos x="98" y="75"/>
                </a:cxn>
                <a:cxn ang="0">
                  <a:pos x="80" y="89"/>
                </a:cxn>
                <a:cxn ang="0">
                  <a:pos x="66" y="115"/>
                </a:cxn>
                <a:cxn ang="0">
                  <a:pos x="72" y="177"/>
                </a:cxn>
                <a:cxn ang="0">
                  <a:pos x="38" y="209"/>
                </a:cxn>
                <a:cxn ang="0">
                  <a:pos x="5" y="253"/>
                </a:cxn>
                <a:cxn ang="0">
                  <a:pos x="17" y="310"/>
                </a:cxn>
                <a:cxn ang="0">
                  <a:pos x="52" y="319"/>
                </a:cxn>
                <a:cxn ang="0">
                  <a:pos x="80" y="343"/>
                </a:cxn>
                <a:cxn ang="0">
                  <a:pos x="158" y="316"/>
                </a:cxn>
                <a:cxn ang="0">
                  <a:pos x="161" y="350"/>
                </a:cxn>
                <a:cxn ang="0">
                  <a:pos x="206" y="385"/>
                </a:cxn>
                <a:cxn ang="0">
                  <a:pos x="249" y="402"/>
                </a:cxn>
                <a:cxn ang="0">
                  <a:pos x="257" y="435"/>
                </a:cxn>
                <a:cxn ang="0">
                  <a:pos x="300" y="477"/>
                </a:cxn>
                <a:cxn ang="0">
                  <a:pos x="313" y="528"/>
                </a:cxn>
                <a:cxn ang="0">
                  <a:pos x="314" y="548"/>
                </a:cxn>
                <a:cxn ang="0">
                  <a:pos x="347" y="582"/>
                </a:cxn>
                <a:cxn ang="0">
                  <a:pos x="366" y="617"/>
                </a:cxn>
                <a:cxn ang="0">
                  <a:pos x="388" y="632"/>
                </a:cxn>
                <a:cxn ang="0">
                  <a:pos x="405" y="672"/>
                </a:cxn>
                <a:cxn ang="0">
                  <a:pos x="371" y="717"/>
                </a:cxn>
                <a:cxn ang="0">
                  <a:pos x="355" y="751"/>
                </a:cxn>
                <a:cxn ang="0">
                  <a:pos x="379" y="771"/>
                </a:cxn>
                <a:cxn ang="0">
                  <a:pos x="408" y="787"/>
                </a:cxn>
                <a:cxn ang="0">
                  <a:pos x="429" y="818"/>
                </a:cxn>
              </a:cxnLst>
              <a:rect l="0" t="0" r="r" b="b"/>
              <a:pathLst>
                <a:path w="730" h="830">
                  <a:moveTo>
                    <a:pt x="432" y="829"/>
                  </a:moveTo>
                  <a:lnTo>
                    <a:pt x="439" y="821"/>
                  </a:lnTo>
                  <a:lnTo>
                    <a:pt x="444" y="811"/>
                  </a:lnTo>
                  <a:lnTo>
                    <a:pt x="446" y="799"/>
                  </a:lnTo>
                  <a:lnTo>
                    <a:pt x="466" y="782"/>
                  </a:lnTo>
                  <a:lnTo>
                    <a:pt x="476" y="760"/>
                  </a:lnTo>
                  <a:lnTo>
                    <a:pt x="477" y="753"/>
                  </a:lnTo>
                  <a:lnTo>
                    <a:pt x="482" y="737"/>
                  </a:lnTo>
                  <a:lnTo>
                    <a:pt x="489" y="726"/>
                  </a:lnTo>
                  <a:lnTo>
                    <a:pt x="496" y="721"/>
                  </a:lnTo>
                  <a:lnTo>
                    <a:pt x="500" y="714"/>
                  </a:lnTo>
                  <a:lnTo>
                    <a:pt x="500" y="693"/>
                  </a:lnTo>
                  <a:lnTo>
                    <a:pt x="502" y="690"/>
                  </a:lnTo>
                  <a:lnTo>
                    <a:pt x="498" y="684"/>
                  </a:lnTo>
                  <a:lnTo>
                    <a:pt x="494" y="667"/>
                  </a:lnTo>
                  <a:lnTo>
                    <a:pt x="500" y="652"/>
                  </a:lnTo>
                  <a:lnTo>
                    <a:pt x="528" y="623"/>
                  </a:lnTo>
                  <a:lnTo>
                    <a:pt x="538" y="616"/>
                  </a:lnTo>
                  <a:lnTo>
                    <a:pt x="548" y="615"/>
                  </a:lnTo>
                  <a:lnTo>
                    <a:pt x="557" y="607"/>
                  </a:lnTo>
                  <a:lnTo>
                    <a:pt x="564" y="606"/>
                  </a:lnTo>
                  <a:lnTo>
                    <a:pt x="563" y="602"/>
                  </a:lnTo>
                  <a:lnTo>
                    <a:pt x="566" y="599"/>
                  </a:lnTo>
                  <a:lnTo>
                    <a:pt x="569" y="600"/>
                  </a:lnTo>
                  <a:lnTo>
                    <a:pt x="576" y="599"/>
                  </a:lnTo>
                  <a:lnTo>
                    <a:pt x="582" y="600"/>
                  </a:lnTo>
                  <a:lnTo>
                    <a:pt x="588" y="597"/>
                  </a:lnTo>
                  <a:lnTo>
                    <a:pt x="608" y="597"/>
                  </a:lnTo>
                  <a:lnTo>
                    <a:pt x="611" y="590"/>
                  </a:lnTo>
                  <a:lnTo>
                    <a:pt x="625" y="578"/>
                  </a:lnTo>
                  <a:lnTo>
                    <a:pt x="627" y="563"/>
                  </a:lnTo>
                  <a:lnTo>
                    <a:pt x="636" y="549"/>
                  </a:lnTo>
                  <a:lnTo>
                    <a:pt x="642" y="534"/>
                  </a:lnTo>
                  <a:lnTo>
                    <a:pt x="647" y="525"/>
                  </a:lnTo>
                  <a:lnTo>
                    <a:pt x="649" y="498"/>
                  </a:lnTo>
                  <a:lnTo>
                    <a:pt x="655" y="486"/>
                  </a:lnTo>
                  <a:lnTo>
                    <a:pt x="658" y="447"/>
                  </a:lnTo>
                  <a:lnTo>
                    <a:pt x="654" y="418"/>
                  </a:lnTo>
                  <a:lnTo>
                    <a:pt x="656" y="391"/>
                  </a:lnTo>
                  <a:lnTo>
                    <a:pt x="660" y="386"/>
                  </a:lnTo>
                  <a:lnTo>
                    <a:pt x="665" y="387"/>
                  </a:lnTo>
                  <a:lnTo>
                    <a:pt x="670" y="382"/>
                  </a:lnTo>
                  <a:lnTo>
                    <a:pt x="685" y="350"/>
                  </a:lnTo>
                  <a:lnTo>
                    <a:pt x="703" y="335"/>
                  </a:lnTo>
                  <a:lnTo>
                    <a:pt x="704" y="332"/>
                  </a:lnTo>
                  <a:lnTo>
                    <a:pt x="723" y="302"/>
                  </a:lnTo>
                  <a:lnTo>
                    <a:pt x="728" y="282"/>
                  </a:lnTo>
                  <a:lnTo>
                    <a:pt x="729" y="262"/>
                  </a:lnTo>
                  <a:lnTo>
                    <a:pt x="729" y="253"/>
                  </a:lnTo>
                  <a:lnTo>
                    <a:pt x="724" y="233"/>
                  </a:lnTo>
                  <a:lnTo>
                    <a:pt x="718" y="222"/>
                  </a:lnTo>
                  <a:lnTo>
                    <a:pt x="688" y="218"/>
                  </a:lnTo>
                  <a:lnTo>
                    <a:pt x="658" y="189"/>
                  </a:lnTo>
                  <a:lnTo>
                    <a:pt x="642" y="178"/>
                  </a:lnTo>
                  <a:lnTo>
                    <a:pt x="634" y="173"/>
                  </a:lnTo>
                  <a:lnTo>
                    <a:pt x="596" y="172"/>
                  </a:lnTo>
                  <a:lnTo>
                    <a:pt x="567" y="164"/>
                  </a:lnTo>
                  <a:lnTo>
                    <a:pt x="566" y="161"/>
                  </a:lnTo>
                  <a:lnTo>
                    <a:pt x="549" y="169"/>
                  </a:lnTo>
                  <a:lnTo>
                    <a:pt x="552" y="160"/>
                  </a:lnTo>
                  <a:lnTo>
                    <a:pt x="549" y="157"/>
                  </a:lnTo>
                  <a:lnTo>
                    <a:pt x="545" y="157"/>
                  </a:lnTo>
                  <a:lnTo>
                    <a:pt x="546" y="150"/>
                  </a:lnTo>
                  <a:lnTo>
                    <a:pt x="540" y="142"/>
                  </a:lnTo>
                  <a:lnTo>
                    <a:pt x="532" y="148"/>
                  </a:lnTo>
                  <a:lnTo>
                    <a:pt x="530" y="139"/>
                  </a:lnTo>
                  <a:lnTo>
                    <a:pt x="516" y="133"/>
                  </a:lnTo>
                  <a:lnTo>
                    <a:pt x="509" y="132"/>
                  </a:lnTo>
                  <a:lnTo>
                    <a:pt x="498" y="126"/>
                  </a:lnTo>
                  <a:lnTo>
                    <a:pt x="485" y="125"/>
                  </a:lnTo>
                  <a:lnTo>
                    <a:pt x="481" y="127"/>
                  </a:lnTo>
                  <a:lnTo>
                    <a:pt x="473" y="142"/>
                  </a:lnTo>
                  <a:lnTo>
                    <a:pt x="465" y="147"/>
                  </a:lnTo>
                  <a:lnTo>
                    <a:pt x="457" y="164"/>
                  </a:lnTo>
                  <a:lnTo>
                    <a:pt x="457" y="150"/>
                  </a:lnTo>
                  <a:lnTo>
                    <a:pt x="432" y="150"/>
                  </a:lnTo>
                  <a:lnTo>
                    <a:pt x="428" y="153"/>
                  </a:lnTo>
                  <a:lnTo>
                    <a:pt x="419" y="150"/>
                  </a:lnTo>
                  <a:lnTo>
                    <a:pt x="416" y="155"/>
                  </a:lnTo>
                  <a:lnTo>
                    <a:pt x="419" y="149"/>
                  </a:lnTo>
                  <a:lnTo>
                    <a:pt x="428" y="150"/>
                  </a:lnTo>
                  <a:lnTo>
                    <a:pt x="432" y="149"/>
                  </a:lnTo>
                  <a:lnTo>
                    <a:pt x="432" y="138"/>
                  </a:lnTo>
                  <a:lnTo>
                    <a:pt x="427" y="134"/>
                  </a:lnTo>
                  <a:lnTo>
                    <a:pt x="430" y="128"/>
                  </a:lnTo>
                  <a:lnTo>
                    <a:pt x="426" y="129"/>
                  </a:lnTo>
                  <a:lnTo>
                    <a:pt x="423" y="135"/>
                  </a:lnTo>
                  <a:lnTo>
                    <a:pt x="420" y="135"/>
                  </a:lnTo>
                  <a:lnTo>
                    <a:pt x="418" y="120"/>
                  </a:lnTo>
                  <a:lnTo>
                    <a:pt x="443" y="91"/>
                  </a:lnTo>
                  <a:lnTo>
                    <a:pt x="446" y="76"/>
                  </a:lnTo>
                  <a:lnTo>
                    <a:pt x="437" y="73"/>
                  </a:lnTo>
                  <a:lnTo>
                    <a:pt x="431" y="51"/>
                  </a:lnTo>
                  <a:lnTo>
                    <a:pt x="424" y="27"/>
                  </a:lnTo>
                  <a:lnTo>
                    <a:pt x="419" y="21"/>
                  </a:lnTo>
                  <a:lnTo>
                    <a:pt x="415" y="25"/>
                  </a:lnTo>
                  <a:lnTo>
                    <a:pt x="402" y="45"/>
                  </a:lnTo>
                  <a:lnTo>
                    <a:pt x="398" y="56"/>
                  </a:lnTo>
                  <a:lnTo>
                    <a:pt x="387" y="67"/>
                  </a:lnTo>
                  <a:lnTo>
                    <a:pt x="378" y="66"/>
                  </a:lnTo>
                  <a:lnTo>
                    <a:pt x="369" y="69"/>
                  </a:lnTo>
                  <a:lnTo>
                    <a:pt x="362" y="62"/>
                  </a:lnTo>
                  <a:lnTo>
                    <a:pt x="351" y="58"/>
                  </a:lnTo>
                  <a:lnTo>
                    <a:pt x="343" y="61"/>
                  </a:lnTo>
                  <a:lnTo>
                    <a:pt x="336" y="60"/>
                  </a:lnTo>
                  <a:lnTo>
                    <a:pt x="335" y="61"/>
                  </a:lnTo>
                  <a:lnTo>
                    <a:pt x="333" y="72"/>
                  </a:lnTo>
                  <a:lnTo>
                    <a:pt x="323" y="69"/>
                  </a:lnTo>
                  <a:lnTo>
                    <a:pt x="314" y="70"/>
                  </a:lnTo>
                  <a:lnTo>
                    <a:pt x="309" y="69"/>
                  </a:lnTo>
                  <a:lnTo>
                    <a:pt x="302" y="75"/>
                  </a:lnTo>
                  <a:lnTo>
                    <a:pt x="286" y="80"/>
                  </a:lnTo>
                  <a:lnTo>
                    <a:pt x="282" y="84"/>
                  </a:lnTo>
                  <a:lnTo>
                    <a:pt x="275" y="83"/>
                  </a:lnTo>
                  <a:lnTo>
                    <a:pt x="269" y="79"/>
                  </a:lnTo>
                  <a:lnTo>
                    <a:pt x="263" y="73"/>
                  </a:lnTo>
                  <a:lnTo>
                    <a:pt x="263" y="63"/>
                  </a:lnTo>
                  <a:lnTo>
                    <a:pt x="259" y="58"/>
                  </a:lnTo>
                  <a:lnTo>
                    <a:pt x="262" y="33"/>
                  </a:lnTo>
                  <a:lnTo>
                    <a:pt x="266" y="28"/>
                  </a:lnTo>
                  <a:lnTo>
                    <a:pt x="264" y="17"/>
                  </a:lnTo>
                  <a:lnTo>
                    <a:pt x="256" y="14"/>
                  </a:lnTo>
                  <a:lnTo>
                    <a:pt x="258" y="6"/>
                  </a:lnTo>
                  <a:lnTo>
                    <a:pt x="256" y="0"/>
                  </a:lnTo>
                  <a:lnTo>
                    <a:pt x="246" y="2"/>
                  </a:lnTo>
                  <a:lnTo>
                    <a:pt x="246" y="6"/>
                  </a:lnTo>
                  <a:lnTo>
                    <a:pt x="240" y="14"/>
                  </a:lnTo>
                  <a:lnTo>
                    <a:pt x="233" y="15"/>
                  </a:lnTo>
                  <a:lnTo>
                    <a:pt x="223" y="22"/>
                  </a:lnTo>
                  <a:lnTo>
                    <a:pt x="208" y="25"/>
                  </a:lnTo>
                  <a:lnTo>
                    <a:pt x="200" y="29"/>
                  </a:lnTo>
                  <a:lnTo>
                    <a:pt x="192" y="29"/>
                  </a:lnTo>
                  <a:lnTo>
                    <a:pt x="178" y="22"/>
                  </a:lnTo>
                  <a:lnTo>
                    <a:pt x="167" y="20"/>
                  </a:lnTo>
                  <a:lnTo>
                    <a:pt x="169" y="27"/>
                  </a:lnTo>
                  <a:lnTo>
                    <a:pt x="177" y="33"/>
                  </a:lnTo>
                  <a:lnTo>
                    <a:pt x="176" y="46"/>
                  </a:lnTo>
                  <a:lnTo>
                    <a:pt x="178" y="60"/>
                  </a:lnTo>
                  <a:lnTo>
                    <a:pt x="192" y="61"/>
                  </a:lnTo>
                  <a:lnTo>
                    <a:pt x="192" y="65"/>
                  </a:lnTo>
                  <a:lnTo>
                    <a:pt x="180" y="70"/>
                  </a:lnTo>
                  <a:lnTo>
                    <a:pt x="176" y="80"/>
                  </a:lnTo>
                  <a:lnTo>
                    <a:pt x="154" y="90"/>
                  </a:lnTo>
                  <a:lnTo>
                    <a:pt x="149" y="94"/>
                  </a:lnTo>
                  <a:lnTo>
                    <a:pt x="135" y="95"/>
                  </a:lnTo>
                  <a:lnTo>
                    <a:pt x="126" y="84"/>
                  </a:lnTo>
                  <a:lnTo>
                    <a:pt x="122" y="86"/>
                  </a:lnTo>
                  <a:lnTo>
                    <a:pt x="120" y="76"/>
                  </a:lnTo>
                  <a:lnTo>
                    <a:pt x="116" y="69"/>
                  </a:lnTo>
                  <a:lnTo>
                    <a:pt x="106" y="73"/>
                  </a:lnTo>
                  <a:lnTo>
                    <a:pt x="102" y="69"/>
                  </a:lnTo>
                  <a:lnTo>
                    <a:pt x="98" y="75"/>
                  </a:lnTo>
                  <a:lnTo>
                    <a:pt x="70" y="75"/>
                  </a:lnTo>
                  <a:lnTo>
                    <a:pt x="70" y="89"/>
                  </a:lnTo>
                  <a:lnTo>
                    <a:pt x="73" y="91"/>
                  </a:lnTo>
                  <a:lnTo>
                    <a:pt x="80" y="89"/>
                  </a:lnTo>
                  <a:lnTo>
                    <a:pt x="83" y="98"/>
                  </a:lnTo>
                  <a:lnTo>
                    <a:pt x="76" y="98"/>
                  </a:lnTo>
                  <a:lnTo>
                    <a:pt x="66" y="100"/>
                  </a:lnTo>
                  <a:lnTo>
                    <a:pt x="66" y="115"/>
                  </a:lnTo>
                  <a:lnTo>
                    <a:pt x="74" y="123"/>
                  </a:lnTo>
                  <a:lnTo>
                    <a:pt x="78" y="138"/>
                  </a:lnTo>
                  <a:lnTo>
                    <a:pt x="76" y="156"/>
                  </a:lnTo>
                  <a:lnTo>
                    <a:pt x="72" y="177"/>
                  </a:lnTo>
                  <a:lnTo>
                    <a:pt x="69" y="200"/>
                  </a:lnTo>
                  <a:lnTo>
                    <a:pt x="67" y="202"/>
                  </a:lnTo>
                  <a:lnTo>
                    <a:pt x="60" y="200"/>
                  </a:lnTo>
                  <a:lnTo>
                    <a:pt x="38" y="209"/>
                  </a:lnTo>
                  <a:lnTo>
                    <a:pt x="23" y="220"/>
                  </a:lnTo>
                  <a:lnTo>
                    <a:pt x="12" y="236"/>
                  </a:lnTo>
                  <a:lnTo>
                    <a:pt x="12" y="251"/>
                  </a:lnTo>
                  <a:lnTo>
                    <a:pt x="5" y="253"/>
                  </a:lnTo>
                  <a:lnTo>
                    <a:pt x="0" y="272"/>
                  </a:lnTo>
                  <a:lnTo>
                    <a:pt x="5" y="287"/>
                  </a:lnTo>
                  <a:lnTo>
                    <a:pt x="18" y="302"/>
                  </a:lnTo>
                  <a:lnTo>
                    <a:pt x="17" y="310"/>
                  </a:lnTo>
                  <a:lnTo>
                    <a:pt x="28" y="312"/>
                  </a:lnTo>
                  <a:lnTo>
                    <a:pt x="33" y="322"/>
                  </a:lnTo>
                  <a:lnTo>
                    <a:pt x="43" y="323"/>
                  </a:lnTo>
                  <a:lnTo>
                    <a:pt x="52" y="319"/>
                  </a:lnTo>
                  <a:lnTo>
                    <a:pt x="63" y="309"/>
                  </a:lnTo>
                  <a:lnTo>
                    <a:pt x="65" y="343"/>
                  </a:lnTo>
                  <a:lnTo>
                    <a:pt x="69" y="345"/>
                  </a:lnTo>
                  <a:lnTo>
                    <a:pt x="80" y="343"/>
                  </a:lnTo>
                  <a:lnTo>
                    <a:pt x="104" y="345"/>
                  </a:lnTo>
                  <a:lnTo>
                    <a:pt x="119" y="337"/>
                  </a:lnTo>
                  <a:lnTo>
                    <a:pt x="135" y="319"/>
                  </a:lnTo>
                  <a:lnTo>
                    <a:pt x="158" y="316"/>
                  </a:lnTo>
                  <a:lnTo>
                    <a:pt x="162" y="320"/>
                  </a:lnTo>
                  <a:lnTo>
                    <a:pt x="162" y="327"/>
                  </a:lnTo>
                  <a:lnTo>
                    <a:pt x="162" y="339"/>
                  </a:lnTo>
                  <a:lnTo>
                    <a:pt x="161" y="350"/>
                  </a:lnTo>
                  <a:lnTo>
                    <a:pt x="166" y="365"/>
                  </a:lnTo>
                  <a:lnTo>
                    <a:pt x="179" y="374"/>
                  </a:lnTo>
                  <a:lnTo>
                    <a:pt x="201" y="377"/>
                  </a:lnTo>
                  <a:lnTo>
                    <a:pt x="206" y="385"/>
                  </a:lnTo>
                  <a:lnTo>
                    <a:pt x="223" y="389"/>
                  </a:lnTo>
                  <a:lnTo>
                    <a:pt x="230" y="396"/>
                  </a:lnTo>
                  <a:lnTo>
                    <a:pt x="242" y="396"/>
                  </a:lnTo>
                  <a:lnTo>
                    <a:pt x="249" y="402"/>
                  </a:lnTo>
                  <a:lnTo>
                    <a:pt x="255" y="407"/>
                  </a:lnTo>
                  <a:lnTo>
                    <a:pt x="260" y="424"/>
                  </a:lnTo>
                  <a:lnTo>
                    <a:pt x="260" y="433"/>
                  </a:lnTo>
                  <a:lnTo>
                    <a:pt x="257" y="435"/>
                  </a:lnTo>
                  <a:lnTo>
                    <a:pt x="266" y="456"/>
                  </a:lnTo>
                  <a:lnTo>
                    <a:pt x="299" y="459"/>
                  </a:lnTo>
                  <a:lnTo>
                    <a:pt x="299" y="470"/>
                  </a:lnTo>
                  <a:lnTo>
                    <a:pt x="300" y="477"/>
                  </a:lnTo>
                  <a:lnTo>
                    <a:pt x="307" y="481"/>
                  </a:lnTo>
                  <a:lnTo>
                    <a:pt x="314" y="497"/>
                  </a:lnTo>
                  <a:lnTo>
                    <a:pt x="315" y="516"/>
                  </a:lnTo>
                  <a:lnTo>
                    <a:pt x="313" y="528"/>
                  </a:lnTo>
                  <a:lnTo>
                    <a:pt x="314" y="537"/>
                  </a:lnTo>
                  <a:lnTo>
                    <a:pt x="312" y="539"/>
                  </a:lnTo>
                  <a:lnTo>
                    <a:pt x="311" y="542"/>
                  </a:lnTo>
                  <a:lnTo>
                    <a:pt x="314" y="548"/>
                  </a:lnTo>
                  <a:lnTo>
                    <a:pt x="317" y="577"/>
                  </a:lnTo>
                  <a:lnTo>
                    <a:pt x="319" y="580"/>
                  </a:lnTo>
                  <a:lnTo>
                    <a:pt x="335" y="585"/>
                  </a:lnTo>
                  <a:lnTo>
                    <a:pt x="347" y="582"/>
                  </a:lnTo>
                  <a:lnTo>
                    <a:pt x="357" y="586"/>
                  </a:lnTo>
                  <a:lnTo>
                    <a:pt x="360" y="592"/>
                  </a:lnTo>
                  <a:lnTo>
                    <a:pt x="364" y="613"/>
                  </a:lnTo>
                  <a:lnTo>
                    <a:pt x="366" y="617"/>
                  </a:lnTo>
                  <a:lnTo>
                    <a:pt x="372" y="620"/>
                  </a:lnTo>
                  <a:lnTo>
                    <a:pt x="384" y="619"/>
                  </a:lnTo>
                  <a:lnTo>
                    <a:pt x="386" y="620"/>
                  </a:lnTo>
                  <a:lnTo>
                    <a:pt x="388" y="632"/>
                  </a:lnTo>
                  <a:lnTo>
                    <a:pt x="387" y="656"/>
                  </a:lnTo>
                  <a:lnTo>
                    <a:pt x="396" y="654"/>
                  </a:lnTo>
                  <a:lnTo>
                    <a:pt x="399" y="657"/>
                  </a:lnTo>
                  <a:lnTo>
                    <a:pt x="405" y="672"/>
                  </a:lnTo>
                  <a:lnTo>
                    <a:pt x="405" y="687"/>
                  </a:lnTo>
                  <a:lnTo>
                    <a:pt x="398" y="694"/>
                  </a:lnTo>
                  <a:lnTo>
                    <a:pt x="388" y="696"/>
                  </a:lnTo>
                  <a:lnTo>
                    <a:pt x="371" y="717"/>
                  </a:lnTo>
                  <a:lnTo>
                    <a:pt x="358" y="739"/>
                  </a:lnTo>
                  <a:lnTo>
                    <a:pt x="343" y="755"/>
                  </a:lnTo>
                  <a:lnTo>
                    <a:pt x="350" y="755"/>
                  </a:lnTo>
                  <a:lnTo>
                    <a:pt x="355" y="751"/>
                  </a:lnTo>
                  <a:lnTo>
                    <a:pt x="358" y="753"/>
                  </a:lnTo>
                  <a:lnTo>
                    <a:pt x="372" y="763"/>
                  </a:lnTo>
                  <a:lnTo>
                    <a:pt x="375" y="771"/>
                  </a:lnTo>
                  <a:lnTo>
                    <a:pt x="379" y="771"/>
                  </a:lnTo>
                  <a:lnTo>
                    <a:pt x="383" y="767"/>
                  </a:lnTo>
                  <a:lnTo>
                    <a:pt x="392" y="776"/>
                  </a:lnTo>
                  <a:lnTo>
                    <a:pt x="402" y="781"/>
                  </a:lnTo>
                  <a:lnTo>
                    <a:pt x="408" y="787"/>
                  </a:lnTo>
                  <a:lnTo>
                    <a:pt x="419" y="791"/>
                  </a:lnTo>
                  <a:lnTo>
                    <a:pt x="423" y="801"/>
                  </a:lnTo>
                  <a:lnTo>
                    <a:pt x="433" y="809"/>
                  </a:lnTo>
                  <a:lnTo>
                    <a:pt x="429" y="818"/>
                  </a:lnTo>
                  <a:lnTo>
                    <a:pt x="429" y="827"/>
                  </a:lnTo>
                  <a:lnTo>
                    <a:pt x="432" y="82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2944" y="1134"/>
              <a:ext cx="176" cy="188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44" y="37"/>
                </a:cxn>
                <a:cxn ang="0">
                  <a:pos x="47" y="49"/>
                </a:cxn>
                <a:cxn ang="0">
                  <a:pos x="53" y="59"/>
                </a:cxn>
                <a:cxn ang="0">
                  <a:pos x="52" y="66"/>
                </a:cxn>
                <a:cxn ang="0">
                  <a:pos x="66" y="76"/>
                </a:cxn>
                <a:cxn ang="0">
                  <a:pos x="77" y="83"/>
                </a:cxn>
                <a:cxn ang="0">
                  <a:pos x="78" y="89"/>
                </a:cxn>
                <a:cxn ang="0">
                  <a:pos x="79" y="91"/>
                </a:cxn>
                <a:cxn ang="0">
                  <a:pos x="71" y="95"/>
                </a:cxn>
                <a:cxn ang="0">
                  <a:pos x="56" y="109"/>
                </a:cxn>
                <a:cxn ang="0">
                  <a:pos x="41" y="124"/>
                </a:cxn>
                <a:cxn ang="0">
                  <a:pos x="33" y="126"/>
                </a:cxn>
                <a:cxn ang="0">
                  <a:pos x="34" y="128"/>
                </a:cxn>
                <a:cxn ang="0">
                  <a:pos x="26" y="134"/>
                </a:cxn>
                <a:cxn ang="0">
                  <a:pos x="29" y="146"/>
                </a:cxn>
                <a:cxn ang="0">
                  <a:pos x="34" y="155"/>
                </a:cxn>
                <a:cxn ang="0">
                  <a:pos x="34" y="166"/>
                </a:cxn>
                <a:cxn ang="0">
                  <a:pos x="37" y="170"/>
                </a:cxn>
                <a:cxn ang="0">
                  <a:pos x="53" y="177"/>
                </a:cxn>
                <a:cxn ang="0">
                  <a:pos x="55" y="179"/>
                </a:cxn>
                <a:cxn ang="0">
                  <a:pos x="59" y="181"/>
                </a:cxn>
                <a:cxn ang="0">
                  <a:pos x="61" y="187"/>
                </a:cxn>
                <a:cxn ang="0">
                  <a:pos x="68" y="183"/>
                </a:cxn>
                <a:cxn ang="0">
                  <a:pos x="82" y="184"/>
                </a:cxn>
                <a:cxn ang="0">
                  <a:pos x="97" y="179"/>
                </a:cxn>
                <a:cxn ang="0">
                  <a:pos x="99" y="178"/>
                </a:cxn>
                <a:cxn ang="0">
                  <a:pos x="103" y="175"/>
                </a:cxn>
                <a:cxn ang="0">
                  <a:pos x="158" y="153"/>
                </a:cxn>
                <a:cxn ang="0">
                  <a:pos x="173" y="128"/>
                </a:cxn>
                <a:cxn ang="0">
                  <a:pos x="157" y="104"/>
                </a:cxn>
                <a:cxn ang="0">
                  <a:pos x="147" y="95"/>
                </a:cxn>
                <a:cxn ang="0">
                  <a:pos x="141" y="85"/>
                </a:cxn>
                <a:cxn ang="0">
                  <a:pos x="126" y="56"/>
                </a:cxn>
                <a:cxn ang="0">
                  <a:pos x="132" y="41"/>
                </a:cxn>
                <a:cxn ang="0">
                  <a:pos x="113" y="33"/>
                </a:cxn>
                <a:cxn ang="0">
                  <a:pos x="115" y="18"/>
                </a:cxn>
                <a:cxn ang="0">
                  <a:pos x="116" y="11"/>
                </a:cxn>
                <a:cxn ang="0">
                  <a:pos x="96" y="0"/>
                </a:cxn>
                <a:cxn ang="0">
                  <a:pos x="71" y="5"/>
                </a:cxn>
                <a:cxn ang="0">
                  <a:pos x="70" y="19"/>
                </a:cxn>
                <a:cxn ang="0">
                  <a:pos x="47" y="21"/>
                </a:cxn>
                <a:cxn ang="0">
                  <a:pos x="27" y="23"/>
                </a:cxn>
                <a:cxn ang="0">
                  <a:pos x="9" y="13"/>
                </a:cxn>
                <a:cxn ang="0">
                  <a:pos x="7" y="16"/>
                </a:cxn>
              </a:cxnLst>
              <a:rect l="0" t="0" r="r" b="b"/>
              <a:pathLst>
                <a:path w="176" h="188">
                  <a:moveTo>
                    <a:pt x="0" y="18"/>
                  </a:moveTo>
                  <a:lnTo>
                    <a:pt x="21" y="28"/>
                  </a:lnTo>
                  <a:lnTo>
                    <a:pt x="34" y="30"/>
                  </a:lnTo>
                  <a:lnTo>
                    <a:pt x="44" y="37"/>
                  </a:lnTo>
                  <a:lnTo>
                    <a:pt x="45" y="44"/>
                  </a:lnTo>
                  <a:lnTo>
                    <a:pt x="47" y="49"/>
                  </a:lnTo>
                  <a:lnTo>
                    <a:pt x="47" y="52"/>
                  </a:lnTo>
                  <a:lnTo>
                    <a:pt x="53" y="59"/>
                  </a:lnTo>
                  <a:lnTo>
                    <a:pt x="54" y="62"/>
                  </a:lnTo>
                  <a:lnTo>
                    <a:pt x="52" y="66"/>
                  </a:lnTo>
                  <a:lnTo>
                    <a:pt x="58" y="73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78" y="89"/>
                  </a:lnTo>
                  <a:lnTo>
                    <a:pt x="82" y="91"/>
                  </a:lnTo>
                  <a:lnTo>
                    <a:pt x="79" y="91"/>
                  </a:lnTo>
                  <a:lnTo>
                    <a:pt x="80" y="94"/>
                  </a:lnTo>
                  <a:lnTo>
                    <a:pt x="71" y="95"/>
                  </a:lnTo>
                  <a:lnTo>
                    <a:pt x="69" y="99"/>
                  </a:lnTo>
                  <a:lnTo>
                    <a:pt x="56" y="109"/>
                  </a:lnTo>
                  <a:lnTo>
                    <a:pt x="48" y="119"/>
                  </a:lnTo>
                  <a:lnTo>
                    <a:pt x="41" y="124"/>
                  </a:lnTo>
                  <a:lnTo>
                    <a:pt x="34" y="123"/>
                  </a:lnTo>
                  <a:lnTo>
                    <a:pt x="33" y="126"/>
                  </a:lnTo>
                  <a:lnTo>
                    <a:pt x="35" y="127"/>
                  </a:lnTo>
                  <a:lnTo>
                    <a:pt x="34" y="128"/>
                  </a:lnTo>
                  <a:lnTo>
                    <a:pt x="30" y="128"/>
                  </a:lnTo>
                  <a:lnTo>
                    <a:pt x="26" y="134"/>
                  </a:lnTo>
                  <a:lnTo>
                    <a:pt x="30" y="141"/>
                  </a:lnTo>
                  <a:lnTo>
                    <a:pt x="29" y="146"/>
                  </a:lnTo>
                  <a:lnTo>
                    <a:pt x="38" y="156"/>
                  </a:lnTo>
                  <a:lnTo>
                    <a:pt x="34" y="155"/>
                  </a:lnTo>
                  <a:lnTo>
                    <a:pt x="36" y="161"/>
                  </a:lnTo>
                  <a:lnTo>
                    <a:pt x="34" y="166"/>
                  </a:lnTo>
                  <a:lnTo>
                    <a:pt x="35" y="170"/>
                  </a:lnTo>
                  <a:lnTo>
                    <a:pt x="37" y="170"/>
                  </a:lnTo>
                  <a:lnTo>
                    <a:pt x="36" y="171"/>
                  </a:lnTo>
                  <a:lnTo>
                    <a:pt x="53" y="177"/>
                  </a:lnTo>
                  <a:lnTo>
                    <a:pt x="53" y="178"/>
                  </a:lnTo>
                  <a:lnTo>
                    <a:pt x="55" y="179"/>
                  </a:lnTo>
                  <a:lnTo>
                    <a:pt x="59" y="178"/>
                  </a:lnTo>
                  <a:lnTo>
                    <a:pt x="59" y="181"/>
                  </a:lnTo>
                  <a:lnTo>
                    <a:pt x="65" y="184"/>
                  </a:lnTo>
                  <a:lnTo>
                    <a:pt x="61" y="187"/>
                  </a:lnTo>
                  <a:lnTo>
                    <a:pt x="66" y="186"/>
                  </a:lnTo>
                  <a:lnTo>
                    <a:pt x="68" y="183"/>
                  </a:lnTo>
                  <a:lnTo>
                    <a:pt x="70" y="185"/>
                  </a:lnTo>
                  <a:lnTo>
                    <a:pt x="82" y="184"/>
                  </a:lnTo>
                  <a:lnTo>
                    <a:pt x="86" y="181"/>
                  </a:lnTo>
                  <a:lnTo>
                    <a:pt x="97" y="179"/>
                  </a:lnTo>
                  <a:lnTo>
                    <a:pt x="98" y="177"/>
                  </a:lnTo>
                  <a:lnTo>
                    <a:pt x="99" y="178"/>
                  </a:lnTo>
                  <a:lnTo>
                    <a:pt x="104" y="177"/>
                  </a:lnTo>
                  <a:lnTo>
                    <a:pt x="103" y="175"/>
                  </a:lnTo>
                  <a:lnTo>
                    <a:pt x="129" y="173"/>
                  </a:lnTo>
                  <a:lnTo>
                    <a:pt x="158" y="153"/>
                  </a:lnTo>
                  <a:lnTo>
                    <a:pt x="175" y="134"/>
                  </a:lnTo>
                  <a:lnTo>
                    <a:pt x="173" y="128"/>
                  </a:lnTo>
                  <a:lnTo>
                    <a:pt x="154" y="115"/>
                  </a:lnTo>
                  <a:lnTo>
                    <a:pt x="157" y="104"/>
                  </a:lnTo>
                  <a:lnTo>
                    <a:pt x="150" y="100"/>
                  </a:lnTo>
                  <a:lnTo>
                    <a:pt x="147" y="95"/>
                  </a:lnTo>
                  <a:lnTo>
                    <a:pt x="142" y="94"/>
                  </a:lnTo>
                  <a:lnTo>
                    <a:pt x="141" y="85"/>
                  </a:lnTo>
                  <a:lnTo>
                    <a:pt x="143" y="77"/>
                  </a:lnTo>
                  <a:lnTo>
                    <a:pt x="126" y="56"/>
                  </a:lnTo>
                  <a:lnTo>
                    <a:pt x="134" y="44"/>
                  </a:lnTo>
                  <a:lnTo>
                    <a:pt x="132" y="41"/>
                  </a:lnTo>
                  <a:lnTo>
                    <a:pt x="123" y="35"/>
                  </a:lnTo>
                  <a:lnTo>
                    <a:pt x="113" y="33"/>
                  </a:lnTo>
                  <a:lnTo>
                    <a:pt x="109" y="26"/>
                  </a:lnTo>
                  <a:lnTo>
                    <a:pt x="115" y="18"/>
                  </a:lnTo>
                  <a:lnTo>
                    <a:pt x="111" y="16"/>
                  </a:lnTo>
                  <a:lnTo>
                    <a:pt x="116" y="11"/>
                  </a:lnTo>
                  <a:lnTo>
                    <a:pt x="112" y="7"/>
                  </a:lnTo>
                  <a:lnTo>
                    <a:pt x="96" y="0"/>
                  </a:lnTo>
                  <a:lnTo>
                    <a:pt x="83" y="3"/>
                  </a:lnTo>
                  <a:lnTo>
                    <a:pt x="71" y="5"/>
                  </a:lnTo>
                  <a:lnTo>
                    <a:pt x="68" y="9"/>
                  </a:lnTo>
                  <a:lnTo>
                    <a:pt x="70" y="19"/>
                  </a:lnTo>
                  <a:lnTo>
                    <a:pt x="56" y="25"/>
                  </a:lnTo>
                  <a:lnTo>
                    <a:pt x="47" y="21"/>
                  </a:lnTo>
                  <a:lnTo>
                    <a:pt x="40" y="24"/>
                  </a:lnTo>
                  <a:lnTo>
                    <a:pt x="27" y="23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0" y="1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2944" y="1134"/>
              <a:ext cx="182" cy="193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45" y="38"/>
                </a:cxn>
                <a:cxn ang="0">
                  <a:pos x="49" y="50"/>
                </a:cxn>
                <a:cxn ang="0">
                  <a:pos x="55" y="61"/>
                </a:cxn>
                <a:cxn ang="0">
                  <a:pos x="53" y="68"/>
                </a:cxn>
                <a:cxn ang="0">
                  <a:pos x="68" y="78"/>
                </a:cxn>
                <a:cxn ang="0">
                  <a:pos x="79" y="85"/>
                </a:cxn>
                <a:cxn ang="0">
                  <a:pos x="81" y="91"/>
                </a:cxn>
                <a:cxn ang="0">
                  <a:pos x="82" y="94"/>
                </a:cxn>
                <a:cxn ang="0">
                  <a:pos x="73" y="97"/>
                </a:cxn>
                <a:cxn ang="0">
                  <a:pos x="58" y="112"/>
                </a:cxn>
                <a:cxn ang="0">
                  <a:pos x="43" y="127"/>
                </a:cxn>
                <a:cxn ang="0">
                  <a:pos x="34" y="129"/>
                </a:cxn>
                <a:cxn ang="0">
                  <a:pos x="36" y="131"/>
                </a:cxn>
                <a:cxn ang="0">
                  <a:pos x="27" y="138"/>
                </a:cxn>
                <a:cxn ang="0">
                  <a:pos x="30" y="150"/>
                </a:cxn>
                <a:cxn ang="0">
                  <a:pos x="36" y="159"/>
                </a:cxn>
                <a:cxn ang="0">
                  <a:pos x="35" y="171"/>
                </a:cxn>
                <a:cxn ang="0">
                  <a:pos x="38" y="174"/>
                </a:cxn>
                <a:cxn ang="0">
                  <a:pos x="54" y="181"/>
                </a:cxn>
                <a:cxn ang="0">
                  <a:pos x="57" y="184"/>
                </a:cxn>
                <a:cxn ang="0">
                  <a:pos x="62" y="186"/>
                </a:cxn>
                <a:cxn ang="0">
                  <a:pos x="63" y="192"/>
                </a:cxn>
                <a:cxn ang="0">
                  <a:pos x="70" y="188"/>
                </a:cxn>
                <a:cxn ang="0">
                  <a:pos x="85" y="188"/>
                </a:cxn>
                <a:cxn ang="0">
                  <a:pos x="100" y="184"/>
                </a:cxn>
                <a:cxn ang="0">
                  <a:pos x="103" y="183"/>
                </a:cxn>
                <a:cxn ang="0">
                  <a:pos x="107" y="180"/>
                </a:cxn>
                <a:cxn ang="0">
                  <a:pos x="163" y="157"/>
                </a:cxn>
                <a:cxn ang="0">
                  <a:pos x="179" y="131"/>
                </a:cxn>
                <a:cxn ang="0">
                  <a:pos x="162" y="107"/>
                </a:cxn>
                <a:cxn ang="0">
                  <a:pos x="152" y="97"/>
                </a:cxn>
                <a:cxn ang="0">
                  <a:pos x="145" y="88"/>
                </a:cxn>
                <a:cxn ang="0">
                  <a:pos x="130" y="58"/>
                </a:cxn>
                <a:cxn ang="0">
                  <a:pos x="136" y="42"/>
                </a:cxn>
                <a:cxn ang="0">
                  <a:pos x="117" y="34"/>
                </a:cxn>
                <a:cxn ang="0">
                  <a:pos x="119" y="19"/>
                </a:cxn>
                <a:cxn ang="0">
                  <a:pos x="119" y="12"/>
                </a:cxn>
                <a:cxn ang="0">
                  <a:pos x="99" y="0"/>
                </a:cxn>
                <a:cxn ang="0">
                  <a:pos x="73" y="5"/>
                </a:cxn>
                <a:cxn ang="0">
                  <a:pos x="72" y="19"/>
                </a:cxn>
                <a:cxn ang="0">
                  <a:pos x="48" y="21"/>
                </a:cxn>
                <a:cxn ang="0">
                  <a:pos x="28" y="24"/>
                </a:cxn>
                <a:cxn ang="0">
                  <a:pos x="9" y="13"/>
                </a:cxn>
                <a:cxn ang="0">
                  <a:pos x="7" y="17"/>
                </a:cxn>
              </a:cxnLst>
              <a:rect l="0" t="0" r="r" b="b"/>
              <a:pathLst>
                <a:path w="182" h="193">
                  <a:moveTo>
                    <a:pt x="0" y="19"/>
                  </a:moveTo>
                  <a:lnTo>
                    <a:pt x="21" y="28"/>
                  </a:lnTo>
                  <a:lnTo>
                    <a:pt x="36" y="31"/>
                  </a:lnTo>
                  <a:lnTo>
                    <a:pt x="45" y="38"/>
                  </a:lnTo>
                  <a:lnTo>
                    <a:pt x="46" y="45"/>
                  </a:lnTo>
                  <a:lnTo>
                    <a:pt x="49" y="50"/>
                  </a:lnTo>
                  <a:lnTo>
                    <a:pt x="48" y="53"/>
                  </a:lnTo>
                  <a:lnTo>
                    <a:pt x="55" y="61"/>
                  </a:lnTo>
                  <a:lnTo>
                    <a:pt x="56" y="64"/>
                  </a:lnTo>
                  <a:lnTo>
                    <a:pt x="53" y="68"/>
                  </a:lnTo>
                  <a:lnTo>
                    <a:pt x="60" y="75"/>
                  </a:lnTo>
                  <a:lnTo>
                    <a:pt x="68" y="78"/>
                  </a:lnTo>
                  <a:lnTo>
                    <a:pt x="69" y="78"/>
                  </a:lnTo>
                  <a:lnTo>
                    <a:pt x="79" y="85"/>
                  </a:lnTo>
                  <a:lnTo>
                    <a:pt x="81" y="87"/>
                  </a:lnTo>
                  <a:lnTo>
                    <a:pt x="81" y="91"/>
                  </a:lnTo>
                  <a:lnTo>
                    <a:pt x="85" y="94"/>
                  </a:lnTo>
                  <a:lnTo>
                    <a:pt x="82" y="94"/>
                  </a:lnTo>
                  <a:lnTo>
                    <a:pt x="83" y="96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58" y="112"/>
                  </a:lnTo>
                  <a:lnTo>
                    <a:pt x="50" y="122"/>
                  </a:lnTo>
                  <a:lnTo>
                    <a:pt x="43" y="127"/>
                  </a:lnTo>
                  <a:lnTo>
                    <a:pt x="35" y="127"/>
                  </a:lnTo>
                  <a:lnTo>
                    <a:pt x="34" y="129"/>
                  </a:lnTo>
                  <a:lnTo>
                    <a:pt x="37" y="130"/>
                  </a:lnTo>
                  <a:lnTo>
                    <a:pt x="36" y="131"/>
                  </a:lnTo>
                  <a:lnTo>
                    <a:pt x="31" y="131"/>
                  </a:lnTo>
                  <a:lnTo>
                    <a:pt x="27" y="138"/>
                  </a:lnTo>
                  <a:lnTo>
                    <a:pt x="31" y="145"/>
                  </a:lnTo>
                  <a:lnTo>
                    <a:pt x="30" y="150"/>
                  </a:lnTo>
                  <a:lnTo>
                    <a:pt x="39" y="160"/>
                  </a:lnTo>
                  <a:lnTo>
                    <a:pt x="36" y="159"/>
                  </a:lnTo>
                  <a:lnTo>
                    <a:pt x="37" y="165"/>
                  </a:lnTo>
                  <a:lnTo>
                    <a:pt x="35" y="171"/>
                  </a:lnTo>
                  <a:lnTo>
                    <a:pt x="37" y="174"/>
                  </a:lnTo>
                  <a:lnTo>
                    <a:pt x="38" y="174"/>
                  </a:lnTo>
                  <a:lnTo>
                    <a:pt x="37" y="176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7" y="184"/>
                  </a:lnTo>
                  <a:lnTo>
                    <a:pt x="61" y="182"/>
                  </a:lnTo>
                  <a:lnTo>
                    <a:pt x="62" y="186"/>
                  </a:lnTo>
                  <a:lnTo>
                    <a:pt x="67" y="189"/>
                  </a:lnTo>
                  <a:lnTo>
                    <a:pt x="63" y="192"/>
                  </a:lnTo>
                  <a:lnTo>
                    <a:pt x="68" y="191"/>
                  </a:lnTo>
                  <a:lnTo>
                    <a:pt x="70" y="188"/>
                  </a:lnTo>
                  <a:lnTo>
                    <a:pt x="72" y="190"/>
                  </a:lnTo>
                  <a:lnTo>
                    <a:pt x="85" y="188"/>
                  </a:lnTo>
                  <a:lnTo>
                    <a:pt x="89" y="186"/>
                  </a:lnTo>
                  <a:lnTo>
                    <a:pt x="100" y="184"/>
                  </a:lnTo>
                  <a:lnTo>
                    <a:pt x="102" y="181"/>
                  </a:lnTo>
                  <a:lnTo>
                    <a:pt x="103" y="183"/>
                  </a:lnTo>
                  <a:lnTo>
                    <a:pt x="108" y="181"/>
                  </a:lnTo>
                  <a:lnTo>
                    <a:pt x="107" y="180"/>
                  </a:lnTo>
                  <a:lnTo>
                    <a:pt x="134" y="178"/>
                  </a:lnTo>
                  <a:lnTo>
                    <a:pt x="163" y="157"/>
                  </a:lnTo>
                  <a:lnTo>
                    <a:pt x="181" y="137"/>
                  </a:lnTo>
                  <a:lnTo>
                    <a:pt x="179" y="131"/>
                  </a:lnTo>
                  <a:lnTo>
                    <a:pt x="160" y="118"/>
                  </a:lnTo>
                  <a:lnTo>
                    <a:pt x="162" y="107"/>
                  </a:lnTo>
                  <a:lnTo>
                    <a:pt x="155" y="103"/>
                  </a:lnTo>
                  <a:lnTo>
                    <a:pt x="152" y="97"/>
                  </a:lnTo>
                  <a:lnTo>
                    <a:pt x="147" y="96"/>
                  </a:lnTo>
                  <a:lnTo>
                    <a:pt x="145" y="88"/>
                  </a:lnTo>
                  <a:lnTo>
                    <a:pt x="148" y="79"/>
                  </a:lnTo>
                  <a:lnTo>
                    <a:pt x="130" y="58"/>
                  </a:lnTo>
                  <a:lnTo>
                    <a:pt x="138" y="45"/>
                  </a:lnTo>
                  <a:lnTo>
                    <a:pt x="136" y="42"/>
                  </a:lnTo>
                  <a:lnTo>
                    <a:pt x="128" y="36"/>
                  </a:lnTo>
                  <a:lnTo>
                    <a:pt x="117" y="34"/>
                  </a:lnTo>
                  <a:lnTo>
                    <a:pt x="112" y="27"/>
                  </a:lnTo>
                  <a:lnTo>
                    <a:pt x="119" y="19"/>
                  </a:lnTo>
                  <a:lnTo>
                    <a:pt x="115" y="16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99" y="0"/>
                  </a:lnTo>
                  <a:lnTo>
                    <a:pt x="86" y="3"/>
                  </a:lnTo>
                  <a:lnTo>
                    <a:pt x="73" y="5"/>
                  </a:lnTo>
                  <a:lnTo>
                    <a:pt x="70" y="9"/>
                  </a:lnTo>
                  <a:lnTo>
                    <a:pt x="72" y="19"/>
                  </a:lnTo>
                  <a:lnTo>
                    <a:pt x="58" y="26"/>
                  </a:lnTo>
                  <a:lnTo>
                    <a:pt x="48" y="21"/>
                  </a:lnTo>
                  <a:lnTo>
                    <a:pt x="41" y="25"/>
                  </a:lnTo>
                  <a:lnTo>
                    <a:pt x="28" y="24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0" y="1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2736" y="1117"/>
              <a:ext cx="343" cy="243"/>
            </a:xfrm>
            <a:custGeom>
              <a:avLst/>
              <a:gdLst/>
              <a:ahLst/>
              <a:cxnLst>
                <a:cxn ang="0">
                  <a:pos x="3" y="192"/>
                </a:cxn>
                <a:cxn ang="0">
                  <a:pos x="3" y="183"/>
                </a:cxn>
                <a:cxn ang="0">
                  <a:pos x="31" y="182"/>
                </a:cxn>
                <a:cxn ang="0">
                  <a:pos x="32" y="179"/>
                </a:cxn>
                <a:cxn ang="0">
                  <a:pos x="1" y="177"/>
                </a:cxn>
                <a:cxn ang="0">
                  <a:pos x="17" y="166"/>
                </a:cxn>
                <a:cxn ang="0">
                  <a:pos x="14" y="162"/>
                </a:cxn>
                <a:cxn ang="0">
                  <a:pos x="20" y="155"/>
                </a:cxn>
                <a:cxn ang="0">
                  <a:pos x="30" y="150"/>
                </a:cxn>
                <a:cxn ang="0">
                  <a:pos x="42" y="143"/>
                </a:cxn>
                <a:cxn ang="0">
                  <a:pos x="59" y="140"/>
                </a:cxn>
                <a:cxn ang="0">
                  <a:pos x="73" y="137"/>
                </a:cxn>
                <a:cxn ang="0">
                  <a:pos x="72" y="136"/>
                </a:cxn>
                <a:cxn ang="0">
                  <a:pos x="71" y="125"/>
                </a:cxn>
                <a:cxn ang="0">
                  <a:pos x="94" y="106"/>
                </a:cxn>
                <a:cxn ang="0">
                  <a:pos x="106" y="101"/>
                </a:cxn>
                <a:cxn ang="0">
                  <a:pos x="102" y="91"/>
                </a:cxn>
                <a:cxn ang="0">
                  <a:pos x="114" y="81"/>
                </a:cxn>
                <a:cxn ang="0">
                  <a:pos x="123" y="73"/>
                </a:cxn>
                <a:cxn ang="0">
                  <a:pos x="144" y="62"/>
                </a:cxn>
                <a:cxn ang="0">
                  <a:pos x="143" y="55"/>
                </a:cxn>
                <a:cxn ang="0">
                  <a:pos x="149" y="51"/>
                </a:cxn>
                <a:cxn ang="0">
                  <a:pos x="164" y="47"/>
                </a:cxn>
                <a:cxn ang="0">
                  <a:pos x="167" y="41"/>
                </a:cxn>
                <a:cxn ang="0">
                  <a:pos x="172" y="28"/>
                </a:cxn>
                <a:cxn ang="0">
                  <a:pos x="179" y="27"/>
                </a:cxn>
                <a:cxn ang="0">
                  <a:pos x="190" y="23"/>
                </a:cxn>
                <a:cxn ang="0">
                  <a:pos x="204" y="26"/>
                </a:cxn>
                <a:cxn ang="0">
                  <a:pos x="213" y="21"/>
                </a:cxn>
                <a:cxn ang="0">
                  <a:pos x="218" y="16"/>
                </a:cxn>
                <a:cxn ang="0">
                  <a:pos x="232" y="17"/>
                </a:cxn>
                <a:cxn ang="0">
                  <a:pos x="254" y="8"/>
                </a:cxn>
                <a:cxn ang="0">
                  <a:pos x="269" y="4"/>
                </a:cxn>
                <a:cxn ang="0">
                  <a:pos x="278" y="3"/>
                </a:cxn>
                <a:cxn ang="0">
                  <a:pos x="287" y="9"/>
                </a:cxn>
                <a:cxn ang="0">
                  <a:pos x="299" y="7"/>
                </a:cxn>
                <a:cxn ang="0">
                  <a:pos x="313" y="4"/>
                </a:cxn>
                <a:cxn ang="0">
                  <a:pos x="341" y="13"/>
                </a:cxn>
                <a:cxn ang="0">
                  <a:pos x="342" y="23"/>
                </a:cxn>
                <a:cxn ang="0">
                  <a:pos x="318" y="33"/>
                </a:cxn>
                <a:cxn ang="0">
                  <a:pos x="274" y="26"/>
                </a:cxn>
                <a:cxn ang="0">
                  <a:pos x="221" y="32"/>
                </a:cxn>
                <a:cxn ang="0">
                  <a:pos x="201" y="38"/>
                </a:cxn>
                <a:cxn ang="0">
                  <a:pos x="174" y="50"/>
                </a:cxn>
                <a:cxn ang="0">
                  <a:pos x="153" y="69"/>
                </a:cxn>
                <a:cxn ang="0">
                  <a:pos x="130" y="106"/>
                </a:cxn>
                <a:cxn ang="0">
                  <a:pos x="101" y="134"/>
                </a:cxn>
                <a:cxn ang="0">
                  <a:pos x="113" y="173"/>
                </a:cxn>
                <a:cxn ang="0">
                  <a:pos x="109" y="198"/>
                </a:cxn>
                <a:cxn ang="0">
                  <a:pos x="99" y="224"/>
                </a:cxn>
                <a:cxn ang="0">
                  <a:pos x="86" y="219"/>
                </a:cxn>
                <a:cxn ang="0">
                  <a:pos x="81" y="213"/>
                </a:cxn>
                <a:cxn ang="0">
                  <a:pos x="70" y="222"/>
                </a:cxn>
                <a:cxn ang="0">
                  <a:pos x="34" y="241"/>
                </a:cxn>
                <a:cxn ang="0">
                  <a:pos x="25" y="238"/>
                </a:cxn>
                <a:cxn ang="0">
                  <a:pos x="19" y="218"/>
                </a:cxn>
                <a:cxn ang="0">
                  <a:pos x="8" y="210"/>
                </a:cxn>
                <a:cxn ang="0">
                  <a:pos x="23" y="195"/>
                </a:cxn>
                <a:cxn ang="0">
                  <a:pos x="11" y="202"/>
                </a:cxn>
              </a:cxnLst>
              <a:rect l="0" t="0" r="r" b="b"/>
              <a:pathLst>
                <a:path w="343" h="243">
                  <a:moveTo>
                    <a:pt x="11" y="202"/>
                  </a:moveTo>
                  <a:lnTo>
                    <a:pt x="9" y="198"/>
                  </a:lnTo>
                  <a:lnTo>
                    <a:pt x="5" y="200"/>
                  </a:lnTo>
                  <a:lnTo>
                    <a:pt x="3" y="197"/>
                  </a:lnTo>
                  <a:lnTo>
                    <a:pt x="10" y="190"/>
                  </a:lnTo>
                  <a:lnTo>
                    <a:pt x="3" y="192"/>
                  </a:lnTo>
                  <a:lnTo>
                    <a:pt x="0" y="188"/>
                  </a:lnTo>
                  <a:lnTo>
                    <a:pt x="5" y="189"/>
                  </a:lnTo>
                  <a:lnTo>
                    <a:pt x="4" y="186"/>
                  </a:lnTo>
                  <a:lnTo>
                    <a:pt x="1" y="186"/>
                  </a:lnTo>
                  <a:lnTo>
                    <a:pt x="1" y="186"/>
                  </a:lnTo>
                  <a:lnTo>
                    <a:pt x="3" y="183"/>
                  </a:lnTo>
                  <a:lnTo>
                    <a:pt x="24" y="182"/>
                  </a:lnTo>
                  <a:lnTo>
                    <a:pt x="27" y="183"/>
                  </a:lnTo>
                  <a:lnTo>
                    <a:pt x="28" y="186"/>
                  </a:lnTo>
                  <a:lnTo>
                    <a:pt x="32" y="185"/>
                  </a:lnTo>
                  <a:lnTo>
                    <a:pt x="30" y="184"/>
                  </a:lnTo>
                  <a:lnTo>
                    <a:pt x="31" y="182"/>
                  </a:lnTo>
                  <a:lnTo>
                    <a:pt x="38" y="180"/>
                  </a:lnTo>
                  <a:lnTo>
                    <a:pt x="39" y="180"/>
                  </a:lnTo>
                  <a:lnTo>
                    <a:pt x="34" y="180"/>
                  </a:lnTo>
                  <a:lnTo>
                    <a:pt x="37" y="173"/>
                  </a:lnTo>
                  <a:lnTo>
                    <a:pt x="33" y="175"/>
                  </a:lnTo>
                  <a:lnTo>
                    <a:pt x="32" y="179"/>
                  </a:lnTo>
                  <a:lnTo>
                    <a:pt x="30" y="181"/>
                  </a:lnTo>
                  <a:lnTo>
                    <a:pt x="22" y="180"/>
                  </a:lnTo>
                  <a:lnTo>
                    <a:pt x="22" y="176"/>
                  </a:lnTo>
                  <a:lnTo>
                    <a:pt x="19" y="181"/>
                  </a:lnTo>
                  <a:lnTo>
                    <a:pt x="2" y="182"/>
                  </a:lnTo>
                  <a:lnTo>
                    <a:pt x="1" y="177"/>
                  </a:lnTo>
                  <a:lnTo>
                    <a:pt x="3" y="174"/>
                  </a:lnTo>
                  <a:lnTo>
                    <a:pt x="3" y="173"/>
                  </a:lnTo>
                  <a:lnTo>
                    <a:pt x="0" y="170"/>
                  </a:lnTo>
                  <a:lnTo>
                    <a:pt x="6" y="168"/>
                  </a:lnTo>
                  <a:lnTo>
                    <a:pt x="14" y="167"/>
                  </a:lnTo>
                  <a:lnTo>
                    <a:pt x="17" y="166"/>
                  </a:lnTo>
                  <a:lnTo>
                    <a:pt x="3" y="167"/>
                  </a:lnTo>
                  <a:lnTo>
                    <a:pt x="2" y="163"/>
                  </a:lnTo>
                  <a:lnTo>
                    <a:pt x="7" y="165"/>
                  </a:lnTo>
                  <a:lnTo>
                    <a:pt x="7" y="162"/>
                  </a:lnTo>
                  <a:lnTo>
                    <a:pt x="12" y="162"/>
                  </a:lnTo>
                  <a:lnTo>
                    <a:pt x="14" y="162"/>
                  </a:lnTo>
                  <a:lnTo>
                    <a:pt x="19" y="159"/>
                  </a:lnTo>
                  <a:lnTo>
                    <a:pt x="22" y="161"/>
                  </a:lnTo>
                  <a:lnTo>
                    <a:pt x="21" y="158"/>
                  </a:lnTo>
                  <a:lnTo>
                    <a:pt x="23" y="156"/>
                  </a:lnTo>
                  <a:lnTo>
                    <a:pt x="19" y="157"/>
                  </a:lnTo>
                  <a:lnTo>
                    <a:pt x="20" y="155"/>
                  </a:lnTo>
                  <a:lnTo>
                    <a:pt x="18" y="155"/>
                  </a:lnTo>
                  <a:lnTo>
                    <a:pt x="36" y="154"/>
                  </a:lnTo>
                  <a:lnTo>
                    <a:pt x="35" y="154"/>
                  </a:lnTo>
                  <a:lnTo>
                    <a:pt x="37" y="153"/>
                  </a:lnTo>
                  <a:lnTo>
                    <a:pt x="28" y="151"/>
                  </a:lnTo>
                  <a:lnTo>
                    <a:pt x="30" y="150"/>
                  </a:lnTo>
                  <a:lnTo>
                    <a:pt x="27" y="149"/>
                  </a:lnTo>
                  <a:lnTo>
                    <a:pt x="30" y="147"/>
                  </a:lnTo>
                  <a:lnTo>
                    <a:pt x="34" y="148"/>
                  </a:lnTo>
                  <a:lnTo>
                    <a:pt x="36" y="146"/>
                  </a:lnTo>
                  <a:lnTo>
                    <a:pt x="36" y="144"/>
                  </a:lnTo>
                  <a:lnTo>
                    <a:pt x="42" y="143"/>
                  </a:lnTo>
                  <a:lnTo>
                    <a:pt x="43" y="141"/>
                  </a:lnTo>
                  <a:lnTo>
                    <a:pt x="47" y="142"/>
                  </a:lnTo>
                  <a:lnTo>
                    <a:pt x="46" y="141"/>
                  </a:lnTo>
                  <a:lnTo>
                    <a:pt x="51" y="138"/>
                  </a:lnTo>
                  <a:lnTo>
                    <a:pt x="58" y="136"/>
                  </a:lnTo>
                  <a:lnTo>
                    <a:pt x="59" y="140"/>
                  </a:lnTo>
                  <a:lnTo>
                    <a:pt x="62" y="139"/>
                  </a:lnTo>
                  <a:lnTo>
                    <a:pt x="60" y="136"/>
                  </a:lnTo>
                  <a:lnTo>
                    <a:pt x="66" y="134"/>
                  </a:lnTo>
                  <a:lnTo>
                    <a:pt x="70" y="139"/>
                  </a:lnTo>
                  <a:lnTo>
                    <a:pt x="72" y="139"/>
                  </a:lnTo>
                  <a:lnTo>
                    <a:pt x="73" y="137"/>
                  </a:lnTo>
                  <a:lnTo>
                    <a:pt x="80" y="136"/>
                  </a:lnTo>
                  <a:lnTo>
                    <a:pt x="79" y="134"/>
                  </a:lnTo>
                  <a:lnTo>
                    <a:pt x="89" y="130"/>
                  </a:lnTo>
                  <a:lnTo>
                    <a:pt x="90" y="130"/>
                  </a:lnTo>
                  <a:lnTo>
                    <a:pt x="89" y="129"/>
                  </a:lnTo>
                  <a:lnTo>
                    <a:pt x="72" y="136"/>
                  </a:lnTo>
                  <a:lnTo>
                    <a:pt x="69" y="134"/>
                  </a:lnTo>
                  <a:lnTo>
                    <a:pt x="70" y="132"/>
                  </a:lnTo>
                  <a:lnTo>
                    <a:pt x="67" y="132"/>
                  </a:lnTo>
                  <a:lnTo>
                    <a:pt x="65" y="130"/>
                  </a:lnTo>
                  <a:lnTo>
                    <a:pt x="71" y="128"/>
                  </a:lnTo>
                  <a:lnTo>
                    <a:pt x="71" y="125"/>
                  </a:lnTo>
                  <a:lnTo>
                    <a:pt x="82" y="116"/>
                  </a:lnTo>
                  <a:lnTo>
                    <a:pt x="89" y="117"/>
                  </a:lnTo>
                  <a:lnTo>
                    <a:pt x="89" y="114"/>
                  </a:lnTo>
                  <a:lnTo>
                    <a:pt x="87" y="113"/>
                  </a:lnTo>
                  <a:lnTo>
                    <a:pt x="88" y="110"/>
                  </a:lnTo>
                  <a:lnTo>
                    <a:pt x="94" y="106"/>
                  </a:lnTo>
                  <a:lnTo>
                    <a:pt x="102" y="106"/>
                  </a:lnTo>
                  <a:lnTo>
                    <a:pt x="100" y="102"/>
                  </a:lnTo>
                  <a:lnTo>
                    <a:pt x="97" y="103"/>
                  </a:lnTo>
                  <a:lnTo>
                    <a:pt x="100" y="101"/>
                  </a:lnTo>
                  <a:lnTo>
                    <a:pt x="99" y="99"/>
                  </a:lnTo>
                  <a:lnTo>
                    <a:pt x="106" y="101"/>
                  </a:lnTo>
                  <a:lnTo>
                    <a:pt x="102" y="97"/>
                  </a:lnTo>
                  <a:lnTo>
                    <a:pt x="106" y="96"/>
                  </a:lnTo>
                  <a:lnTo>
                    <a:pt x="106" y="91"/>
                  </a:lnTo>
                  <a:lnTo>
                    <a:pt x="111" y="93"/>
                  </a:lnTo>
                  <a:lnTo>
                    <a:pt x="109" y="89"/>
                  </a:lnTo>
                  <a:lnTo>
                    <a:pt x="102" y="91"/>
                  </a:lnTo>
                  <a:lnTo>
                    <a:pt x="109" y="86"/>
                  </a:lnTo>
                  <a:lnTo>
                    <a:pt x="113" y="86"/>
                  </a:lnTo>
                  <a:lnTo>
                    <a:pt x="114" y="84"/>
                  </a:lnTo>
                  <a:lnTo>
                    <a:pt x="112" y="84"/>
                  </a:lnTo>
                  <a:lnTo>
                    <a:pt x="110" y="82"/>
                  </a:lnTo>
                  <a:lnTo>
                    <a:pt x="114" y="81"/>
                  </a:lnTo>
                  <a:lnTo>
                    <a:pt x="111" y="80"/>
                  </a:lnTo>
                  <a:lnTo>
                    <a:pt x="112" y="77"/>
                  </a:lnTo>
                  <a:lnTo>
                    <a:pt x="118" y="75"/>
                  </a:lnTo>
                  <a:lnTo>
                    <a:pt x="116" y="74"/>
                  </a:lnTo>
                  <a:lnTo>
                    <a:pt x="119" y="73"/>
                  </a:lnTo>
                  <a:lnTo>
                    <a:pt x="123" y="73"/>
                  </a:lnTo>
                  <a:lnTo>
                    <a:pt x="127" y="69"/>
                  </a:lnTo>
                  <a:lnTo>
                    <a:pt x="125" y="67"/>
                  </a:lnTo>
                  <a:lnTo>
                    <a:pt x="128" y="63"/>
                  </a:lnTo>
                  <a:lnTo>
                    <a:pt x="133" y="62"/>
                  </a:lnTo>
                  <a:lnTo>
                    <a:pt x="139" y="64"/>
                  </a:lnTo>
                  <a:lnTo>
                    <a:pt x="144" y="62"/>
                  </a:lnTo>
                  <a:lnTo>
                    <a:pt x="136" y="62"/>
                  </a:lnTo>
                  <a:lnTo>
                    <a:pt x="141" y="60"/>
                  </a:lnTo>
                  <a:lnTo>
                    <a:pt x="140" y="58"/>
                  </a:lnTo>
                  <a:lnTo>
                    <a:pt x="141" y="58"/>
                  </a:lnTo>
                  <a:lnTo>
                    <a:pt x="139" y="56"/>
                  </a:lnTo>
                  <a:lnTo>
                    <a:pt x="143" y="55"/>
                  </a:lnTo>
                  <a:lnTo>
                    <a:pt x="141" y="53"/>
                  </a:lnTo>
                  <a:lnTo>
                    <a:pt x="144" y="51"/>
                  </a:lnTo>
                  <a:lnTo>
                    <a:pt x="146" y="51"/>
                  </a:lnTo>
                  <a:lnTo>
                    <a:pt x="148" y="56"/>
                  </a:lnTo>
                  <a:lnTo>
                    <a:pt x="152" y="55"/>
                  </a:lnTo>
                  <a:lnTo>
                    <a:pt x="149" y="51"/>
                  </a:lnTo>
                  <a:lnTo>
                    <a:pt x="151" y="50"/>
                  </a:lnTo>
                  <a:lnTo>
                    <a:pt x="148" y="49"/>
                  </a:lnTo>
                  <a:lnTo>
                    <a:pt x="149" y="48"/>
                  </a:lnTo>
                  <a:lnTo>
                    <a:pt x="153" y="47"/>
                  </a:lnTo>
                  <a:lnTo>
                    <a:pt x="162" y="49"/>
                  </a:lnTo>
                  <a:lnTo>
                    <a:pt x="164" y="47"/>
                  </a:lnTo>
                  <a:lnTo>
                    <a:pt x="152" y="45"/>
                  </a:lnTo>
                  <a:lnTo>
                    <a:pt x="154" y="43"/>
                  </a:lnTo>
                  <a:lnTo>
                    <a:pt x="163" y="43"/>
                  </a:lnTo>
                  <a:lnTo>
                    <a:pt x="165" y="42"/>
                  </a:lnTo>
                  <a:lnTo>
                    <a:pt x="162" y="41"/>
                  </a:lnTo>
                  <a:lnTo>
                    <a:pt x="167" y="41"/>
                  </a:lnTo>
                  <a:lnTo>
                    <a:pt x="166" y="39"/>
                  </a:lnTo>
                  <a:lnTo>
                    <a:pt x="165" y="38"/>
                  </a:lnTo>
                  <a:lnTo>
                    <a:pt x="165" y="36"/>
                  </a:lnTo>
                  <a:lnTo>
                    <a:pt x="172" y="34"/>
                  </a:lnTo>
                  <a:lnTo>
                    <a:pt x="170" y="31"/>
                  </a:lnTo>
                  <a:lnTo>
                    <a:pt x="172" y="28"/>
                  </a:lnTo>
                  <a:lnTo>
                    <a:pt x="174" y="29"/>
                  </a:lnTo>
                  <a:lnTo>
                    <a:pt x="173" y="31"/>
                  </a:lnTo>
                  <a:lnTo>
                    <a:pt x="179" y="32"/>
                  </a:lnTo>
                  <a:lnTo>
                    <a:pt x="181" y="30"/>
                  </a:lnTo>
                  <a:lnTo>
                    <a:pt x="175" y="28"/>
                  </a:lnTo>
                  <a:lnTo>
                    <a:pt x="179" y="27"/>
                  </a:lnTo>
                  <a:lnTo>
                    <a:pt x="189" y="32"/>
                  </a:lnTo>
                  <a:lnTo>
                    <a:pt x="188" y="30"/>
                  </a:lnTo>
                  <a:lnTo>
                    <a:pt x="183" y="28"/>
                  </a:lnTo>
                  <a:lnTo>
                    <a:pt x="182" y="25"/>
                  </a:lnTo>
                  <a:lnTo>
                    <a:pt x="184" y="23"/>
                  </a:lnTo>
                  <a:lnTo>
                    <a:pt x="190" y="23"/>
                  </a:lnTo>
                  <a:lnTo>
                    <a:pt x="192" y="29"/>
                  </a:lnTo>
                  <a:lnTo>
                    <a:pt x="193" y="24"/>
                  </a:lnTo>
                  <a:lnTo>
                    <a:pt x="199" y="20"/>
                  </a:lnTo>
                  <a:lnTo>
                    <a:pt x="200" y="27"/>
                  </a:lnTo>
                  <a:lnTo>
                    <a:pt x="198" y="31"/>
                  </a:lnTo>
                  <a:lnTo>
                    <a:pt x="204" y="26"/>
                  </a:lnTo>
                  <a:lnTo>
                    <a:pt x="202" y="23"/>
                  </a:lnTo>
                  <a:lnTo>
                    <a:pt x="205" y="22"/>
                  </a:lnTo>
                  <a:lnTo>
                    <a:pt x="209" y="20"/>
                  </a:lnTo>
                  <a:lnTo>
                    <a:pt x="208" y="22"/>
                  </a:lnTo>
                  <a:lnTo>
                    <a:pt x="209" y="23"/>
                  </a:lnTo>
                  <a:lnTo>
                    <a:pt x="213" y="21"/>
                  </a:lnTo>
                  <a:lnTo>
                    <a:pt x="211" y="18"/>
                  </a:lnTo>
                  <a:lnTo>
                    <a:pt x="222" y="24"/>
                  </a:lnTo>
                  <a:lnTo>
                    <a:pt x="221" y="17"/>
                  </a:lnTo>
                  <a:lnTo>
                    <a:pt x="215" y="16"/>
                  </a:lnTo>
                  <a:lnTo>
                    <a:pt x="215" y="14"/>
                  </a:lnTo>
                  <a:lnTo>
                    <a:pt x="218" y="16"/>
                  </a:lnTo>
                  <a:lnTo>
                    <a:pt x="219" y="14"/>
                  </a:lnTo>
                  <a:lnTo>
                    <a:pt x="226" y="17"/>
                  </a:lnTo>
                  <a:lnTo>
                    <a:pt x="227" y="16"/>
                  </a:lnTo>
                  <a:lnTo>
                    <a:pt x="226" y="16"/>
                  </a:lnTo>
                  <a:lnTo>
                    <a:pt x="233" y="16"/>
                  </a:lnTo>
                  <a:lnTo>
                    <a:pt x="232" y="17"/>
                  </a:lnTo>
                  <a:lnTo>
                    <a:pt x="238" y="20"/>
                  </a:lnTo>
                  <a:lnTo>
                    <a:pt x="238" y="15"/>
                  </a:lnTo>
                  <a:lnTo>
                    <a:pt x="244" y="11"/>
                  </a:lnTo>
                  <a:lnTo>
                    <a:pt x="250" y="11"/>
                  </a:lnTo>
                  <a:lnTo>
                    <a:pt x="249" y="10"/>
                  </a:lnTo>
                  <a:lnTo>
                    <a:pt x="254" y="8"/>
                  </a:lnTo>
                  <a:lnTo>
                    <a:pt x="250" y="4"/>
                  </a:lnTo>
                  <a:lnTo>
                    <a:pt x="252" y="5"/>
                  </a:lnTo>
                  <a:lnTo>
                    <a:pt x="252" y="3"/>
                  </a:lnTo>
                  <a:lnTo>
                    <a:pt x="257" y="2"/>
                  </a:lnTo>
                  <a:lnTo>
                    <a:pt x="261" y="5"/>
                  </a:lnTo>
                  <a:lnTo>
                    <a:pt x="269" y="4"/>
                  </a:lnTo>
                  <a:lnTo>
                    <a:pt x="262" y="11"/>
                  </a:lnTo>
                  <a:lnTo>
                    <a:pt x="262" y="15"/>
                  </a:lnTo>
                  <a:lnTo>
                    <a:pt x="260" y="17"/>
                  </a:lnTo>
                  <a:lnTo>
                    <a:pt x="261" y="18"/>
                  </a:lnTo>
                  <a:lnTo>
                    <a:pt x="263" y="17"/>
                  </a:lnTo>
                  <a:lnTo>
                    <a:pt x="278" y="3"/>
                  </a:lnTo>
                  <a:lnTo>
                    <a:pt x="281" y="7"/>
                  </a:lnTo>
                  <a:lnTo>
                    <a:pt x="279" y="8"/>
                  </a:lnTo>
                  <a:lnTo>
                    <a:pt x="282" y="9"/>
                  </a:lnTo>
                  <a:lnTo>
                    <a:pt x="281" y="12"/>
                  </a:lnTo>
                  <a:lnTo>
                    <a:pt x="287" y="11"/>
                  </a:lnTo>
                  <a:lnTo>
                    <a:pt x="287" y="9"/>
                  </a:lnTo>
                  <a:lnTo>
                    <a:pt x="289" y="8"/>
                  </a:lnTo>
                  <a:lnTo>
                    <a:pt x="291" y="0"/>
                  </a:lnTo>
                  <a:lnTo>
                    <a:pt x="304" y="2"/>
                  </a:lnTo>
                  <a:lnTo>
                    <a:pt x="302" y="5"/>
                  </a:lnTo>
                  <a:lnTo>
                    <a:pt x="297" y="5"/>
                  </a:lnTo>
                  <a:lnTo>
                    <a:pt x="299" y="7"/>
                  </a:lnTo>
                  <a:lnTo>
                    <a:pt x="296" y="8"/>
                  </a:lnTo>
                  <a:lnTo>
                    <a:pt x="303" y="8"/>
                  </a:lnTo>
                  <a:lnTo>
                    <a:pt x="300" y="11"/>
                  </a:lnTo>
                  <a:lnTo>
                    <a:pt x="307" y="10"/>
                  </a:lnTo>
                  <a:lnTo>
                    <a:pt x="306" y="6"/>
                  </a:lnTo>
                  <a:lnTo>
                    <a:pt x="313" y="4"/>
                  </a:lnTo>
                  <a:lnTo>
                    <a:pt x="317" y="8"/>
                  </a:lnTo>
                  <a:lnTo>
                    <a:pt x="325" y="7"/>
                  </a:lnTo>
                  <a:lnTo>
                    <a:pt x="331" y="9"/>
                  </a:lnTo>
                  <a:lnTo>
                    <a:pt x="328" y="9"/>
                  </a:lnTo>
                  <a:lnTo>
                    <a:pt x="340" y="11"/>
                  </a:lnTo>
                  <a:lnTo>
                    <a:pt x="341" y="13"/>
                  </a:lnTo>
                  <a:lnTo>
                    <a:pt x="328" y="17"/>
                  </a:lnTo>
                  <a:lnTo>
                    <a:pt x="310" y="16"/>
                  </a:lnTo>
                  <a:lnTo>
                    <a:pt x="328" y="22"/>
                  </a:lnTo>
                  <a:lnTo>
                    <a:pt x="325" y="25"/>
                  </a:lnTo>
                  <a:lnTo>
                    <a:pt x="333" y="24"/>
                  </a:lnTo>
                  <a:lnTo>
                    <a:pt x="342" y="23"/>
                  </a:lnTo>
                  <a:lnTo>
                    <a:pt x="342" y="27"/>
                  </a:lnTo>
                  <a:lnTo>
                    <a:pt x="333" y="25"/>
                  </a:lnTo>
                  <a:lnTo>
                    <a:pt x="332" y="29"/>
                  </a:lnTo>
                  <a:lnTo>
                    <a:pt x="324" y="32"/>
                  </a:lnTo>
                  <a:lnTo>
                    <a:pt x="321" y="36"/>
                  </a:lnTo>
                  <a:lnTo>
                    <a:pt x="318" y="33"/>
                  </a:lnTo>
                  <a:lnTo>
                    <a:pt x="322" y="29"/>
                  </a:lnTo>
                  <a:lnTo>
                    <a:pt x="318" y="24"/>
                  </a:lnTo>
                  <a:lnTo>
                    <a:pt x="302" y="17"/>
                  </a:lnTo>
                  <a:lnTo>
                    <a:pt x="289" y="20"/>
                  </a:lnTo>
                  <a:lnTo>
                    <a:pt x="277" y="23"/>
                  </a:lnTo>
                  <a:lnTo>
                    <a:pt x="274" y="26"/>
                  </a:lnTo>
                  <a:lnTo>
                    <a:pt x="276" y="36"/>
                  </a:lnTo>
                  <a:lnTo>
                    <a:pt x="262" y="43"/>
                  </a:lnTo>
                  <a:lnTo>
                    <a:pt x="252" y="38"/>
                  </a:lnTo>
                  <a:lnTo>
                    <a:pt x="245" y="42"/>
                  </a:lnTo>
                  <a:lnTo>
                    <a:pt x="232" y="41"/>
                  </a:lnTo>
                  <a:lnTo>
                    <a:pt x="221" y="32"/>
                  </a:lnTo>
                  <a:lnTo>
                    <a:pt x="214" y="30"/>
                  </a:lnTo>
                  <a:lnTo>
                    <a:pt x="211" y="31"/>
                  </a:lnTo>
                  <a:lnTo>
                    <a:pt x="212" y="34"/>
                  </a:lnTo>
                  <a:lnTo>
                    <a:pt x="205" y="36"/>
                  </a:lnTo>
                  <a:lnTo>
                    <a:pt x="198" y="36"/>
                  </a:lnTo>
                  <a:lnTo>
                    <a:pt x="201" y="38"/>
                  </a:lnTo>
                  <a:lnTo>
                    <a:pt x="198" y="43"/>
                  </a:lnTo>
                  <a:lnTo>
                    <a:pt x="201" y="45"/>
                  </a:lnTo>
                  <a:lnTo>
                    <a:pt x="199" y="47"/>
                  </a:lnTo>
                  <a:lnTo>
                    <a:pt x="176" y="45"/>
                  </a:lnTo>
                  <a:lnTo>
                    <a:pt x="174" y="47"/>
                  </a:lnTo>
                  <a:lnTo>
                    <a:pt x="174" y="50"/>
                  </a:lnTo>
                  <a:lnTo>
                    <a:pt x="172" y="55"/>
                  </a:lnTo>
                  <a:lnTo>
                    <a:pt x="165" y="53"/>
                  </a:lnTo>
                  <a:lnTo>
                    <a:pt x="155" y="56"/>
                  </a:lnTo>
                  <a:lnTo>
                    <a:pt x="154" y="61"/>
                  </a:lnTo>
                  <a:lnTo>
                    <a:pt x="149" y="65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41" y="81"/>
                  </a:lnTo>
                  <a:lnTo>
                    <a:pt x="139" y="87"/>
                  </a:lnTo>
                  <a:lnTo>
                    <a:pt x="130" y="89"/>
                  </a:lnTo>
                  <a:lnTo>
                    <a:pt x="132" y="98"/>
                  </a:lnTo>
                  <a:lnTo>
                    <a:pt x="130" y="106"/>
                  </a:lnTo>
                  <a:lnTo>
                    <a:pt x="121" y="115"/>
                  </a:lnTo>
                  <a:lnTo>
                    <a:pt x="128" y="121"/>
                  </a:lnTo>
                  <a:lnTo>
                    <a:pt x="128" y="125"/>
                  </a:lnTo>
                  <a:lnTo>
                    <a:pt x="126" y="127"/>
                  </a:lnTo>
                  <a:lnTo>
                    <a:pt x="112" y="127"/>
                  </a:lnTo>
                  <a:lnTo>
                    <a:pt x="101" y="134"/>
                  </a:lnTo>
                  <a:lnTo>
                    <a:pt x="99" y="139"/>
                  </a:lnTo>
                  <a:lnTo>
                    <a:pt x="103" y="144"/>
                  </a:lnTo>
                  <a:lnTo>
                    <a:pt x="100" y="154"/>
                  </a:lnTo>
                  <a:lnTo>
                    <a:pt x="103" y="159"/>
                  </a:lnTo>
                  <a:lnTo>
                    <a:pt x="104" y="169"/>
                  </a:lnTo>
                  <a:lnTo>
                    <a:pt x="113" y="173"/>
                  </a:lnTo>
                  <a:lnTo>
                    <a:pt x="113" y="177"/>
                  </a:lnTo>
                  <a:lnTo>
                    <a:pt x="113" y="180"/>
                  </a:lnTo>
                  <a:lnTo>
                    <a:pt x="105" y="185"/>
                  </a:lnTo>
                  <a:lnTo>
                    <a:pt x="107" y="186"/>
                  </a:lnTo>
                  <a:lnTo>
                    <a:pt x="111" y="193"/>
                  </a:lnTo>
                  <a:lnTo>
                    <a:pt x="109" y="198"/>
                  </a:lnTo>
                  <a:lnTo>
                    <a:pt x="110" y="201"/>
                  </a:lnTo>
                  <a:lnTo>
                    <a:pt x="102" y="206"/>
                  </a:lnTo>
                  <a:lnTo>
                    <a:pt x="102" y="208"/>
                  </a:lnTo>
                  <a:lnTo>
                    <a:pt x="99" y="212"/>
                  </a:lnTo>
                  <a:lnTo>
                    <a:pt x="100" y="217"/>
                  </a:lnTo>
                  <a:lnTo>
                    <a:pt x="99" y="224"/>
                  </a:lnTo>
                  <a:lnTo>
                    <a:pt x="97" y="225"/>
                  </a:lnTo>
                  <a:lnTo>
                    <a:pt x="96" y="223"/>
                  </a:lnTo>
                  <a:lnTo>
                    <a:pt x="95" y="226"/>
                  </a:lnTo>
                  <a:lnTo>
                    <a:pt x="93" y="221"/>
                  </a:lnTo>
                  <a:lnTo>
                    <a:pt x="91" y="219"/>
                  </a:lnTo>
                  <a:lnTo>
                    <a:pt x="86" y="219"/>
                  </a:lnTo>
                  <a:lnTo>
                    <a:pt x="84" y="209"/>
                  </a:lnTo>
                  <a:lnTo>
                    <a:pt x="86" y="206"/>
                  </a:lnTo>
                  <a:lnTo>
                    <a:pt x="84" y="206"/>
                  </a:lnTo>
                  <a:lnTo>
                    <a:pt x="81" y="206"/>
                  </a:lnTo>
                  <a:lnTo>
                    <a:pt x="83" y="212"/>
                  </a:lnTo>
                  <a:lnTo>
                    <a:pt x="81" y="213"/>
                  </a:lnTo>
                  <a:lnTo>
                    <a:pt x="79" y="209"/>
                  </a:lnTo>
                  <a:lnTo>
                    <a:pt x="79" y="213"/>
                  </a:lnTo>
                  <a:lnTo>
                    <a:pt x="82" y="217"/>
                  </a:lnTo>
                  <a:lnTo>
                    <a:pt x="79" y="222"/>
                  </a:lnTo>
                  <a:lnTo>
                    <a:pt x="70" y="221"/>
                  </a:lnTo>
                  <a:lnTo>
                    <a:pt x="70" y="222"/>
                  </a:lnTo>
                  <a:lnTo>
                    <a:pt x="63" y="230"/>
                  </a:lnTo>
                  <a:lnTo>
                    <a:pt x="49" y="239"/>
                  </a:lnTo>
                  <a:lnTo>
                    <a:pt x="47" y="236"/>
                  </a:lnTo>
                  <a:lnTo>
                    <a:pt x="43" y="241"/>
                  </a:lnTo>
                  <a:lnTo>
                    <a:pt x="39" y="242"/>
                  </a:lnTo>
                  <a:lnTo>
                    <a:pt x="34" y="241"/>
                  </a:lnTo>
                  <a:lnTo>
                    <a:pt x="37" y="239"/>
                  </a:lnTo>
                  <a:lnTo>
                    <a:pt x="32" y="239"/>
                  </a:lnTo>
                  <a:lnTo>
                    <a:pt x="31" y="240"/>
                  </a:lnTo>
                  <a:lnTo>
                    <a:pt x="27" y="240"/>
                  </a:lnTo>
                  <a:lnTo>
                    <a:pt x="27" y="235"/>
                  </a:lnTo>
                  <a:lnTo>
                    <a:pt x="25" y="238"/>
                  </a:lnTo>
                  <a:lnTo>
                    <a:pt x="23" y="237"/>
                  </a:lnTo>
                  <a:lnTo>
                    <a:pt x="9" y="228"/>
                  </a:lnTo>
                  <a:lnTo>
                    <a:pt x="10" y="223"/>
                  </a:lnTo>
                  <a:lnTo>
                    <a:pt x="16" y="224"/>
                  </a:lnTo>
                  <a:lnTo>
                    <a:pt x="16" y="222"/>
                  </a:lnTo>
                  <a:lnTo>
                    <a:pt x="19" y="218"/>
                  </a:lnTo>
                  <a:lnTo>
                    <a:pt x="19" y="216"/>
                  </a:lnTo>
                  <a:lnTo>
                    <a:pt x="17" y="216"/>
                  </a:lnTo>
                  <a:lnTo>
                    <a:pt x="21" y="213"/>
                  </a:lnTo>
                  <a:lnTo>
                    <a:pt x="6" y="216"/>
                  </a:lnTo>
                  <a:lnTo>
                    <a:pt x="4" y="214"/>
                  </a:lnTo>
                  <a:lnTo>
                    <a:pt x="8" y="210"/>
                  </a:lnTo>
                  <a:lnTo>
                    <a:pt x="14" y="210"/>
                  </a:lnTo>
                  <a:lnTo>
                    <a:pt x="21" y="206"/>
                  </a:lnTo>
                  <a:lnTo>
                    <a:pt x="11" y="206"/>
                  </a:lnTo>
                  <a:lnTo>
                    <a:pt x="20" y="200"/>
                  </a:lnTo>
                  <a:lnTo>
                    <a:pt x="17" y="199"/>
                  </a:lnTo>
                  <a:lnTo>
                    <a:pt x="23" y="195"/>
                  </a:lnTo>
                  <a:lnTo>
                    <a:pt x="24" y="197"/>
                  </a:lnTo>
                  <a:lnTo>
                    <a:pt x="26" y="193"/>
                  </a:lnTo>
                  <a:lnTo>
                    <a:pt x="30" y="193"/>
                  </a:lnTo>
                  <a:lnTo>
                    <a:pt x="23" y="192"/>
                  </a:lnTo>
                  <a:lnTo>
                    <a:pt x="20" y="193"/>
                  </a:lnTo>
                  <a:lnTo>
                    <a:pt x="11" y="20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2736" y="1117"/>
              <a:ext cx="348" cy="247"/>
            </a:xfrm>
            <a:custGeom>
              <a:avLst/>
              <a:gdLst/>
              <a:ahLst/>
              <a:cxnLst>
                <a:cxn ang="0">
                  <a:pos x="4" y="195"/>
                </a:cxn>
                <a:cxn ang="0">
                  <a:pos x="3" y="186"/>
                </a:cxn>
                <a:cxn ang="0">
                  <a:pos x="31" y="185"/>
                </a:cxn>
                <a:cxn ang="0">
                  <a:pos x="33" y="182"/>
                </a:cxn>
                <a:cxn ang="0">
                  <a:pos x="1" y="180"/>
                </a:cxn>
                <a:cxn ang="0">
                  <a:pos x="17" y="168"/>
                </a:cxn>
                <a:cxn ang="0">
                  <a:pos x="14" y="165"/>
                </a:cxn>
                <a:cxn ang="0">
                  <a:pos x="20" y="158"/>
                </a:cxn>
                <a:cxn ang="0">
                  <a:pos x="30" y="153"/>
                </a:cxn>
                <a:cxn ang="0">
                  <a:pos x="42" y="145"/>
                </a:cxn>
                <a:cxn ang="0">
                  <a:pos x="60" y="142"/>
                </a:cxn>
                <a:cxn ang="0">
                  <a:pos x="74" y="139"/>
                </a:cxn>
                <a:cxn ang="0">
                  <a:pos x="73" y="138"/>
                </a:cxn>
                <a:cxn ang="0">
                  <a:pos x="72" y="127"/>
                </a:cxn>
                <a:cxn ang="0">
                  <a:pos x="96" y="108"/>
                </a:cxn>
                <a:cxn ang="0">
                  <a:pos x="107" y="103"/>
                </a:cxn>
                <a:cxn ang="0">
                  <a:pos x="104" y="93"/>
                </a:cxn>
                <a:cxn ang="0">
                  <a:pos x="116" y="82"/>
                </a:cxn>
                <a:cxn ang="0">
                  <a:pos x="125" y="74"/>
                </a:cxn>
                <a:cxn ang="0">
                  <a:pos x="146" y="63"/>
                </a:cxn>
                <a:cxn ang="0">
                  <a:pos x="145" y="56"/>
                </a:cxn>
                <a:cxn ang="0">
                  <a:pos x="151" y="52"/>
                </a:cxn>
                <a:cxn ang="0">
                  <a:pos x="166" y="48"/>
                </a:cxn>
                <a:cxn ang="0">
                  <a:pos x="169" y="41"/>
                </a:cxn>
                <a:cxn ang="0">
                  <a:pos x="174" y="28"/>
                </a:cxn>
                <a:cxn ang="0">
                  <a:pos x="181" y="27"/>
                </a:cxn>
                <a:cxn ang="0">
                  <a:pos x="193" y="24"/>
                </a:cxn>
                <a:cxn ang="0">
                  <a:pos x="207" y="26"/>
                </a:cxn>
                <a:cxn ang="0">
                  <a:pos x="216" y="21"/>
                </a:cxn>
                <a:cxn ang="0">
                  <a:pos x="221" y="17"/>
                </a:cxn>
                <a:cxn ang="0">
                  <a:pos x="235" y="18"/>
                </a:cxn>
                <a:cxn ang="0">
                  <a:pos x="258" y="8"/>
                </a:cxn>
                <a:cxn ang="0">
                  <a:pos x="273" y="4"/>
                </a:cxn>
                <a:cxn ang="0">
                  <a:pos x="282" y="4"/>
                </a:cxn>
                <a:cxn ang="0">
                  <a:pos x="291" y="9"/>
                </a:cxn>
                <a:cxn ang="0">
                  <a:pos x="304" y="7"/>
                </a:cxn>
                <a:cxn ang="0">
                  <a:pos x="318" y="4"/>
                </a:cxn>
                <a:cxn ang="0">
                  <a:pos x="346" y="13"/>
                </a:cxn>
                <a:cxn ang="0">
                  <a:pos x="347" y="24"/>
                </a:cxn>
                <a:cxn ang="0">
                  <a:pos x="322" y="34"/>
                </a:cxn>
                <a:cxn ang="0">
                  <a:pos x="278" y="26"/>
                </a:cxn>
                <a:cxn ang="0">
                  <a:pos x="224" y="33"/>
                </a:cxn>
                <a:cxn ang="0">
                  <a:pos x="204" y="39"/>
                </a:cxn>
                <a:cxn ang="0">
                  <a:pos x="177" y="51"/>
                </a:cxn>
                <a:cxn ang="0">
                  <a:pos x="155" y="70"/>
                </a:cxn>
                <a:cxn ang="0">
                  <a:pos x="132" y="108"/>
                </a:cxn>
                <a:cxn ang="0">
                  <a:pos x="103" y="136"/>
                </a:cxn>
                <a:cxn ang="0">
                  <a:pos x="114" y="176"/>
                </a:cxn>
                <a:cxn ang="0">
                  <a:pos x="111" y="201"/>
                </a:cxn>
                <a:cxn ang="0">
                  <a:pos x="100" y="227"/>
                </a:cxn>
                <a:cxn ang="0">
                  <a:pos x="88" y="222"/>
                </a:cxn>
                <a:cxn ang="0">
                  <a:pos x="82" y="216"/>
                </a:cxn>
                <a:cxn ang="0">
                  <a:pos x="71" y="226"/>
                </a:cxn>
                <a:cxn ang="0">
                  <a:pos x="35" y="245"/>
                </a:cxn>
                <a:cxn ang="0">
                  <a:pos x="26" y="242"/>
                </a:cxn>
                <a:cxn ang="0">
                  <a:pos x="19" y="221"/>
                </a:cxn>
                <a:cxn ang="0">
                  <a:pos x="8" y="213"/>
                </a:cxn>
                <a:cxn ang="0">
                  <a:pos x="23" y="198"/>
                </a:cxn>
                <a:cxn ang="0">
                  <a:pos x="12" y="205"/>
                </a:cxn>
              </a:cxnLst>
              <a:rect l="0" t="0" r="r" b="b"/>
              <a:pathLst>
                <a:path w="348" h="247">
                  <a:moveTo>
                    <a:pt x="12" y="205"/>
                  </a:moveTo>
                  <a:lnTo>
                    <a:pt x="9" y="201"/>
                  </a:lnTo>
                  <a:lnTo>
                    <a:pt x="5" y="204"/>
                  </a:lnTo>
                  <a:lnTo>
                    <a:pt x="3" y="200"/>
                  </a:lnTo>
                  <a:lnTo>
                    <a:pt x="11" y="193"/>
                  </a:lnTo>
                  <a:lnTo>
                    <a:pt x="4" y="195"/>
                  </a:lnTo>
                  <a:lnTo>
                    <a:pt x="0" y="191"/>
                  </a:lnTo>
                  <a:lnTo>
                    <a:pt x="5" y="192"/>
                  </a:lnTo>
                  <a:lnTo>
                    <a:pt x="4" y="190"/>
                  </a:lnTo>
                  <a:lnTo>
                    <a:pt x="1" y="190"/>
                  </a:lnTo>
                  <a:lnTo>
                    <a:pt x="1" y="189"/>
                  </a:lnTo>
                  <a:lnTo>
                    <a:pt x="3" y="186"/>
                  </a:lnTo>
                  <a:lnTo>
                    <a:pt x="25" y="185"/>
                  </a:lnTo>
                  <a:lnTo>
                    <a:pt x="27" y="186"/>
                  </a:lnTo>
                  <a:lnTo>
                    <a:pt x="28" y="190"/>
                  </a:lnTo>
                  <a:lnTo>
                    <a:pt x="33" y="188"/>
                  </a:lnTo>
                  <a:lnTo>
                    <a:pt x="30" y="187"/>
                  </a:lnTo>
                  <a:lnTo>
                    <a:pt x="31" y="185"/>
                  </a:lnTo>
                  <a:lnTo>
                    <a:pt x="38" y="183"/>
                  </a:lnTo>
                  <a:lnTo>
                    <a:pt x="40" y="183"/>
                  </a:lnTo>
                  <a:lnTo>
                    <a:pt x="35" y="183"/>
                  </a:lnTo>
                  <a:lnTo>
                    <a:pt x="37" y="176"/>
                  </a:lnTo>
                  <a:lnTo>
                    <a:pt x="34" y="178"/>
                  </a:lnTo>
                  <a:lnTo>
                    <a:pt x="33" y="182"/>
                  </a:lnTo>
                  <a:lnTo>
                    <a:pt x="30" y="184"/>
                  </a:lnTo>
                  <a:lnTo>
                    <a:pt x="22" y="183"/>
                  </a:lnTo>
                  <a:lnTo>
                    <a:pt x="22" y="179"/>
                  </a:lnTo>
                  <a:lnTo>
                    <a:pt x="19" y="184"/>
                  </a:lnTo>
                  <a:lnTo>
                    <a:pt x="2" y="185"/>
                  </a:lnTo>
                  <a:lnTo>
                    <a:pt x="1" y="180"/>
                  </a:lnTo>
                  <a:lnTo>
                    <a:pt x="4" y="177"/>
                  </a:lnTo>
                  <a:lnTo>
                    <a:pt x="4" y="175"/>
                  </a:lnTo>
                  <a:lnTo>
                    <a:pt x="0" y="173"/>
                  </a:lnTo>
                  <a:lnTo>
                    <a:pt x="6" y="171"/>
                  </a:lnTo>
                  <a:lnTo>
                    <a:pt x="14" y="170"/>
                  </a:lnTo>
                  <a:lnTo>
                    <a:pt x="17" y="168"/>
                  </a:lnTo>
                  <a:lnTo>
                    <a:pt x="3" y="169"/>
                  </a:lnTo>
                  <a:lnTo>
                    <a:pt x="2" y="166"/>
                  </a:lnTo>
                  <a:lnTo>
                    <a:pt x="7" y="168"/>
                  </a:lnTo>
                  <a:lnTo>
                    <a:pt x="7" y="165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9" y="161"/>
                  </a:lnTo>
                  <a:lnTo>
                    <a:pt x="22" y="164"/>
                  </a:lnTo>
                  <a:lnTo>
                    <a:pt x="21" y="160"/>
                  </a:lnTo>
                  <a:lnTo>
                    <a:pt x="23" y="159"/>
                  </a:lnTo>
                  <a:lnTo>
                    <a:pt x="19" y="160"/>
                  </a:lnTo>
                  <a:lnTo>
                    <a:pt x="20" y="158"/>
                  </a:lnTo>
                  <a:lnTo>
                    <a:pt x="19" y="158"/>
                  </a:lnTo>
                  <a:lnTo>
                    <a:pt x="36" y="157"/>
                  </a:lnTo>
                  <a:lnTo>
                    <a:pt x="35" y="156"/>
                  </a:lnTo>
                  <a:lnTo>
                    <a:pt x="37" y="155"/>
                  </a:lnTo>
                  <a:lnTo>
                    <a:pt x="28" y="153"/>
                  </a:lnTo>
                  <a:lnTo>
                    <a:pt x="30" y="153"/>
                  </a:lnTo>
                  <a:lnTo>
                    <a:pt x="27" y="152"/>
                  </a:lnTo>
                  <a:lnTo>
                    <a:pt x="30" y="149"/>
                  </a:lnTo>
                  <a:lnTo>
                    <a:pt x="35" y="151"/>
                  </a:lnTo>
                  <a:lnTo>
                    <a:pt x="36" y="148"/>
                  </a:lnTo>
                  <a:lnTo>
                    <a:pt x="36" y="146"/>
                  </a:lnTo>
                  <a:lnTo>
                    <a:pt x="42" y="145"/>
                  </a:lnTo>
                  <a:lnTo>
                    <a:pt x="43" y="143"/>
                  </a:lnTo>
                  <a:lnTo>
                    <a:pt x="48" y="145"/>
                  </a:lnTo>
                  <a:lnTo>
                    <a:pt x="47" y="143"/>
                  </a:lnTo>
                  <a:lnTo>
                    <a:pt x="51" y="140"/>
                  </a:lnTo>
                  <a:lnTo>
                    <a:pt x="58" y="138"/>
                  </a:lnTo>
                  <a:lnTo>
                    <a:pt x="60" y="142"/>
                  </a:lnTo>
                  <a:lnTo>
                    <a:pt x="63" y="141"/>
                  </a:lnTo>
                  <a:lnTo>
                    <a:pt x="61" y="138"/>
                  </a:lnTo>
                  <a:lnTo>
                    <a:pt x="67" y="136"/>
                  </a:lnTo>
                  <a:lnTo>
                    <a:pt x="71" y="141"/>
                  </a:lnTo>
                  <a:lnTo>
                    <a:pt x="73" y="141"/>
                  </a:lnTo>
                  <a:lnTo>
                    <a:pt x="74" y="139"/>
                  </a:lnTo>
                  <a:lnTo>
                    <a:pt x="81" y="138"/>
                  </a:lnTo>
                  <a:lnTo>
                    <a:pt x="81" y="137"/>
                  </a:lnTo>
                  <a:lnTo>
                    <a:pt x="90" y="132"/>
                  </a:lnTo>
                  <a:lnTo>
                    <a:pt x="91" y="132"/>
                  </a:lnTo>
                  <a:lnTo>
                    <a:pt x="90" y="131"/>
                  </a:lnTo>
                  <a:lnTo>
                    <a:pt x="73" y="138"/>
                  </a:lnTo>
                  <a:lnTo>
                    <a:pt x="70" y="136"/>
                  </a:lnTo>
                  <a:lnTo>
                    <a:pt x="71" y="134"/>
                  </a:lnTo>
                  <a:lnTo>
                    <a:pt x="68" y="134"/>
                  </a:lnTo>
                  <a:lnTo>
                    <a:pt x="66" y="132"/>
                  </a:lnTo>
                  <a:lnTo>
                    <a:pt x="72" y="130"/>
                  </a:lnTo>
                  <a:lnTo>
                    <a:pt x="72" y="127"/>
                  </a:lnTo>
                  <a:lnTo>
                    <a:pt x="83" y="118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9" y="115"/>
                  </a:lnTo>
                  <a:lnTo>
                    <a:pt x="89" y="112"/>
                  </a:lnTo>
                  <a:lnTo>
                    <a:pt x="96" y="108"/>
                  </a:lnTo>
                  <a:lnTo>
                    <a:pt x="104" y="108"/>
                  </a:lnTo>
                  <a:lnTo>
                    <a:pt x="102" y="104"/>
                  </a:lnTo>
                  <a:lnTo>
                    <a:pt x="98" y="105"/>
                  </a:lnTo>
                  <a:lnTo>
                    <a:pt x="102" y="102"/>
                  </a:lnTo>
                  <a:lnTo>
                    <a:pt x="101" y="101"/>
                  </a:lnTo>
                  <a:lnTo>
                    <a:pt x="107" y="103"/>
                  </a:lnTo>
                  <a:lnTo>
                    <a:pt x="104" y="99"/>
                  </a:lnTo>
                  <a:lnTo>
                    <a:pt x="107" y="98"/>
                  </a:lnTo>
                  <a:lnTo>
                    <a:pt x="107" y="93"/>
                  </a:lnTo>
                  <a:lnTo>
                    <a:pt x="112" y="94"/>
                  </a:lnTo>
                  <a:lnTo>
                    <a:pt x="111" y="91"/>
                  </a:lnTo>
                  <a:lnTo>
                    <a:pt x="104" y="93"/>
                  </a:lnTo>
                  <a:lnTo>
                    <a:pt x="111" y="87"/>
                  </a:lnTo>
                  <a:lnTo>
                    <a:pt x="115" y="87"/>
                  </a:lnTo>
                  <a:lnTo>
                    <a:pt x="116" y="86"/>
                  </a:lnTo>
                  <a:lnTo>
                    <a:pt x="113" y="86"/>
                  </a:lnTo>
                  <a:lnTo>
                    <a:pt x="112" y="83"/>
                  </a:lnTo>
                  <a:lnTo>
                    <a:pt x="116" y="82"/>
                  </a:lnTo>
                  <a:lnTo>
                    <a:pt x="112" y="81"/>
                  </a:lnTo>
                  <a:lnTo>
                    <a:pt x="113" y="78"/>
                  </a:lnTo>
                  <a:lnTo>
                    <a:pt x="120" y="77"/>
                  </a:lnTo>
                  <a:lnTo>
                    <a:pt x="118" y="75"/>
                  </a:lnTo>
                  <a:lnTo>
                    <a:pt x="120" y="74"/>
                  </a:lnTo>
                  <a:lnTo>
                    <a:pt x="125" y="74"/>
                  </a:lnTo>
                  <a:lnTo>
                    <a:pt x="128" y="71"/>
                  </a:lnTo>
                  <a:lnTo>
                    <a:pt x="127" y="68"/>
                  </a:lnTo>
                  <a:lnTo>
                    <a:pt x="130" y="64"/>
                  </a:lnTo>
                  <a:lnTo>
                    <a:pt x="135" y="63"/>
                  </a:lnTo>
                  <a:lnTo>
                    <a:pt x="141" y="65"/>
                  </a:lnTo>
                  <a:lnTo>
                    <a:pt x="146" y="63"/>
                  </a:lnTo>
                  <a:lnTo>
                    <a:pt x="138" y="63"/>
                  </a:lnTo>
                  <a:lnTo>
                    <a:pt x="143" y="61"/>
                  </a:lnTo>
                  <a:lnTo>
                    <a:pt x="142" y="59"/>
                  </a:lnTo>
                  <a:lnTo>
                    <a:pt x="143" y="59"/>
                  </a:lnTo>
                  <a:lnTo>
                    <a:pt x="141" y="57"/>
                  </a:lnTo>
                  <a:lnTo>
                    <a:pt x="145" y="56"/>
                  </a:lnTo>
                  <a:lnTo>
                    <a:pt x="143" y="54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50" y="57"/>
                  </a:lnTo>
                  <a:lnTo>
                    <a:pt x="154" y="56"/>
                  </a:lnTo>
                  <a:lnTo>
                    <a:pt x="151" y="52"/>
                  </a:lnTo>
                  <a:lnTo>
                    <a:pt x="153" y="51"/>
                  </a:lnTo>
                  <a:lnTo>
                    <a:pt x="150" y="49"/>
                  </a:lnTo>
                  <a:lnTo>
                    <a:pt x="151" y="48"/>
                  </a:lnTo>
                  <a:lnTo>
                    <a:pt x="155" y="48"/>
                  </a:lnTo>
                  <a:lnTo>
                    <a:pt x="165" y="49"/>
                  </a:lnTo>
                  <a:lnTo>
                    <a:pt x="166" y="48"/>
                  </a:lnTo>
                  <a:lnTo>
                    <a:pt x="154" y="46"/>
                  </a:lnTo>
                  <a:lnTo>
                    <a:pt x="157" y="44"/>
                  </a:lnTo>
                  <a:lnTo>
                    <a:pt x="166" y="43"/>
                  </a:lnTo>
                  <a:lnTo>
                    <a:pt x="167" y="42"/>
                  </a:lnTo>
                  <a:lnTo>
                    <a:pt x="165" y="41"/>
                  </a:lnTo>
                  <a:lnTo>
                    <a:pt x="169" y="41"/>
                  </a:lnTo>
                  <a:lnTo>
                    <a:pt x="168" y="40"/>
                  </a:lnTo>
                  <a:lnTo>
                    <a:pt x="167" y="39"/>
                  </a:lnTo>
                  <a:lnTo>
                    <a:pt x="167" y="37"/>
                  </a:lnTo>
                  <a:lnTo>
                    <a:pt x="174" y="34"/>
                  </a:lnTo>
                  <a:lnTo>
                    <a:pt x="173" y="32"/>
                  </a:lnTo>
                  <a:lnTo>
                    <a:pt x="174" y="28"/>
                  </a:lnTo>
                  <a:lnTo>
                    <a:pt x="176" y="29"/>
                  </a:lnTo>
                  <a:lnTo>
                    <a:pt x="175" y="32"/>
                  </a:lnTo>
                  <a:lnTo>
                    <a:pt x="181" y="33"/>
                  </a:lnTo>
                  <a:lnTo>
                    <a:pt x="184" y="31"/>
                  </a:lnTo>
                  <a:lnTo>
                    <a:pt x="178" y="28"/>
                  </a:lnTo>
                  <a:lnTo>
                    <a:pt x="181" y="27"/>
                  </a:lnTo>
                  <a:lnTo>
                    <a:pt x="192" y="33"/>
                  </a:lnTo>
                  <a:lnTo>
                    <a:pt x="190" y="31"/>
                  </a:lnTo>
                  <a:lnTo>
                    <a:pt x="186" y="28"/>
                  </a:lnTo>
                  <a:lnTo>
                    <a:pt x="185" y="26"/>
                  </a:lnTo>
                  <a:lnTo>
                    <a:pt x="187" y="24"/>
                  </a:lnTo>
                  <a:lnTo>
                    <a:pt x="193" y="24"/>
                  </a:lnTo>
                  <a:lnTo>
                    <a:pt x="195" y="29"/>
                  </a:lnTo>
                  <a:lnTo>
                    <a:pt x="196" y="25"/>
                  </a:lnTo>
                  <a:lnTo>
                    <a:pt x="202" y="20"/>
                  </a:lnTo>
                  <a:lnTo>
                    <a:pt x="203" y="27"/>
                  </a:lnTo>
                  <a:lnTo>
                    <a:pt x="201" y="32"/>
                  </a:lnTo>
                  <a:lnTo>
                    <a:pt x="207" y="26"/>
                  </a:lnTo>
                  <a:lnTo>
                    <a:pt x="205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11" y="22"/>
                  </a:lnTo>
                  <a:lnTo>
                    <a:pt x="212" y="23"/>
                  </a:lnTo>
                  <a:lnTo>
                    <a:pt x="216" y="21"/>
                  </a:lnTo>
                  <a:lnTo>
                    <a:pt x="214" y="19"/>
                  </a:lnTo>
                  <a:lnTo>
                    <a:pt x="226" y="25"/>
                  </a:lnTo>
                  <a:lnTo>
                    <a:pt x="224" y="18"/>
                  </a:lnTo>
                  <a:lnTo>
                    <a:pt x="218" y="17"/>
                  </a:lnTo>
                  <a:lnTo>
                    <a:pt x="218" y="14"/>
                  </a:lnTo>
                  <a:lnTo>
                    <a:pt x="221" y="17"/>
                  </a:lnTo>
                  <a:lnTo>
                    <a:pt x="222" y="14"/>
                  </a:lnTo>
                  <a:lnTo>
                    <a:pt x="229" y="18"/>
                  </a:lnTo>
                  <a:lnTo>
                    <a:pt x="230" y="17"/>
                  </a:lnTo>
                  <a:lnTo>
                    <a:pt x="229" y="16"/>
                  </a:lnTo>
                  <a:lnTo>
                    <a:pt x="236" y="16"/>
                  </a:lnTo>
                  <a:lnTo>
                    <a:pt x="235" y="18"/>
                  </a:lnTo>
                  <a:lnTo>
                    <a:pt x="242" y="20"/>
                  </a:lnTo>
                  <a:lnTo>
                    <a:pt x="242" y="15"/>
                  </a:lnTo>
                  <a:lnTo>
                    <a:pt x="248" y="11"/>
                  </a:lnTo>
                  <a:lnTo>
                    <a:pt x="254" y="11"/>
                  </a:lnTo>
                  <a:lnTo>
                    <a:pt x="252" y="10"/>
                  </a:lnTo>
                  <a:lnTo>
                    <a:pt x="258" y="8"/>
                  </a:lnTo>
                  <a:lnTo>
                    <a:pt x="253" y="4"/>
                  </a:lnTo>
                  <a:lnTo>
                    <a:pt x="256" y="5"/>
                  </a:lnTo>
                  <a:lnTo>
                    <a:pt x="256" y="3"/>
                  </a:lnTo>
                  <a:lnTo>
                    <a:pt x="261" y="2"/>
                  </a:lnTo>
                  <a:lnTo>
                    <a:pt x="265" y="5"/>
                  </a:lnTo>
                  <a:lnTo>
                    <a:pt x="273" y="4"/>
                  </a:lnTo>
                  <a:lnTo>
                    <a:pt x="266" y="11"/>
                  </a:lnTo>
                  <a:lnTo>
                    <a:pt x="266" y="15"/>
                  </a:lnTo>
                  <a:lnTo>
                    <a:pt x="264" y="18"/>
                  </a:lnTo>
                  <a:lnTo>
                    <a:pt x="265" y="19"/>
                  </a:lnTo>
                  <a:lnTo>
                    <a:pt x="266" y="18"/>
                  </a:lnTo>
                  <a:lnTo>
                    <a:pt x="282" y="4"/>
                  </a:lnTo>
                  <a:lnTo>
                    <a:pt x="285" y="7"/>
                  </a:lnTo>
                  <a:lnTo>
                    <a:pt x="283" y="8"/>
                  </a:lnTo>
                  <a:lnTo>
                    <a:pt x="286" y="9"/>
                  </a:lnTo>
                  <a:lnTo>
                    <a:pt x="285" y="12"/>
                  </a:lnTo>
                  <a:lnTo>
                    <a:pt x="291" y="11"/>
                  </a:lnTo>
                  <a:lnTo>
                    <a:pt x="291" y="9"/>
                  </a:lnTo>
                  <a:lnTo>
                    <a:pt x="293" y="8"/>
                  </a:lnTo>
                  <a:lnTo>
                    <a:pt x="296" y="0"/>
                  </a:lnTo>
                  <a:lnTo>
                    <a:pt x="308" y="2"/>
                  </a:lnTo>
                  <a:lnTo>
                    <a:pt x="306" y="5"/>
                  </a:lnTo>
                  <a:lnTo>
                    <a:pt x="301" y="5"/>
                  </a:lnTo>
                  <a:lnTo>
                    <a:pt x="304" y="7"/>
                  </a:lnTo>
                  <a:lnTo>
                    <a:pt x="300" y="8"/>
                  </a:lnTo>
                  <a:lnTo>
                    <a:pt x="307" y="8"/>
                  </a:lnTo>
                  <a:lnTo>
                    <a:pt x="305" y="11"/>
                  </a:lnTo>
                  <a:lnTo>
                    <a:pt x="312" y="11"/>
                  </a:lnTo>
                  <a:lnTo>
                    <a:pt x="311" y="6"/>
                  </a:lnTo>
                  <a:lnTo>
                    <a:pt x="318" y="4"/>
                  </a:lnTo>
                  <a:lnTo>
                    <a:pt x="321" y="8"/>
                  </a:lnTo>
                  <a:lnTo>
                    <a:pt x="329" y="7"/>
                  </a:lnTo>
                  <a:lnTo>
                    <a:pt x="335" y="9"/>
                  </a:lnTo>
                  <a:lnTo>
                    <a:pt x="333" y="9"/>
                  </a:lnTo>
                  <a:lnTo>
                    <a:pt x="345" y="11"/>
                  </a:lnTo>
                  <a:lnTo>
                    <a:pt x="346" y="13"/>
                  </a:lnTo>
                  <a:lnTo>
                    <a:pt x="333" y="18"/>
                  </a:lnTo>
                  <a:lnTo>
                    <a:pt x="314" y="17"/>
                  </a:lnTo>
                  <a:lnTo>
                    <a:pt x="333" y="22"/>
                  </a:lnTo>
                  <a:lnTo>
                    <a:pt x="329" y="26"/>
                  </a:lnTo>
                  <a:lnTo>
                    <a:pt x="338" y="25"/>
                  </a:lnTo>
                  <a:lnTo>
                    <a:pt x="347" y="24"/>
                  </a:lnTo>
                  <a:lnTo>
                    <a:pt x="347" y="27"/>
                  </a:lnTo>
                  <a:lnTo>
                    <a:pt x="338" y="26"/>
                  </a:lnTo>
                  <a:lnTo>
                    <a:pt x="337" y="29"/>
                  </a:lnTo>
                  <a:lnTo>
                    <a:pt x="328" y="33"/>
                  </a:lnTo>
                  <a:lnTo>
                    <a:pt x="326" y="36"/>
                  </a:lnTo>
                  <a:lnTo>
                    <a:pt x="322" y="34"/>
                  </a:lnTo>
                  <a:lnTo>
                    <a:pt x="327" y="29"/>
                  </a:lnTo>
                  <a:lnTo>
                    <a:pt x="323" y="25"/>
                  </a:lnTo>
                  <a:lnTo>
                    <a:pt x="306" y="18"/>
                  </a:lnTo>
                  <a:lnTo>
                    <a:pt x="293" y="20"/>
                  </a:lnTo>
                  <a:lnTo>
                    <a:pt x="281" y="23"/>
                  </a:lnTo>
                  <a:lnTo>
                    <a:pt x="278" y="26"/>
                  </a:lnTo>
                  <a:lnTo>
                    <a:pt x="280" y="37"/>
                  </a:lnTo>
                  <a:lnTo>
                    <a:pt x="266" y="43"/>
                  </a:lnTo>
                  <a:lnTo>
                    <a:pt x="256" y="39"/>
                  </a:lnTo>
                  <a:lnTo>
                    <a:pt x="249" y="42"/>
                  </a:lnTo>
                  <a:lnTo>
                    <a:pt x="235" y="41"/>
                  </a:lnTo>
                  <a:lnTo>
                    <a:pt x="224" y="33"/>
                  </a:lnTo>
                  <a:lnTo>
                    <a:pt x="217" y="31"/>
                  </a:lnTo>
                  <a:lnTo>
                    <a:pt x="214" y="32"/>
                  </a:lnTo>
                  <a:lnTo>
                    <a:pt x="215" y="34"/>
                  </a:lnTo>
                  <a:lnTo>
                    <a:pt x="208" y="36"/>
                  </a:lnTo>
                  <a:lnTo>
                    <a:pt x="201" y="36"/>
                  </a:lnTo>
                  <a:lnTo>
                    <a:pt x="204" y="39"/>
                  </a:lnTo>
                  <a:lnTo>
                    <a:pt x="201" y="44"/>
                  </a:lnTo>
                  <a:lnTo>
                    <a:pt x="204" y="46"/>
                  </a:lnTo>
                  <a:lnTo>
                    <a:pt x="202" y="48"/>
                  </a:lnTo>
                  <a:lnTo>
                    <a:pt x="179" y="46"/>
                  </a:lnTo>
                  <a:lnTo>
                    <a:pt x="176" y="48"/>
                  </a:lnTo>
                  <a:lnTo>
                    <a:pt x="177" y="51"/>
                  </a:lnTo>
                  <a:lnTo>
                    <a:pt x="174" y="56"/>
                  </a:lnTo>
                  <a:lnTo>
                    <a:pt x="167" y="54"/>
                  </a:lnTo>
                  <a:lnTo>
                    <a:pt x="158" y="57"/>
                  </a:lnTo>
                  <a:lnTo>
                    <a:pt x="157" y="62"/>
                  </a:lnTo>
                  <a:lnTo>
                    <a:pt x="151" y="66"/>
                  </a:lnTo>
                  <a:lnTo>
                    <a:pt x="155" y="70"/>
                  </a:lnTo>
                  <a:lnTo>
                    <a:pt x="155" y="72"/>
                  </a:lnTo>
                  <a:lnTo>
                    <a:pt x="143" y="82"/>
                  </a:lnTo>
                  <a:lnTo>
                    <a:pt x="141" y="88"/>
                  </a:lnTo>
                  <a:lnTo>
                    <a:pt x="132" y="91"/>
                  </a:lnTo>
                  <a:lnTo>
                    <a:pt x="134" y="100"/>
                  </a:lnTo>
                  <a:lnTo>
                    <a:pt x="132" y="108"/>
                  </a:lnTo>
                  <a:lnTo>
                    <a:pt x="123" y="117"/>
                  </a:lnTo>
                  <a:lnTo>
                    <a:pt x="130" y="123"/>
                  </a:lnTo>
                  <a:lnTo>
                    <a:pt x="130" y="127"/>
                  </a:lnTo>
                  <a:lnTo>
                    <a:pt x="127" y="129"/>
                  </a:lnTo>
                  <a:lnTo>
                    <a:pt x="113" y="129"/>
                  </a:lnTo>
                  <a:lnTo>
                    <a:pt x="103" y="136"/>
                  </a:lnTo>
                  <a:lnTo>
                    <a:pt x="101" y="141"/>
                  </a:lnTo>
                  <a:lnTo>
                    <a:pt x="104" y="146"/>
                  </a:lnTo>
                  <a:lnTo>
                    <a:pt x="102" y="156"/>
                  </a:lnTo>
                  <a:lnTo>
                    <a:pt x="104" y="161"/>
                  </a:lnTo>
                  <a:lnTo>
                    <a:pt x="105" y="172"/>
                  </a:lnTo>
                  <a:lnTo>
                    <a:pt x="114" y="176"/>
                  </a:lnTo>
                  <a:lnTo>
                    <a:pt x="115" y="180"/>
                  </a:lnTo>
                  <a:lnTo>
                    <a:pt x="114" y="183"/>
                  </a:lnTo>
                  <a:lnTo>
                    <a:pt x="106" y="188"/>
                  </a:lnTo>
                  <a:lnTo>
                    <a:pt x="109" y="190"/>
                  </a:lnTo>
                  <a:lnTo>
                    <a:pt x="112" y="196"/>
                  </a:lnTo>
                  <a:lnTo>
                    <a:pt x="111" y="201"/>
                  </a:lnTo>
                  <a:lnTo>
                    <a:pt x="112" y="205"/>
                  </a:lnTo>
                  <a:lnTo>
                    <a:pt x="104" y="209"/>
                  </a:lnTo>
                  <a:lnTo>
                    <a:pt x="104" y="212"/>
                  </a:lnTo>
                  <a:lnTo>
                    <a:pt x="100" y="215"/>
                  </a:lnTo>
                  <a:lnTo>
                    <a:pt x="102" y="220"/>
                  </a:lnTo>
                  <a:lnTo>
                    <a:pt x="100" y="227"/>
                  </a:lnTo>
                  <a:lnTo>
                    <a:pt x="98" y="228"/>
                  </a:lnTo>
                  <a:lnTo>
                    <a:pt x="97" y="227"/>
                  </a:lnTo>
                  <a:lnTo>
                    <a:pt x="96" y="229"/>
                  </a:lnTo>
                  <a:lnTo>
                    <a:pt x="95" y="225"/>
                  </a:lnTo>
                  <a:lnTo>
                    <a:pt x="92" y="223"/>
                  </a:lnTo>
                  <a:lnTo>
                    <a:pt x="88" y="222"/>
                  </a:lnTo>
                  <a:lnTo>
                    <a:pt x="85" y="212"/>
                  </a:lnTo>
                  <a:lnTo>
                    <a:pt x="87" y="209"/>
                  </a:lnTo>
                  <a:lnTo>
                    <a:pt x="85" y="209"/>
                  </a:lnTo>
                  <a:lnTo>
                    <a:pt x="82" y="210"/>
                  </a:lnTo>
                  <a:lnTo>
                    <a:pt x="84" y="215"/>
                  </a:lnTo>
                  <a:lnTo>
                    <a:pt x="82" y="216"/>
                  </a:lnTo>
                  <a:lnTo>
                    <a:pt x="80" y="212"/>
                  </a:lnTo>
                  <a:lnTo>
                    <a:pt x="80" y="216"/>
                  </a:lnTo>
                  <a:lnTo>
                    <a:pt x="83" y="220"/>
                  </a:lnTo>
                  <a:lnTo>
                    <a:pt x="80" y="226"/>
                  </a:lnTo>
                  <a:lnTo>
                    <a:pt x="71" y="225"/>
                  </a:lnTo>
                  <a:lnTo>
                    <a:pt x="71" y="226"/>
                  </a:lnTo>
                  <a:lnTo>
                    <a:pt x="64" y="234"/>
                  </a:lnTo>
                  <a:lnTo>
                    <a:pt x="50" y="242"/>
                  </a:lnTo>
                  <a:lnTo>
                    <a:pt x="48" y="240"/>
                  </a:lnTo>
                  <a:lnTo>
                    <a:pt x="43" y="245"/>
                  </a:lnTo>
                  <a:lnTo>
                    <a:pt x="40" y="246"/>
                  </a:lnTo>
                  <a:lnTo>
                    <a:pt x="35" y="245"/>
                  </a:lnTo>
                  <a:lnTo>
                    <a:pt x="37" y="242"/>
                  </a:lnTo>
                  <a:lnTo>
                    <a:pt x="33" y="242"/>
                  </a:lnTo>
                  <a:lnTo>
                    <a:pt x="32" y="244"/>
                  </a:lnTo>
                  <a:lnTo>
                    <a:pt x="27" y="244"/>
                  </a:lnTo>
                  <a:lnTo>
                    <a:pt x="27" y="239"/>
                  </a:lnTo>
                  <a:lnTo>
                    <a:pt x="26" y="242"/>
                  </a:lnTo>
                  <a:lnTo>
                    <a:pt x="23" y="241"/>
                  </a:lnTo>
                  <a:lnTo>
                    <a:pt x="9" y="232"/>
                  </a:lnTo>
                  <a:lnTo>
                    <a:pt x="11" y="227"/>
                  </a:lnTo>
                  <a:lnTo>
                    <a:pt x="16" y="227"/>
                  </a:lnTo>
                  <a:lnTo>
                    <a:pt x="16" y="226"/>
                  </a:lnTo>
                  <a:lnTo>
                    <a:pt x="19" y="221"/>
                  </a:lnTo>
                  <a:lnTo>
                    <a:pt x="19" y="220"/>
                  </a:lnTo>
                  <a:lnTo>
                    <a:pt x="18" y="220"/>
                  </a:lnTo>
                  <a:lnTo>
                    <a:pt x="21" y="216"/>
                  </a:lnTo>
                  <a:lnTo>
                    <a:pt x="6" y="220"/>
                  </a:lnTo>
                  <a:lnTo>
                    <a:pt x="4" y="218"/>
                  </a:lnTo>
                  <a:lnTo>
                    <a:pt x="8" y="213"/>
                  </a:lnTo>
                  <a:lnTo>
                    <a:pt x="14" y="213"/>
                  </a:lnTo>
                  <a:lnTo>
                    <a:pt x="21" y="210"/>
                  </a:lnTo>
                  <a:lnTo>
                    <a:pt x="12" y="210"/>
                  </a:lnTo>
                  <a:lnTo>
                    <a:pt x="20" y="204"/>
                  </a:lnTo>
                  <a:lnTo>
                    <a:pt x="18" y="203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7" y="197"/>
                  </a:lnTo>
                  <a:lnTo>
                    <a:pt x="30" y="196"/>
                  </a:lnTo>
                  <a:lnTo>
                    <a:pt x="23" y="195"/>
                  </a:lnTo>
                  <a:lnTo>
                    <a:pt x="20" y="196"/>
                  </a:lnTo>
                  <a:lnTo>
                    <a:pt x="12" y="20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3602" y="2035"/>
              <a:ext cx="92" cy="72"/>
            </a:xfrm>
            <a:custGeom>
              <a:avLst/>
              <a:gdLst/>
              <a:ahLst/>
              <a:cxnLst>
                <a:cxn ang="0">
                  <a:pos x="73" y="71"/>
                </a:cxn>
                <a:cxn ang="0">
                  <a:pos x="59" y="69"/>
                </a:cxn>
                <a:cxn ang="0">
                  <a:pos x="46" y="66"/>
                </a:cxn>
                <a:cxn ang="0">
                  <a:pos x="33" y="64"/>
                </a:cxn>
                <a:cxn ang="0">
                  <a:pos x="19" y="61"/>
                </a:cxn>
                <a:cxn ang="0">
                  <a:pos x="13" y="45"/>
                </a:cxn>
                <a:cxn ang="0">
                  <a:pos x="2" y="36"/>
                </a:cxn>
                <a:cxn ang="0">
                  <a:pos x="0" y="31"/>
                </a:cxn>
                <a:cxn ang="0">
                  <a:pos x="6" y="27"/>
                </a:cxn>
                <a:cxn ang="0">
                  <a:pos x="6" y="36"/>
                </a:cxn>
                <a:cxn ang="0">
                  <a:pos x="12" y="36"/>
                </a:cxn>
                <a:cxn ang="0">
                  <a:pos x="14" y="40"/>
                </a:cxn>
                <a:cxn ang="0">
                  <a:pos x="23" y="41"/>
                </a:cxn>
                <a:cxn ang="0">
                  <a:pos x="28" y="37"/>
                </a:cxn>
                <a:cxn ang="0">
                  <a:pos x="51" y="40"/>
                </a:cxn>
                <a:cxn ang="0">
                  <a:pos x="59" y="34"/>
                </a:cxn>
                <a:cxn ang="0">
                  <a:pos x="58" y="31"/>
                </a:cxn>
                <a:cxn ang="0">
                  <a:pos x="61" y="31"/>
                </a:cxn>
                <a:cxn ang="0">
                  <a:pos x="63" y="26"/>
                </a:cxn>
                <a:cxn ang="0">
                  <a:pos x="73" y="15"/>
                </a:cxn>
                <a:cxn ang="0">
                  <a:pos x="83" y="0"/>
                </a:cxn>
                <a:cxn ang="0">
                  <a:pos x="85" y="7"/>
                </a:cxn>
                <a:cxn ang="0">
                  <a:pos x="88" y="8"/>
                </a:cxn>
                <a:cxn ang="0">
                  <a:pos x="91" y="24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83" y="31"/>
                </a:cxn>
                <a:cxn ang="0">
                  <a:pos x="88" y="40"/>
                </a:cxn>
                <a:cxn ang="0">
                  <a:pos x="78" y="44"/>
                </a:cxn>
                <a:cxn ang="0">
                  <a:pos x="76" y="55"/>
                </a:cxn>
                <a:cxn ang="0">
                  <a:pos x="76" y="68"/>
                </a:cxn>
                <a:cxn ang="0">
                  <a:pos x="73" y="71"/>
                </a:cxn>
              </a:cxnLst>
              <a:rect l="0" t="0" r="r" b="b"/>
              <a:pathLst>
                <a:path w="92" h="72">
                  <a:moveTo>
                    <a:pt x="73" y="71"/>
                  </a:moveTo>
                  <a:lnTo>
                    <a:pt x="59" y="69"/>
                  </a:lnTo>
                  <a:lnTo>
                    <a:pt x="46" y="66"/>
                  </a:lnTo>
                  <a:lnTo>
                    <a:pt x="33" y="64"/>
                  </a:lnTo>
                  <a:lnTo>
                    <a:pt x="19" y="61"/>
                  </a:lnTo>
                  <a:lnTo>
                    <a:pt x="13" y="45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6" y="27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4" y="40"/>
                  </a:lnTo>
                  <a:lnTo>
                    <a:pt x="23" y="41"/>
                  </a:lnTo>
                  <a:lnTo>
                    <a:pt x="28" y="37"/>
                  </a:lnTo>
                  <a:lnTo>
                    <a:pt x="51" y="40"/>
                  </a:lnTo>
                  <a:lnTo>
                    <a:pt x="59" y="34"/>
                  </a:lnTo>
                  <a:lnTo>
                    <a:pt x="58" y="31"/>
                  </a:lnTo>
                  <a:lnTo>
                    <a:pt x="61" y="31"/>
                  </a:lnTo>
                  <a:lnTo>
                    <a:pt x="63" y="26"/>
                  </a:lnTo>
                  <a:lnTo>
                    <a:pt x="73" y="15"/>
                  </a:lnTo>
                  <a:lnTo>
                    <a:pt x="83" y="0"/>
                  </a:lnTo>
                  <a:lnTo>
                    <a:pt x="85" y="7"/>
                  </a:lnTo>
                  <a:lnTo>
                    <a:pt x="88" y="8"/>
                  </a:lnTo>
                  <a:lnTo>
                    <a:pt x="91" y="24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83" y="31"/>
                  </a:lnTo>
                  <a:lnTo>
                    <a:pt x="88" y="40"/>
                  </a:lnTo>
                  <a:lnTo>
                    <a:pt x="78" y="44"/>
                  </a:lnTo>
                  <a:lnTo>
                    <a:pt x="76" y="55"/>
                  </a:lnTo>
                  <a:lnTo>
                    <a:pt x="76" y="68"/>
                  </a:lnTo>
                  <a:lnTo>
                    <a:pt x="73" y="7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3602" y="2035"/>
              <a:ext cx="98" cy="78"/>
            </a:xfrm>
            <a:custGeom>
              <a:avLst/>
              <a:gdLst/>
              <a:ahLst/>
              <a:cxnLst>
                <a:cxn ang="0">
                  <a:pos x="77" y="77"/>
                </a:cxn>
                <a:cxn ang="0">
                  <a:pos x="63" y="74"/>
                </a:cxn>
                <a:cxn ang="0">
                  <a:pos x="49" y="72"/>
                </a:cxn>
                <a:cxn ang="0">
                  <a:pos x="35" y="70"/>
                </a:cxn>
                <a:cxn ang="0">
                  <a:pos x="20" y="66"/>
                </a:cxn>
                <a:cxn ang="0">
                  <a:pos x="13" y="49"/>
                </a:cxn>
                <a:cxn ang="0">
                  <a:pos x="2" y="39"/>
                </a:cxn>
                <a:cxn ang="0">
                  <a:pos x="0" y="33"/>
                </a:cxn>
                <a:cxn ang="0">
                  <a:pos x="6" y="30"/>
                </a:cxn>
                <a:cxn ang="0">
                  <a:pos x="6" y="39"/>
                </a:cxn>
                <a:cxn ang="0">
                  <a:pos x="12" y="39"/>
                </a:cxn>
                <a:cxn ang="0">
                  <a:pos x="15" y="44"/>
                </a:cxn>
                <a:cxn ang="0">
                  <a:pos x="25" y="45"/>
                </a:cxn>
                <a:cxn ang="0">
                  <a:pos x="30" y="40"/>
                </a:cxn>
                <a:cxn ang="0">
                  <a:pos x="54" y="43"/>
                </a:cxn>
                <a:cxn ang="0">
                  <a:pos x="63" y="37"/>
                </a:cxn>
                <a:cxn ang="0">
                  <a:pos x="62" y="34"/>
                </a:cxn>
                <a:cxn ang="0">
                  <a:pos x="65" y="34"/>
                </a:cxn>
                <a:cxn ang="0">
                  <a:pos x="67" y="28"/>
                </a:cxn>
                <a:cxn ang="0">
                  <a:pos x="78" y="16"/>
                </a:cxn>
                <a:cxn ang="0">
                  <a:pos x="89" y="0"/>
                </a:cxn>
                <a:cxn ang="0">
                  <a:pos x="91" y="7"/>
                </a:cxn>
                <a:cxn ang="0">
                  <a:pos x="93" y="9"/>
                </a:cxn>
                <a:cxn ang="0">
                  <a:pos x="97" y="26"/>
                </a:cxn>
                <a:cxn ang="0">
                  <a:pos x="92" y="26"/>
                </a:cxn>
                <a:cxn ang="0">
                  <a:pos x="86" y="26"/>
                </a:cxn>
                <a:cxn ang="0">
                  <a:pos x="89" y="34"/>
                </a:cxn>
                <a:cxn ang="0">
                  <a:pos x="93" y="43"/>
                </a:cxn>
                <a:cxn ang="0">
                  <a:pos x="83" y="47"/>
                </a:cxn>
                <a:cxn ang="0">
                  <a:pos x="81" y="60"/>
                </a:cxn>
                <a:cxn ang="0">
                  <a:pos x="81" y="73"/>
                </a:cxn>
                <a:cxn ang="0">
                  <a:pos x="77" y="77"/>
                </a:cxn>
              </a:cxnLst>
              <a:rect l="0" t="0" r="r" b="b"/>
              <a:pathLst>
                <a:path w="98" h="78">
                  <a:moveTo>
                    <a:pt x="77" y="77"/>
                  </a:moveTo>
                  <a:lnTo>
                    <a:pt x="63" y="74"/>
                  </a:lnTo>
                  <a:lnTo>
                    <a:pt x="49" y="72"/>
                  </a:lnTo>
                  <a:lnTo>
                    <a:pt x="35" y="70"/>
                  </a:lnTo>
                  <a:lnTo>
                    <a:pt x="20" y="66"/>
                  </a:lnTo>
                  <a:lnTo>
                    <a:pt x="13" y="49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6" y="30"/>
                  </a:lnTo>
                  <a:lnTo>
                    <a:pt x="6" y="39"/>
                  </a:lnTo>
                  <a:lnTo>
                    <a:pt x="12" y="39"/>
                  </a:lnTo>
                  <a:lnTo>
                    <a:pt x="15" y="44"/>
                  </a:lnTo>
                  <a:lnTo>
                    <a:pt x="25" y="45"/>
                  </a:lnTo>
                  <a:lnTo>
                    <a:pt x="30" y="40"/>
                  </a:lnTo>
                  <a:lnTo>
                    <a:pt x="54" y="43"/>
                  </a:lnTo>
                  <a:lnTo>
                    <a:pt x="63" y="37"/>
                  </a:lnTo>
                  <a:lnTo>
                    <a:pt x="62" y="34"/>
                  </a:lnTo>
                  <a:lnTo>
                    <a:pt x="65" y="34"/>
                  </a:lnTo>
                  <a:lnTo>
                    <a:pt x="67" y="28"/>
                  </a:lnTo>
                  <a:lnTo>
                    <a:pt x="78" y="16"/>
                  </a:lnTo>
                  <a:lnTo>
                    <a:pt x="89" y="0"/>
                  </a:lnTo>
                  <a:lnTo>
                    <a:pt x="91" y="7"/>
                  </a:lnTo>
                  <a:lnTo>
                    <a:pt x="93" y="9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86" y="26"/>
                  </a:lnTo>
                  <a:lnTo>
                    <a:pt x="89" y="34"/>
                  </a:lnTo>
                  <a:lnTo>
                    <a:pt x="93" y="43"/>
                  </a:lnTo>
                  <a:lnTo>
                    <a:pt x="83" y="47"/>
                  </a:lnTo>
                  <a:lnTo>
                    <a:pt x="81" y="60"/>
                  </a:lnTo>
                  <a:lnTo>
                    <a:pt x="81" y="73"/>
                  </a:lnTo>
                  <a:lnTo>
                    <a:pt x="77" y="7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3630" y="2061"/>
              <a:ext cx="134" cy="172"/>
            </a:xfrm>
            <a:custGeom>
              <a:avLst/>
              <a:gdLst/>
              <a:ahLst/>
              <a:cxnLst>
                <a:cxn ang="0">
                  <a:pos x="61" y="60"/>
                </a:cxn>
                <a:cxn ang="0">
                  <a:pos x="59" y="70"/>
                </a:cxn>
                <a:cxn ang="0">
                  <a:pos x="57" y="80"/>
                </a:cxn>
                <a:cxn ang="0">
                  <a:pos x="55" y="91"/>
                </a:cxn>
                <a:cxn ang="0">
                  <a:pos x="52" y="101"/>
                </a:cxn>
                <a:cxn ang="0">
                  <a:pos x="39" y="106"/>
                </a:cxn>
                <a:cxn ang="0">
                  <a:pos x="26" y="111"/>
                </a:cxn>
                <a:cxn ang="0">
                  <a:pos x="14" y="116"/>
                </a:cxn>
                <a:cxn ang="0">
                  <a:pos x="0" y="121"/>
                </a:cxn>
                <a:cxn ang="0">
                  <a:pos x="11" y="146"/>
                </a:cxn>
                <a:cxn ang="0">
                  <a:pos x="22" y="171"/>
                </a:cxn>
                <a:cxn ang="0">
                  <a:pos x="42" y="163"/>
                </a:cxn>
                <a:cxn ang="0">
                  <a:pos x="56" y="165"/>
                </a:cxn>
                <a:cxn ang="0">
                  <a:pos x="61" y="158"/>
                </a:cxn>
                <a:cxn ang="0">
                  <a:pos x="61" y="152"/>
                </a:cxn>
                <a:cxn ang="0">
                  <a:pos x="66" y="146"/>
                </a:cxn>
                <a:cxn ang="0">
                  <a:pos x="81" y="143"/>
                </a:cxn>
                <a:cxn ang="0">
                  <a:pos x="86" y="127"/>
                </a:cxn>
                <a:cxn ang="0">
                  <a:pos x="92" y="122"/>
                </a:cxn>
                <a:cxn ang="0">
                  <a:pos x="103" y="121"/>
                </a:cxn>
                <a:cxn ang="0">
                  <a:pos x="101" y="100"/>
                </a:cxn>
                <a:cxn ang="0">
                  <a:pos x="105" y="92"/>
                </a:cxn>
                <a:cxn ang="0">
                  <a:pos x="108" y="89"/>
                </a:cxn>
                <a:cxn ang="0">
                  <a:pos x="111" y="92"/>
                </a:cxn>
                <a:cxn ang="0">
                  <a:pos x="114" y="91"/>
                </a:cxn>
                <a:cxn ang="0">
                  <a:pos x="119" y="79"/>
                </a:cxn>
                <a:cxn ang="0">
                  <a:pos x="130" y="62"/>
                </a:cxn>
                <a:cxn ang="0">
                  <a:pos x="133" y="50"/>
                </a:cxn>
                <a:cxn ang="0">
                  <a:pos x="122" y="43"/>
                </a:cxn>
                <a:cxn ang="0">
                  <a:pos x="111" y="27"/>
                </a:cxn>
                <a:cxn ang="0">
                  <a:pos x="92" y="21"/>
                </a:cxn>
                <a:cxn ang="0">
                  <a:pos x="78" y="14"/>
                </a:cxn>
                <a:cxn ang="0">
                  <a:pos x="68" y="4"/>
                </a:cxn>
                <a:cxn ang="0">
                  <a:pos x="67" y="0"/>
                </a:cxn>
                <a:cxn ang="0">
                  <a:pos x="61" y="0"/>
                </a:cxn>
                <a:cxn ang="0">
                  <a:pos x="56" y="0"/>
                </a:cxn>
                <a:cxn ang="0">
                  <a:pos x="59" y="8"/>
                </a:cxn>
                <a:cxn ang="0">
                  <a:pos x="63" y="16"/>
                </a:cxn>
                <a:cxn ang="0">
                  <a:pos x="53" y="21"/>
                </a:cxn>
                <a:cxn ang="0">
                  <a:pos x="51" y="32"/>
                </a:cxn>
                <a:cxn ang="0">
                  <a:pos x="51" y="45"/>
                </a:cxn>
                <a:cxn ang="0">
                  <a:pos x="61" y="60"/>
                </a:cxn>
              </a:cxnLst>
              <a:rect l="0" t="0" r="r" b="b"/>
              <a:pathLst>
                <a:path w="134" h="172">
                  <a:moveTo>
                    <a:pt x="61" y="60"/>
                  </a:moveTo>
                  <a:lnTo>
                    <a:pt x="59" y="70"/>
                  </a:lnTo>
                  <a:lnTo>
                    <a:pt x="57" y="80"/>
                  </a:lnTo>
                  <a:lnTo>
                    <a:pt x="55" y="91"/>
                  </a:lnTo>
                  <a:lnTo>
                    <a:pt x="52" y="101"/>
                  </a:lnTo>
                  <a:lnTo>
                    <a:pt x="39" y="106"/>
                  </a:lnTo>
                  <a:lnTo>
                    <a:pt x="26" y="111"/>
                  </a:lnTo>
                  <a:lnTo>
                    <a:pt x="14" y="116"/>
                  </a:lnTo>
                  <a:lnTo>
                    <a:pt x="0" y="121"/>
                  </a:lnTo>
                  <a:lnTo>
                    <a:pt x="11" y="146"/>
                  </a:lnTo>
                  <a:lnTo>
                    <a:pt x="22" y="171"/>
                  </a:lnTo>
                  <a:lnTo>
                    <a:pt x="42" y="163"/>
                  </a:lnTo>
                  <a:lnTo>
                    <a:pt x="56" y="165"/>
                  </a:lnTo>
                  <a:lnTo>
                    <a:pt x="61" y="158"/>
                  </a:lnTo>
                  <a:lnTo>
                    <a:pt x="61" y="152"/>
                  </a:lnTo>
                  <a:lnTo>
                    <a:pt x="66" y="146"/>
                  </a:lnTo>
                  <a:lnTo>
                    <a:pt x="81" y="143"/>
                  </a:lnTo>
                  <a:lnTo>
                    <a:pt x="86" y="127"/>
                  </a:lnTo>
                  <a:lnTo>
                    <a:pt x="92" y="122"/>
                  </a:lnTo>
                  <a:lnTo>
                    <a:pt x="103" y="121"/>
                  </a:lnTo>
                  <a:lnTo>
                    <a:pt x="101" y="100"/>
                  </a:lnTo>
                  <a:lnTo>
                    <a:pt x="105" y="92"/>
                  </a:lnTo>
                  <a:lnTo>
                    <a:pt x="108" y="89"/>
                  </a:lnTo>
                  <a:lnTo>
                    <a:pt x="111" y="92"/>
                  </a:lnTo>
                  <a:lnTo>
                    <a:pt x="114" y="91"/>
                  </a:lnTo>
                  <a:lnTo>
                    <a:pt x="119" y="79"/>
                  </a:lnTo>
                  <a:lnTo>
                    <a:pt x="130" y="62"/>
                  </a:lnTo>
                  <a:lnTo>
                    <a:pt x="133" y="50"/>
                  </a:lnTo>
                  <a:lnTo>
                    <a:pt x="122" y="43"/>
                  </a:lnTo>
                  <a:lnTo>
                    <a:pt x="111" y="27"/>
                  </a:lnTo>
                  <a:lnTo>
                    <a:pt x="92" y="21"/>
                  </a:lnTo>
                  <a:lnTo>
                    <a:pt x="78" y="14"/>
                  </a:lnTo>
                  <a:lnTo>
                    <a:pt x="68" y="4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9" y="8"/>
                  </a:lnTo>
                  <a:lnTo>
                    <a:pt x="63" y="16"/>
                  </a:lnTo>
                  <a:lnTo>
                    <a:pt x="53" y="21"/>
                  </a:lnTo>
                  <a:lnTo>
                    <a:pt x="51" y="32"/>
                  </a:lnTo>
                  <a:lnTo>
                    <a:pt x="51" y="45"/>
                  </a:lnTo>
                  <a:lnTo>
                    <a:pt x="61" y="6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3630" y="2061"/>
              <a:ext cx="139" cy="177"/>
            </a:xfrm>
            <a:custGeom>
              <a:avLst/>
              <a:gdLst/>
              <a:ahLst/>
              <a:cxnLst>
                <a:cxn ang="0">
                  <a:pos x="64" y="62"/>
                </a:cxn>
                <a:cxn ang="0">
                  <a:pos x="61" y="72"/>
                </a:cxn>
                <a:cxn ang="0">
                  <a:pos x="59" y="82"/>
                </a:cxn>
                <a:cxn ang="0">
                  <a:pos x="57" y="93"/>
                </a:cxn>
                <a:cxn ang="0">
                  <a:pos x="54" y="104"/>
                </a:cxn>
                <a:cxn ang="0">
                  <a:pos x="41" y="109"/>
                </a:cxn>
                <a:cxn ang="0">
                  <a:pos x="27" y="114"/>
                </a:cxn>
                <a:cxn ang="0">
                  <a:pos x="14" y="120"/>
                </a:cxn>
                <a:cxn ang="0">
                  <a:pos x="0" y="125"/>
                </a:cxn>
                <a:cxn ang="0">
                  <a:pos x="12" y="150"/>
                </a:cxn>
                <a:cxn ang="0">
                  <a:pos x="23" y="176"/>
                </a:cxn>
                <a:cxn ang="0">
                  <a:pos x="43" y="168"/>
                </a:cxn>
                <a:cxn ang="0">
                  <a:pos x="58" y="170"/>
                </a:cxn>
                <a:cxn ang="0">
                  <a:pos x="64" y="163"/>
                </a:cxn>
                <a:cxn ang="0">
                  <a:pos x="64" y="157"/>
                </a:cxn>
                <a:cxn ang="0">
                  <a:pos x="68" y="150"/>
                </a:cxn>
                <a:cxn ang="0">
                  <a:pos x="84" y="147"/>
                </a:cxn>
                <a:cxn ang="0">
                  <a:pos x="89" y="131"/>
                </a:cxn>
                <a:cxn ang="0">
                  <a:pos x="96" y="126"/>
                </a:cxn>
                <a:cxn ang="0">
                  <a:pos x="107" y="124"/>
                </a:cxn>
                <a:cxn ang="0">
                  <a:pos x="104" y="103"/>
                </a:cxn>
                <a:cxn ang="0">
                  <a:pos x="109" y="95"/>
                </a:cxn>
                <a:cxn ang="0">
                  <a:pos x="112" y="92"/>
                </a:cxn>
                <a:cxn ang="0">
                  <a:pos x="115" y="95"/>
                </a:cxn>
                <a:cxn ang="0">
                  <a:pos x="119" y="94"/>
                </a:cxn>
                <a:cxn ang="0">
                  <a:pos x="124" y="81"/>
                </a:cxn>
                <a:cxn ang="0">
                  <a:pos x="135" y="63"/>
                </a:cxn>
                <a:cxn ang="0">
                  <a:pos x="138" y="51"/>
                </a:cxn>
                <a:cxn ang="0">
                  <a:pos x="127" y="44"/>
                </a:cxn>
                <a:cxn ang="0">
                  <a:pos x="115" y="28"/>
                </a:cxn>
                <a:cxn ang="0">
                  <a:pos x="96" y="22"/>
                </a:cxn>
                <a:cxn ang="0">
                  <a:pos x="81" y="14"/>
                </a:cxn>
                <a:cxn ang="0">
                  <a:pos x="71" y="4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8" y="0"/>
                </a:cxn>
                <a:cxn ang="0">
                  <a:pos x="61" y="8"/>
                </a:cxn>
                <a:cxn ang="0">
                  <a:pos x="65" y="17"/>
                </a:cxn>
                <a:cxn ang="0">
                  <a:pos x="55" y="21"/>
                </a:cxn>
                <a:cxn ang="0">
                  <a:pos x="53" y="33"/>
                </a:cxn>
                <a:cxn ang="0">
                  <a:pos x="53" y="47"/>
                </a:cxn>
                <a:cxn ang="0">
                  <a:pos x="64" y="62"/>
                </a:cxn>
              </a:cxnLst>
              <a:rect l="0" t="0" r="r" b="b"/>
              <a:pathLst>
                <a:path w="139" h="177">
                  <a:moveTo>
                    <a:pt x="64" y="62"/>
                  </a:moveTo>
                  <a:lnTo>
                    <a:pt x="61" y="72"/>
                  </a:lnTo>
                  <a:lnTo>
                    <a:pt x="59" y="82"/>
                  </a:lnTo>
                  <a:lnTo>
                    <a:pt x="57" y="93"/>
                  </a:lnTo>
                  <a:lnTo>
                    <a:pt x="54" y="104"/>
                  </a:lnTo>
                  <a:lnTo>
                    <a:pt x="41" y="109"/>
                  </a:lnTo>
                  <a:lnTo>
                    <a:pt x="27" y="114"/>
                  </a:lnTo>
                  <a:lnTo>
                    <a:pt x="14" y="120"/>
                  </a:lnTo>
                  <a:lnTo>
                    <a:pt x="0" y="125"/>
                  </a:lnTo>
                  <a:lnTo>
                    <a:pt x="12" y="150"/>
                  </a:lnTo>
                  <a:lnTo>
                    <a:pt x="23" y="176"/>
                  </a:lnTo>
                  <a:lnTo>
                    <a:pt x="43" y="168"/>
                  </a:lnTo>
                  <a:lnTo>
                    <a:pt x="58" y="170"/>
                  </a:lnTo>
                  <a:lnTo>
                    <a:pt x="64" y="163"/>
                  </a:lnTo>
                  <a:lnTo>
                    <a:pt x="64" y="157"/>
                  </a:lnTo>
                  <a:lnTo>
                    <a:pt x="68" y="150"/>
                  </a:lnTo>
                  <a:lnTo>
                    <a:pt x="84" y="147"/>
                  </a:lnTo>
                  <a:lnTo>
                    <a:pt x="89" y="131"/>
                  </a:lnTo>
                  <a:lnTo>
                    <a:pt x="96" y="126"/>
                  </a:lnTo>
                  <a:lnTo>
                    <a:pt x="107" y="124"/>
                  </a:lnTo>
                  <a:lnTo>
                    <a:pt x="104" y="103"/>
                  </a:lnTo>
                  <a:lnTo>
                    <a:pt x="109" y="95"/>
                  </a:lnTo>
                  <a:lnTo>
                    <a:pt x="112" y="92"/>
                  </a:lnTo>
                  <a:lnTo>
                    <a:pt x="115" y="95"/>
                  </a:lnTo>
                  <a:lnTo>
                    <a:pt x="119" y="94"/>
                  </a:lnTo>
                  <a:lnTo>
                    <a:pt x="124" y="81"/>
                  </a:lnTo>
                  <a:lnTo>
                    <a:pt x="135" y="63"/>
                  </a:lnTo>
                  <a:lnTo>
                    <a:pt x="138" y="51"/>
                  </a:lnTo>
                  <a:lnTo>
                    <a:pt x="127" y="44"/>
                  </a:lnTo>
                  <a:lnTo>
                    <a:pt x="115" y="28"/>
                  </a:lnTo>
                  <a:lnTo>
                    <a:pt x="96" y="22"/>
                  </a:lnTo>
                  <a:lnTo>
                    <a:pt x="81" y="14"/>
                  </a:lnTo>
                  <a:lnTo>
                    <a:pt x="71" y="4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61" y="8"/>
                  </a:lnTo>
                  <a:lnTo>
                    <a:pt x="65" y="17"/>
                  </a:lnTo>
                  <a:lnTo>
                    <a:pt x="55" y="21"/>
                  </a:lnTo>
                  <a:lnTo>
                    <a:pt x="53" y="33"/>
                  </a:lnTo>
                  <a:lnTo>
                    <a:pt x="53" y="47"/>
                  </a:lnTo>
                  <a:lnTo>
                    <a:pt x="64" y="6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3460" y="2186"/>
              <a:ext cx="189" cy="13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52" y="3"/>
                </a:cxn>
                <a:cxn ang="0">
                  <a:pos x="137" y="7"/>
                </a:cxn>
                <a:cxn ang="0">
                  <a:pos x="122" y="11"/>
                </a:cxn>
                <a:cxn ang="0">
                  <a:pos x="109" y="14"/>
                </a:cxn>
                <a:cxn ang="0">
                  <a:pos x="98" y="29"/>
                </a:cxn>
                <a:cxn ang="0">
                  <a:pos x="88" y="43"/>
                </a:cxn>
                <a:cxn ang="0">
                  <a:pos x="77" y="56"/>
                </a:cxn>
                <a:cxn ang="0">
                  <a:pos x="66" y="71"/>
                </a:cxn>
                <a:cxn ang="0">
                  <a:pos x="66" y="48"/>
                </a:cxn>
                <a:cxn ang="0">
                  <a:pos x="48" y="42"/>
                </a:cxn>
                <a:cxn ang="0">
                  <a:pos x="31" y="35"/>
                </a:cxn>
                <a:cxn ang="0">
                  <a:pos x="13" y="40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0" y="54"/>
                </a:cxn>
                <a:cxn ang="0">
                  <a:pos x="2" y="64"/>
                </a:cxn>
                <a:cxn ang="0">
                  <a:pos x="0" y="68"/>
                </a:cxn>
                <a:cxn ang="0">
                  <a:pos x="2" y="76"/>
                </a:cxn>
                <a:cxn ang="0">
                  <a:pos x="0" y="77"/>
                </a:cxn>
                <a:cxn ang="0">
                  <a:pos x="4" y="82"/>
                </a:cxn>
                <a:cxn ang="0">
                  <a:pos x="9" y="102"/>
                </a:cxn>
                <a:cxn ang="0">
                  <a:pos x="12" y="107"/>
                </a:cxn>
                <a:cxn ang="0">
                  <a:pos x="13" y="121"/>
                </a:cxn>
                <a:cxn ang="0">
                  <a:pos x="18" y="130"/>
                </a:cxn>
                <a:cxn ang="0">
                  <a:pos x="26" y="132"/>
                </a:cxn>
                <a:cxn ang="0">
                  <a:pos x="44" y="129"/>
                </a:cxn>
                <a:cxn ang="0">
                  <a:pos x="54" y="123"/>
                </a:cxn>
                <a:cxn ang="0">
                  <a:pos x="60" y="117"/>
                </a:cxn>
                <a:cxn ang="0">
                  <a:pos x="78" y="116"/>
                </a:cxn>
                <a:cxn ang="0">
                  <a:pos x="86" y="113"/>
                </a:cxn>
                <a:cxn ang="0">
                  <a:pos x="97" y="106"/>
                </a:cxn>
                <a:cxn ang="0">
                  <a:pos x="110" y="105"/>
                </a:cxn>
                <a:cxn ang="0">
                  <a:pos x="113" y="102"/>
                </a:cxn>
                <a:cxn ang="0">
                  <a:pos x="119" y="93"/>
                </a:cxn>
                <a:cxn ang="0">
                  <a:pos x="128" y="89"/>
                </a:cxn>
                <a:cxn ang="0">
                  <a:pos x="159" y="79"/>
                </a:cxn>
                <a:cxn ang="0">
                  <a:pos x="165" y="73"/>
                </a:cxn>
                <a:cxn ang="0">
                  <a:pos x="175" y="71"/>
                </a:cxn>
                <a:cxn ang="0">
                  <a:pos x="174" y="64"/>
                </a:cxn>
                <a:cxn ang="0">
                  <a:pos x="177" y="58"/>
                </a:cxn>
                <a:cxn ang="0">
                  <a:pos x="188" y="49"/>
                </a:cxn>
                <a:cxn ang="0">
                  <a:pos x="177" y="25"/>
                </a:cxn>
                <a:cxn ang="0">
                  <a:pos x="166" y="0"/>
                </a:cxn>
              </a:cxnLst>
              <a:rect l="0" t="0" r="r" b="b"/>
              <a:pathLst>
                <a:path w="189" h="133">
                  <a:moveTo>
                    <a:pt x="166" y="0"/>
                  </a:moveTo>
                  <a:lnTo>
                    <a:pt x="152" y="3"/>
                  </a:lnTo>
                  <a:lnTo>
                    <a:pt x="137" y="7"/>
                  </a:lnTo>
                  <a:lnTo>
                    <a:pt x="122" y="11"/>
                  </a:lnTo>
                  <a:lnTo>
                    <a:pt x="109" y="14"/>
                  </a:lnTo>
                  <a:lnTo>
                    <a:pt x="98" y="29"/>
                  </a:lnTo>
                  <a:lnTo>
                    <a:pt x="88" y="43"/>
                  </a:lnTo>
                  <a:lnTo>
                    <a:pt x="77" y="56"/>
                  </a:lnTo>
                  <a:lnTo>
                    <a:pt x="66" y="71"/>
                  </a:lnTo>
                  <a:lnTo>
                    <a:pt x="66" y="48"/>
                  </a:lnTo>
                  <a:lnTo>
                    <a:pt x="48" y="42"/>
                  </a:lnTo>
                  <a:lnTo>
                    <a:pt x="31" y="35"/>
                  </a:lnTo>
                  <a:lnTo>
                    <a:pt x="13" y="40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0" y="54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0" y="77"/>
                  </a:lnTo>
                  <a:lnTo>
                    <a:pt x="4" y="82"/>
                  </a:lnTo>
                  <a:lnTo>
                    <a:pt x="9" y="102"/>
                  </a:lnTo>
                  <a:lnTo>
                    <a:pt x="12" y="107"/>
                  </a:lnTo>
                  <a:lnTo>
                    <a:pt x="13" y="121"/>
                  </a:lnTo>
                  <a:lnTo>
                    <a:pt x="18" y="130"/>
                  </a:lnTo>
                  <a:lnTo>
                    <a:pt x="26" y="132"/>
                  </a:lnTo>
                  <a:lnTo>
                    <a:pt x="44" y="129"/>
                  </a:lnTo>
                  <a:lnTo>
                    <a:pt x="54" y="123"/>
                  </a:lnTo>
                  <a:lnTo>
                    <a:pt x="60" y="117"/>
                  </a:lnTo>
                  <a:lnTo>
                    <a:pt x="78" y="116"/>
                  </a:lnTo>
                  <a:lnTo>
                    <a:pt x="86" y="113"/>
                  </a:lnTo>
                  <a:lnTo>
                    <a:pt x="97" y="106"/>
                  </a:lnTo>
                  <a:lnTo>
                    <a:pt x="110" y="105"/>
                  </a:lnTo>
                  <a:lnTo>
                    <a:pt x="113" y="102"/>
                  </a:lnTo>
                  <a:lnTo>
                    <a:pt x="119" y="93"/>
                  </a:lnTo>
                  <a:lnTo>
                    <a:pt x="128" y="89"/>
                  </a:lnTo>
                  <a:lnTo>
                    <a:pt x="159" y="79"/>
                  </a:lnTo>
                  <a:lnTo>
                    <a:pt x="165" y="73"/>
                  </a:lnTo>
                  <a:lnTo>
                    <a:pt x="175" y="71"/>
                  </a:lnTo>
                  <a:lnTo>
                    <a:pt x="174" y="64"/>
                  </a:lnTo>
                  <a:lnTo>
                    <a:pt x="177" y="58"/>
                  </a:lnTo>
                  <a:lnTo>
                    <a:pt x="188" y="49"/>
                  </a:lnTo>
                  <a:lnTo>
                    <a:pt x="177" y="25"/>
                  </a:lnTo>
                  <a:lnTo>
                    <a:pt x="16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3460" y="2186"/>
              <a:ext cx="194" cy="1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56" y="4"/>
                </a:cxn>
                <a:cxn ang="0">
                  <a:pos x="141" y="7"/>
                </a:cxn>
                <a:cxn ang="0">
                  <a:pos x="126" y="12"/>
                </a:cxn>
                <a:cxn ang="0">
                  <a:pos x="112" y="15"/>
                </a:cxn>
                <a:cxn ang="0">
                  <a:pos x="101" y="30"/>
                </a:cxn>
                <a:cxn ang="0">
                  <a:pos x="90" y="45"/>
                </a:cxn>
                <a:cxn ang="0">
                  <a:pos x="79" y="59"/>
                </a:cxn>
                <a:cxn ang="0">
                  <a:pos x="68" y="74"/>
                </a:cxn>
                <a:cxn ang="0">
                  <a:pos x="67" y="50"/>
                </a:cxn>
                <a:cxn ang="0">
                  <a:pos x="50" y="44"/>
                </a:cxn>
                <a:cxn ang="0">
                  <a:pos x="32" y="37"/>
                </a:cxn>
                <a:cxn ang="0">
                  <a:pos x="13" y="42"/>
                </a:cxn>
                <a:cxn ang="0">
                  <a:pos x="5" y="50"/>
                </a:cxn>
                <a:cxn ang="0">
                  <a:pos x="4" y="54"/>
                </a:cxn>
                <a:cxn ang="0">
                  <a:pos x="0" y="56"/>
                </a:cxn>
                <a:cxn ang="0">
                  <a:pos x="2" y="67"/>
                </a:cxn>
                <a:cxn ang="0">
                  <a:pos x="0" y="71"/>
                </a:cxn>
                <a:cxn ang="0">
                  <a:pos x="2" y="79"/>
                </a:cxn>
                <a:cxn ang="0">
                  <a:pos x="0" y="80"/>
                </a:cxn>
                <a:cxn ang="0">
                  <a:pos x="4" y="85"/>
                </a:cxn>
                <a:cxn ang="0">
                  <a:pos x="10" y="107"/>
                </a:cxn>
                <a:cxn ang="0">
                  <a:pos x="12" y="112"/>
                </a:cxn>
                <a:cxn ang="0">
                  <a:pos x="13" y="126"/>
                </a:cxn>
                <a:cxn ang="0">
                  <a:pos x="19" y="136"/>
                </a:cxn>
                <a:cxn ang="0">
                  <a:pos x="27" y="138"/>
                </a:cxn>
                <a:cxn ang="0">
                  <a:pos x="45" y="135"/>
                </a:cxn>
                <a:cxn ang="0">
                  <a:pos x="56" y="129"/>
                </a:cxn>
                <a:cxn ang="0">
                  <a:pos x="62" y="122"/>
                </a:cxn>
                <a:cxn ang="0">
                  <a:pos x="81" y="121"/>
                </a:cxn>
                <a:cxn ang="0">
                  <a:pos x="89" y="118"/>
                </a:cxn>
                <a:cxn ang="0">
                  <a:pos x="99" y="110"/>
                </a:cxn>
                <a:cxn ang="0">
                  <a:pos x="112" y="110"/>
                </a:cxn>
                <a:cxn ang="0">
                  <a:pos x="116" y="107"/>
                </a:cxn>
                <a:cxn ang="0">
                  <a:pos x="122" y="97"/>
                </a:cxn>
                <a:cxn ang="0">
                  <a:pos x="131" y="93"/>
                </a:cxn>
                <a:cxn ang="0">
                  <a:pos x="163" y="83"/>
                </a:cxn>
                <a:cxn ang="0">
                  <a:pos x="169" y="77"/>
                </a:cxn>
                <a:cxn ang="0">
                  <a:pos x="180" y="74"/>
                </a:cxn>
                <a:cxn ang="0">
                  <a:pos x="179" y="67"/>
                </a:cxn>
                <a:cxn ang="0">
                  <a:pos x="181" y="61"/>
                </a:cxn>
                <a:cxn ang="0">
                  <a:pos x="193" y="52"/>
                </a:cxn>
                <a:cxn ang="0">
                  <a:pos x="181" y="26"/>
                </a:cxn>
                <a:cxn ang="0">
                  <a:pos x="170" y="0"/>
                </a:cxn>
              </a:cxnLst>
              <a:rect l="0" t="0" r="r" b="b"/>
              <a:pathLst>
                <a:path w="194" h="139">
                  <a:moveTo>
                    <a:pt x="170" y="0"/>
                  </a:moveTo>
                  <a:lnTo>
                    <a:pt x="156" y="4"/>
                  </a:lnTo>
                  <a:lnTo>
                    <a:pt x="141" y="7"/>
                  </a:lnTo>
                  <a:lnTo>
                    <a:pt x="126" y="12"/>
                  </a:lnTo>
                  <a:lnTo>
                    <a:pt x="112" y="15"/>
                  </a:lnTo>
                  <a:lnTo>
                    <a:pt x="101" y="30"/>
                  </a:lnTo>
                  <a:lnTo>
                    <a:pt x="90" y="45"/>
                  </a:lnTo>
                  <a:lnTo>
                    <a:pt x="79" y="59"/>
                  </a:lnTo>
                  <a:lnTo>
                    <a:pt x="68" y="74"/>
                  </a:lnTo>
                  <a:lnTo>
                    <a:pt x="67" y="50"/>
                  </a:lnTo>
                  <a:lnTo>
                    <a:pt x="50" y="44"/>
                  </a:lnTo>
                  <a:lnTo>
                    <a:pt x="32" y="37"/>
                  </a:lnTo>
                  <a:lnTo>
                    <a:pt x="13" y="42"/>
                  </a:lnTo>
                  <a:lnTo>
                    <a:pt x="5" y="50"/>
                  </a:lnTo>
                  <a:lnTo>
                    <a:pt x="4" y="54"/>
                  </a:lnTo>
                  <a:lnTo>
                    <a:pt x="0" y="56"/>
                  </a:lnTo>
                  <a:lnTo>
                    <a:pt x="2" y="67"/>
                  </a:lnTo>
                  <a:lnTo>
                    <a:pt x="0" y="71"/>
                  </a:lnTo>
                  <a:lnTo>
                    <a:pt x="2" y="79"/>
                  </a:lnTo>
                  <a:lnTo>
                    <a:pt x="0" y="80"/>
                  </a:lnTo>
                  <a:lnTo>
                    <a:pt x="4" y="85"/>
                  </a:lnTo>
                  <a:lnTo>
                    <a:pt x="10" y="107"/>
                  </a:lnTo>
                  <a:lnTo>
                    <a:pt x="12" y="112"/>
                  </a:lnTo>
                  <a:lnTo>
                    <a:pt x="13" y="126"/>
                  </a:lnTo>
                  <a:lnTo>
                    <a:pt x="19" y="136"/>
                  </a:lnTo>
                  <a:lnTo>
                    <a:pt x="27" y="138"/>
                  </a:lnTo>
                  <a:lnTo>
                    <a:pt x="45" y="135"/>
                  </a:lnTo>
                  <a:lnTo>
                    <a:pt x="56" y="129"/>
                  </a:lnTo>
                  <a:lnTo>
                    <a:pt x="62" y="122"/>
                  </a:lnTo>
                  <a:lnTo>
                    <a:pt x="81" y="121"/>
                  </a:lnTo>
                  <a:lnTo>
                    <a:pt x="89" y="118"/>
                  </a:lnTo>
                  <a:lnTo>
                    <a:pt x="99" y="110"/>
                  </a:lnTo>
                  <a:lnTo>
                    <a:pt x="112" y="110"/>
                  </a:lnTo>
                  <a:lnTo>
                    <a:pt x="116" y="107"/>
                  </a:lnTo>
                  <a:lnTo>
                    <a:pt x="122" y="97"/>
                  </a:lnTo>
                  <a:lnTo>
                    <a:pt x="131" y="93"/>
                  </a:lnTo>
                  <a:lnTo>
                    <a:pt x="163" y="83"/>
                  </a:lnTo>
                  <a:lnTo>
                    <a:pt x="169" y="77"/>
                  </a:lnTo>
                  <a:lnTo>
                    <a:pt x="180" y="74"/>
                  </a:lnTo>
                  <a:lnTo>
                    <a:pt x="179" y="67"/>
                  </a:lnTo>
                  <a:lnTo>
                    <a:pt x="181" y="61"/>
                  </a:lnTo>
                  <a:lnTo>
                    <a:pt x="193" y="52"/>
                  </a:lnTo>
                  <a:lnTo>
                    <a:pt x="181" y="26"/>
                  </a:lnTo>
                  <a:lnTo>
                    <a:pt x="17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3224" y="2816"/>
              <a:ext cx="199" cy="346"/>
            </a:xfrm>
            <a:custGeom>
              <a:avLst/>
              <a:gdLst/>
              <a:ahLst/>
              <a:cxnLst>
                <a:cxn ang="0">
                  <a:pos x="88" y="43"/>
                </a:cxn>
                <a:cxn ang="0">
                  <a:pos x="107" y="24"/>
                </a:cxn>
                <a:cxn ang="0">
                  <a:pos x="121" y="27"/>
                </a:cxn>
                <a:cxn ang="0">
                  <a:pos x="143" y="24"/>
                </a:cxn>
                <a:cxn ang="0">
                  <a:pos x="156" y="17"/>
                </a:cxn>
                <a:cxn ang="0">
                  <a:pos x="166" y="19"/>
                </a:cxn>
                <a:cxn ang="0">
                  <a:pos x="195" y="3"/>
                </a:cxn>
                <a:cxn ang="0">
                  <a:pos x="195" y="3"/>
                </a:cxn>
                <a:cxn ang="0">
                  <a:pos x="198" y="12"/>
                </a:cxn>
                <a:cxn ang="0">
                  <a:pos x="192" y="51"/>
                </a:cxn>
                <a:cxn ang="0">
                  <a:pos x="191" y="57"/>
                </a:cxn>
                <a:cxn ang="0">
                  <a:pos x="193" y="80"/>
                </a:cxn>
                <a:cxn ang="0">
                  <a:pos x="192" y="86"/>
                </a:cxn>
                <a:cxn ang="0">
                  <a:pos x="195" y="90"/>
                </a:cxn>
                <a:cxn ang="0">
                  <a:pos x="191" y="102"/>
                </a:cxn>
                <a:cxn ang="0">
                  <a:pos x="179" y="121"/>
                </a:cxn>
                <a:cxn ang="0">
                  <a:pos x="176" y="126"/>
                </a:cxn>
                <a:cxn ang="0">
                  <a:pos x="164" y="136"/>
                </a:cxn>
                <a:cxn ang="0">
                  <a:pos x="146" y="145"/>
                </a:cxn>
                <a:cxn ang="0">
                  <a:pos x="122" y="160"/>
                </a:cxn>
                <a:cxn ang="0">
                  <a:pos x="115" y="166"/>
                </a:cxn>
                <a:cxn ang="0">
                  <a:pos x="109" y="180"/>
                </a:cxn>
                <a:cxn ang="0">
                  <a:pos x="107" y="176"/>
                </a:cxn>
                <a:cxn ang="0">
                  <a:pos x="84" y="200"/>
                </a:cxn>
                <a:cxn ang="0">
                  <a:pos x="78" y="216"/>
                </a:cxn>
                <a:cxn ang="0">
                  <a:pos x="84" y="224"/>
                </a:cxn>
                <a:cxn ang="0">
                  <a:pos x="90" y="248"/>
                </a:cxn>
                <a:cxn ang="0">
                  <a:pos x="90" y="271"/>
                </a:cxn>
                <a:cxn ang="0">
                  <a:pos x="84" y="292"/>
                </a:cxn>
                <a:cxn ang="0">
                  <a:pos x="88" y="291"/>
                </a:cxn>
                <a:cxn ang="0">
                  <a:pos x="75" y="305"/>
                </a:cxn>
                <a:cxn ang="0">
                  <a:pos x="40" y="321"/>
                </a:cxn>
                <a:cxn ang="0">
                  <a:pos x="37" y="336"/>
                </a:cxn>
                <a:cxn ang="0">
                  <a:pos x="39" y="345"/>
                </a:cxn>
                <a:cxn ang="0">
                  <a:pos x="25" y="325"/>
                </a:cxn>
                <a:cxn ang="0">
                  <a:pos x="21" y="259"/>
                </a:cxn>
                <a:cxn ang="0">
                  <a:pos x="31" y="239"/>
                </a:cxn>
                <a:cxn ang="0">
                  <a:pos x="46" y="182"/>
                </a:cxn>
                <a:cxn ang="0">
                  <a:pos x="52" y="148"/>
                </a:cxn>
                <a:cxn ang="0">
                  <a:pos x="47" y="128"/>
                </a:cxn>
                <a:cxn ang="0">
                  <a:pos x="4" y="117"/>
                </a:cxn>
                <a:cxn ang="0">
                  <a:pos x="0" y="99"/>
                </a:cxn>
                <a:cxn ang="0">
                  <a:pos x="28" y="87"/>
                </a:cxn>
                <a:cxn ang="0">
                  <a:pos x="59" y="76"/>
                </a:cxn>
                <a:cxn ang="0">
                  <a:pos x="80" y="86"/>
                </a:cxn>
                <a:cxn ang="0">
                  <a:pos x="84" y="103"/>
                </a:cxn>
                <a:cxn ang="0">
                  <a:pos x="80" y="123"/>
                </a:cxn>
                <a:cxn ang="0">
                  <a:pos x="91" y="141"/>
                </a:cxn>
                <a:cxn ang="0">
                  <a:pos x="96" y="135"/>
                </a:cxn>
                <a:cxn ang="0">
                  <a:pos x="96" y="123"/>
                </a:cxn>
                <a:cxn ang="0">
                  <a:pos x="108" y="107"/>
                </a:cxn>
                <a:cxn ang="0">
                  <a:pos x="108" y="94"/>
                </a:cxn>
                <a:cxn ang="0">
                  <a:pos x="90" y="66"/>
                </a:cxn>
              </a:cxnLst>
              <a:rect l="0" t="0" r="r" b="b"/>
              <a:pathLst>
                <a:path w="199" h="346">
                  <a:moveTo>
                    <a:pt x="90" y="66"/>
                  </a:moveTo>
                  <a:lnTo>
                    <a:pt x="88" y="43"/>
                  </a:lnTo>
                  <a:lnTo>
                    <a:pt x="94" y="24"/>
                  </a:lnTo>
                  <a:lnTo>
                    <a:pt x="107" y="24"/>
                  </a:lnTo>
                  <a:lnTo>
                    <a:pt x="113" y="23"/>
                  </a:lnTo>
                  <a:lnTo>
                    <a:pt x="121" y="27"/>
                  </a:lnTo>
                  <a:lnTo>
                    <a:pt x="130" y="24"/>
                  </a:lnTo>
                  <a:lnTo>
                    <a:pt x="143" y="24"/>
                  </a:lnTo>
                  <a:lnTo>
                    <a:pt x="148" y="19"/>
                  </a:lnTo>
                  <a:lnTo>
                    <a:pt x="156" y="17"/>
                  </a:lnTo>
                  <a:lnTo>
                    <a:pt x="161" y="20"/>
                  </a:lnTo>
                  <a:lnTo>
                    <a:pt x="166" y="19"/>
                  </a:lnTo>
                  <a:lnTo>
                    <a:pt x="185" y="11"/>
                  </a:lnTo>
                  <a:lnTo>
                    <a:pt x="195" y="3"/>
                  </a:lnTo>
                  <a:lnTo>
                    <a:pt x="195" y="0"/>
                  </a:lnTo>
                  <a:lnTo>
                    <a:pt x="195" y="3"/>
                  </a:lnTo>
                  <a:lnTo>
                    <a:pt x="198" y="5"/>
                  </a:lnTo>
                  <a:lnTo>
                    <a:pt x="198" y="12"/>
                  </a:lnTo>
                  <a:lnTo>
                    <a:pt x="191" y="29"/>
                  </a:lnTo>
                  <a:lnTo>
                    <a:pt x="192" y="51"/>
                  </a:lnTo>
                  <a:lnTo>
                    <a:pt x="189" y="52"/>
                  </a:lnTo>
                  <a:lnTo>
                    <a:pt x="191" y="57"/>
                  </a:lnTo>
                  <a:lnTo>
                    <a:pt x="190" y="80"/>
                  </a:lnTo>
                  <a:lnTo>
                    <a:pt x="193" y="80"/>
                  </a:lnTo>
                  <a:lnTo>
                    <a:pt x="194" y="83"/>
                  </a:lnTo>
                  <a:lnTo>
                    <a:pt x="192" y="86"/>
                  </a:lnTo>
                  <a:lnTo>
                    <a:pt x="195" y="86"/>
                  </a:lnTo>
                  <a:lnTo>
                    <a:pt x="195" y="90"/>
                  </a:lnTo>
                  <a:lnTo>
                    <a:pt x="189" y="102"/>
                  </a:lnTo>
                  <a:lnTo>
                    <a:pt x="191" y="102"/>
                  </a:lnTo>
                  <a:lnTo>
                    <a:pt x="189" y="108"/>
                  </a:lnTo>
                  <a:lnTo>
                    <a:pt x="179" y="121"/>
                  </a:lnTo>
                  <a:lnTo>
                    <a:pt x="174" y="124"/>
                  </a:lnTo>
                  <a:lnTo>
                    <a:pt x="176" y="126"/>
                  </a:lnTo>
                  <a:lnTo>
                    <a:pt x="174" y="129"/>
                  </a:lnTo>
                  <a:lnTo>
                    <a:pt x="164" y="136"/>
                  </a:lnTo>
                  <a:lnTo>
                    <a:pt x="161" y="140"/>
                  </a:lnTo>
                  <a:lnTo>
                    <a:pt x="146" y="145"/>
                  </a:lnTo>
                  <a:lnTo>
                    <a:pt x="132" y="152"/>
                  </a:lnTo>
                  <a:lnTo>
                    <a:pt x="122" y="160"/>
                  </a:lnTo>
                  <a:lnTo>
                    <a:pt x="121" y="163"/>
                  </a:lnTo>
                  <a:lnTo>
                    <a:pt x="115" y="166"/>
                  </a:lnTo>
                  <a:lnTo>
                    <a:pt x="117" y="169"/>
                  </a:lnTo>
                  <a:lnTo>
                    <a:pt x="109" y="180"/>
                  </a:lnTo>
                  <a:lnTo>
                    <a:pt x="108" y="179"/>
                  </a:lnTo>
                  <a:lnTo>
                    <a:pt x="107" y="176"/>
                  </a:lnTo>
                  <a:lnTo>
                    <a:pt x="103" y="181"/>
                  </a:lnTo>
                  <a:lnTo>
                    <a:pt x="84" y="200"/>
                  </a:lnTo>
                  <a:lnTo>
                    <a:pt x="80" y="202"/>
                  </a:lnTo>
                  <a:lnTo>
                    <a:pt x="78" y="216"/>
                  </a:lnTo>
                  <a:lnTo>
                    <a:pt x="84" y="222"/>
                  </a:lnTo>
                  <a:lnTo>
                    <a:pt x="84" y="224"/>
                  </a:lnTo>
                  <a:lnTo>
                    <a:pt x="89" y="250"/>
                  </a:lnTo>
                  <a:lnTo>
                    <a:pt x="90" y="248"/>
                  </a:lnTo>
                  <a:lnTo>
                    <a:pt x="92" y="250"/>
                  </a:lnTo>
                  <a:lnTo>
                    <a:pt x="90" y="271"/>
                  </a:lnTo>
                  <a:lnTo>
                    <a:pt x="84" y="287"/>
                  </a:lnTo>
                  <a:lnTo>
                    <a:pt x="84" y="292"/>
                  </a:lnTo>
                  <a:lnTo>
                    <a:pt x="89" y="285"/>
                  </a:lnTo>
                  <a:lnTo>
                    <a:pt x="88" y="291"/>
                  </a:lnTo>
                  <a:lnTo>
                    <a:pt x="80" y="301"/>
                  </a:lnTo>
                  <a:lnTo>
                    <a:pt x="75" y="305"/>
                  </a:lnTo>
                  <a:lnTo>
                    <a:pt x="53" y="313"/>
                  </a:lnTo>
                  <a:lnTo>
                    <a:pt x="40" y="321"/>
                  </a:lnTo>
                  <a:lnTo>
                    <a:pt x="33" y="330"/>
                  </a:lnTo>
                  <a:lnTo>
                    <a:pt x="37" y="336"/>
                  </a:lnTo>
                  <a:lnTo>
                    <a:pt x="40" y="332"/>
                  </a:lnTo>
                  <a:lnTo>
                    <a:pt x="39" y="345"/>
                  </a:lnTo>
                  <a:lnTo>
                    <a:pt x="25" y="345"/>
                  </a:lnTo>
                  <a:lnTo>
                    <a:pt x="25" y="325"/>
                  </a:lnTo>
                  <a:lnTo>
                    <a:pt x="26" y="293"/>
                  </a:lnTo>
                  <a:lnTo>
                    <a:pt x="21" y="259"/>
                  </a:lnTo>
                  <a:lnTo>
                    <a:pt x="22" y="248"/>
                  </a:lnTo>
                  <a:lnTo>
                    <a:pt x="31" y="239"/>
                  </a:lnTo>
                  <a:lnTo>
                    <a:pt x="47" y="203"/>
                  </a:lnTo>
                  <a:lnTo>
                    <a:pt x="46" y="182"/>
                  </a:lnTo>
                  <a:lnTo>
                    <a:pt x="51" y="166"/>
                  </a:lnTo>
                  <a:lnTo>
                    <a:pt x="52" y="148"/>
                  </a:lnTo>
                  <a:lnTo>
                    <a:pt x="49" y="132"/>
                  </a:lnTo>
                  <a:lnTo>
                    <a:pt x="47" y="128"/>
                  </a:lnTo>
                  <a:lnTo>
                    <a:pt x="22" y="118"/>
                  </a:lnTo>
                  <a:lnTo>
                    <a:pt x="4" y="117"/>
                  </a:lnTo>
                  <a:lnTo>
                    <a:pt x="4" y="110"/>
                  </a:lnTo>
                  <a:lnTo>
                    <a:pt x="0" y="99"/>
                  </a:lnTo>
                  <a:lnTo>
                    <a:pt x="15" y="93"/>
                  </a:lnTo>
                  <a:lnTo>
                    <a:pt x="28" y="87"/>
                  </a:lnTo>
                  <a:lnTo>
                    <a:pt x="45" y="82"/>
                  </a:lnTo>
                  <a:lnTo>
                    <a:pt x="59" y="76"/>
                  </a:lnTo>
                  <a:lnTo>
                    <a:pt x="66" y="87"/>
                  </a:lnTo>
                  <a:lnTo>
                    <a:pt x="80" y="86"/>
                  </a:lnTo>
                  <a:lnTo>
                    <a:pt x="83" y="87"/>
                  </a:lnTo>
                  <a:lnTo>
                    <a:pt x="84" y="103"/>
                  </a:lnTo>
                  <a:lnTo>
                    <a:pt x="78" y="116"/>
                  </a:lnTo>
                  <a:lnTo>
                    <a:pt x="80" y="123"/>
                  </a:lnTo>
                  <a:lnTo>
                    <a:pt x="93" y="136"/>
                  </a:lnTo>
                  <a:lnTo>
                    <a:pt x="91" y="141"/>
                  </a:lnTo>
                  <a:lnTo>
                    <a:pt x="95" y="141"/>
                  </a:lnTo>
                  <a:lnTo>
                    <a:pt x="96" y="135"/>
                  </a:lnTo>
                  <a:lnTo>
                    <a:pt x="94" y="129"/>
                  </a:lnTo>
                  <a:lnTo>
                    <a:pt x="96" y="123"/>
                  </a:lnTo>
                  <a:lnTo>
                    <a:pt x="106" y="117"/>
                  </a:lnTo>
                  <a:lnTo>
                    <a:pt x="108" y="107"/>
                  </a:lnTo>
                  <a:lnTo>
                    <a:pt x="106" y="101"/>
                  </a:lnTo>
                  <a:lnTo>
                    <a:pt x="108" y="94"/>
                  </a:lnTo>
                  <a:lnTo>
                    <a:pt x="107" y="87"/>
                  </a:lnTo>
                  <a:lnTo>
                    <a:pt x="90" y="6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3278" y="2793"/>
              <a:ext cx="54" cy="161"/>
            </a:xfrm>
            <a:custGeom>
              <a:avLst/>
              <a:gdLst/>
              <a:ahLst/>
              <a:cxnLst>
                <a:cxn ang="0">
                  <a:pos x="36" y="86"/>
                </a:cxn>
                <a:cxn ang="0">
                  <a:pos x="36" y="91"/>
                </a:cxn>
                <a:cxn ang="0">
                  <a:pos x="39" y="94"/>
                </a:cxn>
                <a:cxn ang="0">
                  <a:pos x="42" y="105"/>
                </a:cxn>
                <a:cxn ang="0">
                  <a:pos x="35" y="98"/>
                </a:cxn>
                <a:cxn ang="0">
                  <a:pos x="34" y="102"/>
                </a:cxn>
                <a:cxn ang="0">
                  <a:pos x="30" y="100"/>
                </a:cxn>
                <a:cxn ang="0">
                  <a:pos x="31" y="91"/>
                </a:cxn>
                <a:cxn ang="0">
                  <a:pos x="27" y="87"/>
                </a:cxn>
                <a:cxn ang="0">
                  <a:pos x="25" y="71"/>
                </a:cxn>
                <a:cxn ang="0">
                  <a:pos x="22" y="61"/>
                </a:cxn>
                <a:cxn ang="0">
                  <a:pos x="27" y="48"/>
                </a:cxn>
                <a:cxn ang="0">
                  <a:pos x="27" y="22"/>
                </a:cxn>
                <a:cxn ang="0">
                  <a:pos x="22" y="12"/>
                </a:cxn>
                <a:cxn ang="0">
                  <a:pos x="23" y="6"/>
                </a:cxn>
                <a:cxn ang="0">
                  <a:pos x="20" y="3"/>
                </a:cxn>
                <a:cxn ang="0">
                  <a:pos x="15" y="5"/>
                </a:cxn>
                <a:cxn ang="0">
                  <a:pos x="6" y="0"/>
                </a:cxn>
                <a:cxn ang="0">
                  <a:pos x="7" y="6"/>
                </a:cxn>
                <a:cxn ang="0">
                  <a:pos x="10" y="6"/>
                </a:cxn>
                <a:cxn ang="0">
                  <a:pos x="12" y="9"/>
                </a:cxn>
                <a:cxn ang="0">
                  <a:pos x="18" y="27"/>
                </a:cxn>
                <a:cxn ang="0">
                  <a:pos x="13" y="32"/>
                </a:cxn>
                <a:cxn ang="0">
                  <a:pos x="10" y="45"/>
                </a:cxn>
                <a:cxn ang="0">
                  <a:pos x="10" y="58"/>
                </a:cxn>
                <a:cxn ang="0">
                  <a:pos x="13" y="65"/>
                </a:cxn>
                <a:cxn ang="0">
                  <a:pos x="6" y="69"/>
                </a:cxn>
                <a:cxn ang="0">
                  <a:pos x="5" y="80"/>
                </a:cxn>
                <a:cxn ang="0">
                  <a:pos x="0" y="89"/>
                </a:cxn>
                <a:cxn ang="0">
                  <a:pos x="3" y="95"/>
                </a:cxn>
                <a:cxn ang="0">
                  <a:pos x="6" y="96"/>
                </a:cxn>
                <a:cxn ang="0">
                  <a:pos x="14" y="108"/>
                </a:cxn>
                <a:cxn ang="0">
                  <a:pos x="27" y="106"/>
                </a:cxn>
                <a:cxn ang="0">
                  <a:pos x="29" y="108"/>
                </a:cxn>
                <a:cxn ang="0">
                  <a:pos x="31" y="123"/>
                </a:cxn>
                <a:cxn ang="0">
                  <a:pos x="25" y="136"/>
                </a:cxn>
                <a:cxn ang="0">
                  <a:pos x="27" y="143"/>
                </a:cxn>
                <a:cxn ang="0">
                  <a:pos x="39" y="156"/>
                </a:cxn>
                <a:cxn ang="0">
                  <a:pos x="37" y="160"/>
                </a:cxn>
                <a:cxn ang="0">
                  <a:pos x="40" y="160"/>
                </a:cxn>
                <a:cxn ang="0">
                  <a:pos x="41" y="154"/>
                </a:cxn>
                <a:cxn ang="0">
                  <a:pos x="39" y="149"/>
                </a:cxn>
                <a:cxn ang="0">
                  <a:pos x="42" y="143"/>
                </a:cxn>
                <a:cxn ang="0">
                  <a:pos x="51" y="137"/>
                </a:cxn>
                <a:cxn ang="0">
                  <a:pos x="52" y="126"/>
                </a:cxn>
                <a:cxn ang="0">
                  <a:pos x="51" y="121"/>
                </a:cxn>
                <a:cxn ang="0">
                  <a:pos x="53" y="114"/>
                </a:cxn>
                <a:cxn ang="0">
                  <a:pos x="51" y="108"/>
                </a:cxn>
                <a:cxn ang="0">
                  <a:pos x="36" y="86"/>
                </a:cxn>
              </a:cxnLst>
              <a:rect l="0" t="0" r="r" b="b"/>
              <a:pathLst>
                <a:path w="54" h="161">
                  <a:moveTo>
                    <a:pt x="36" y="86"/>
                  </a:moveTo>
                  <a:lnTo>
                    <a:pt x="36" y="91"/>
                  </a:lnTo>
                  <a:lnTo>
                    <a:pt x="39" y="94"/>
                  </a:lnTo>
                  <a:lnTo>
                    <a:pt x="42" y="105"/>
                  </a:lnTo>
                  <a:lnTo>
                    <a:pt x="35" y="98"/>
                  </a:lnTo>
                  <a:lnTo>
                    <a:pt x="34" y="102"/>
                  </a:lnTo>
                  <a:lnTo>
                    <a:pt x="30" y="100"/>
                  </a:lnTo>
                  <a:lnTo>
                    <a:pt x="31" y="91"/>
                  </a:lnTo>
                  <a:lnTo>
                    <a:pt x="27" y="87"/>
                  </a:lnTo>
                  <a:lnTo>
                    <a:pt x="25" y="71"/>
                  </a:lnTo>
                  <a:lnTo>
                    <a:pt x="22" y="61"/>
                  </a:lnTo>
                  <a:lnTo>
                    <a:pt x="27" y="48"/>
                  </a:lnTo>
                  <a:lnTo>
                    <a:pt x="27" y="22"/>
                  </a:lnTo>
                  <a:lnTo>
                    <a:pt x="22" y="12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5" y="5"/>
                  </a:lnTo>
                  <a:lnTo>
                    <a:pt x="6" y="0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2" y="9"/>
                  </a:lnTo>
                  <a:lnTo>
                    <a:pt x="18" y="27"/>
                  </a:lnTo>
                  <a:lnTo>
                    <a:pt x="13" y="32"/>
                  </a:lnTo>
                  <a:lnTo>
                    <a:pt x="10" y="45"/>
                  </a:lnTo>
                  <a:lnTo>
                    <a:pt x="10" y="58"/>
                  </a:lnTo>
                  <a:lnTo>
                    <a:pt x="13" y="65"/>
                  </a:lnTo>
                  <a:lnTo>
                    <a:pt x="6" y="69"/>
                  </a:lnTo>
                  <a:lnTo>
                    <a:pt x="5" y="80"/>
                  </a:lnTo>
                  <a:lnTo>
                    <a:pt x="0" y="89"/>
                  </a:lnTo>
                  <a:lnTo>
                    <a:pt x="3" y="95"/>
                  </a:lnTo>
                  <a:lnTo>
                    <a:pt x="6" y="96"/>
                  </a:lnTo>
                  <a:lnTo>
                    <a:pt x="14" y="108"/>
                  </a:lnTo>
                  <a:lnTo>
                    <a:pt x="27" y="106"/>
                  </a:lnTo>
                  <a:lnTo>
                    <a:pt x="29" y="108"/>
                  </a:lnTo>
                  <a:lnTo>
                    <a:pt x="31" y="123"/>
                  </a:lnTo>
                  <a:lnTo>
                    <a:pt x="25" y="136"/>
                  </a:lnTo>
                  <a:lnTo>
                    <a:pt x="27" y="143"/>
                  </a:lnTo>
                  <a:lnTo>
                    <a:pt x="39" y="156"/>
                  </a:lnTo>
                  <a:lnTo>
                    <a:pt x="37" y="160"/>
                  </a:lnTo>
                  <a:lnTo>
                    <a:pt x="40" y="160"/>
                  </a:lnTo>
                  <a:lnTo>
                    <a:pt x="41" y="154"/>
                  </a:lnTo>
                  <a:lnTo>
                    <a:pt x="39" y="149"/>
                  </a:lnTo>
                  <a:lnTo>
                    <a:pt x="42" y="143"/>
                  </a:lnTo>
                  <a:lnTo>
                    <a:pt x="51" y="137"/>
                  </a:lnTo>
                  <a:lnTo>
                    <a:pt x="52" y="126"/>
                  </a:lnTo>
                  <a:lnTo>
                    <a:pt x="51" y="121"/>
                  </a:lnTo>
                  <a:lnTo>
                    <a:pt x="53" y="114"/>
                  </a:lnTo>
                  <a:lnTo>
                    <a:pt x="51" y="108"/>
                  </a:lnTo>
                  <a:lnTo>
                    <a:pt x="36" y="8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3304" y="2495"/>
              <a:ext cx="146" cy="193"/>
            </a:xfrm>
            <a:custGeom>
              <a:avLst/>
              <a:gdLst/>
              <a:ahLst/>
              <a:cxnLst>
                <a:cxn ang="0">
                  <a:pos x="5" y="115"/>
                </a:cxn>
                <a:cxn ang="0">
                  <a:pos x="3" y="112"/>
                </a:cxn>
                <a:cxn ang="0">
                  <a:pos x="5" y="107"/>
                </a:cxn>
                <a:cxn ang="0">
                  <a:pos x="9" y="107"/>
                </a:cxn>
                <a:cxn ang="0">
                  <a:pos x="12" y="104"/>
                </a:cxn>
                <a:cxn ang="0">
                  <a:pos x="15" y="102"/>
                </a:cxn>
                <a:cxn ang="0">
                  <a:pos x="15" y="101"/>
                </a:cxn>
                <a:cxn ang="0">
                  <a:pos x="12" y="101"/>
                </a:cxn>
                <a:cxn ang="0">
                  <a:pos x="9" y="101"/>
                </a:cxn>
                <a:cxn ang="0">
                  <a:pos x="7" y="102"/>
                </a:cxn>
                <a:cxn ang="0">
                  <a:pos x="4" y="103"/>
                </a:cxn>
                <a:cxn ang="0">
                  <a:pos x="3" y="100"/>
                </a:cxn>
                <a:cxn ang="0">
                  <a:pos x="1" y="96"/>
                </a:cxn>
                <a:cxn ang="0">
                  <a:pos x="2" y="90"/>
                </a:cxn>
                <a:cxn ang="0">
                  <a:pos x="18" y="65"/>
                </a:cxn>
                <a:cxn ang="0">
                  <a:pos x="20" y="52"/>
                </a:cxn>
                <a:cxn ang="0">
                  <a:pos x="18" y="38"/>
                </a:cxn>
                <a:cxn ang="0">
                  <a:pos x="10" y="31"/>
                </a:cxn>
                <a:cxn ang="0">
                  <a:pos x="6" y="1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34" y="0"/>
                </a:cxn>
                <a:cxn ang="0">
                  <a:pos x="49" y="2"/>
                </a:cxn>
                <a:cxn ang="0">
                  <a:pos x="71" y="17"/>
                </a:cxn>
                <a:cxn ang="0">
                  <a:pos x="90" y="22"/>
                </a:cxn>
                <a:cxn ang="0">
                  <a:pos x="99" y="22"/>
                </a:cxn>
                <a:cxn ang="0">
                  <a:pos x="107" y="18"/>
                </a:cxn>
                <a:cxn ang="0">
                  <a:pos x="112" y="12"/>
                </a:cxn>
                <a:cxn ang="0">
                  <a:pos x="125" y="9"/>
                </a:cxn>
                <a:cxn ang="0">
                  <a:pos x="136" y="15"/>
                </a:cxn>
                <a:cxn ang="0">
                  <a:pos x="145" y="14"/>
                </a:cxn>
                <a:cxn ang="0">
                  <a:pos x="137" y="28"/>
                </a:cxn>
                <a:cxn ang="0">
                  <a:pos x="129" y="37"/>
                </a:cxn>
                <a:cxn ang="0">
                  <a:pos x="129" y="56"/>
                </a:cxn>
                <a:cxn ang="0">
                  <a:pos x="129" y="76"/>
                </a:cxn>
                <a:cxn ang="0">
                  <a:pos x="129" y="95"/>
                </a:cxn>
                <a:cxn ang="0">
                  <a:pos x="129" y="114"/>
                </a:cxn>
                <a:cxn ang="0">
                  <a:pos x="139" y="129"/>
                </a:cxn>
                <a:cxn ang="0">
                  <a:pos x="135" y="136"/>
                </a:cxn>
                <a:cxn ang="0">
                  <a:pos x="130" y="137"/>
                </a:cxn>
                <a:cxn ang="0">
                  <a:pos x="126" y="146"/>
                </a:cxn>
                <a:cxn ang="0">
                  <a:pos x="120" y="149"/>
                </a:cxn>
                <a:cxn ang="0">
                  <a:pos x="118" y="152"/>
                </a:cxn>
                <a:cxn ang="0">
                  <a:pos x="104" y="186"/>
                </a:cxn>
                <a:cxn ang="0">
                  <a:pos x="98" y="192"/>
                </a:cxn>
                <a:cxn ang="0">
                  <a:pos x="73" y="174"/>
                </a:cxn>
                <a:cxn ang="0">
                  <a:pos x="69" y="158"/>
                </a:cxn>
                <a:cxn ang="0">
                  <a:pos x="5" y="115"/>
                </a:cxn>
              </a:cxnLst>
              <a:rect l="0" t="0" r="r" b="b"/>
              <a:pathLst>
                <a:path w="146" h="193">
                  <a:moveTo>
                    <a:pt x="5" y="115"/>
                  </a:moveTo>
                  <a:lnTo>
                    <a:pt x="3" y="112"/>
                  </a:lnTo>
                  <a:lnTo>
                    <a:pt x="5" y="107"/>
                  </a:lnTo>
                  <a:lnTo>
                    <a:pt x="9" y="107"/>
                  </a:lnTo>
                  <a:lnTo>
                    <a:pt x="12" y="104"/>
                  </a:lnTo>
                  <a:lnTo>
                    <a:pt x="15" y="102"/>
                  </a:lnTo>
                  <a:lnTo>
                    <a:pt x="15" y="101"/>
                  </a:lnTo>
                  <a:lnTo>
                    <a:pt x="12" y="101"/>
                  </a:lnTo>
                  <a:lnTo>
                    <a:pt x="9" y="101"/>
                  </a:lnTo>
                  <a:lnTo>
                    <a:pt x="7" y="102"/>
                  </a:lnTo>
                  <a:lnTo>
                    <a:pt x="4" y="103"/>
                  </a:lnTo>
                  <a:lnTo>
                    <a:pt x="3" y="100"/>
                  </a:lnTo>
                  <a:lnTo>
                    <a:pt x="1" y="96"/>
                  </a:lnTo>
                  <a:lnTo>
                    <a:pt x="2" y="90"/>
                  </a:lnTo>
                  <a:lnTo>
                    <a:pt x="18" y="65"/>
                  </a:lnTo>
                  <a:lnTo>
                    <a:pt x="20" y="52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9" y="0"/>
                  </a:lnTo>
                  <a:lnTo>
                    <a:pt x="34" y="0"/>
                  </a:lnTo>
                  <a:lnTo>
                    <a:pt x="49" y="2"/>
                  </a:lnTo>
                  <a:lnTo>
                    <a:pt x="71" y="17"/>
                  </a:lnTo>
                  <a:lnTo>
                    <a:pt x="90" y="22"/>
                  </a:lnTo>
                  <a:lnTo>
                    <a:pt x="99" y="22"/>
                  </a:lnTo>
                  <a:lnTo>
                    <a:pt x="107" y="18"/>
                  </a:lnTo>
                  <a:lnTo>
                    <a:pt x="112" y="12"/>
                  </a:lnTo>
                  <a:lnTo>
                    <a:pt x="125" y="9"/>
                  </a:lnTo>
                  <a:lnTo>
                    <a:pt x="136" y="15"/>
                  </a:lnTo>
                  <a:lnTo>
                    <a:pt x="145" y="14"/>
                  </a:lnTo>
                  <a:lnTo>
                    <a:pt x="137" y="28"/>
                  </a:lnTo>
                  <a:lnTo>
                    <a:pt x="129" y="37"/>
                  </a:lnTo>
                  <a:lnTo>
                    <a:pt x="129" y="56"/>
                  </a:lnTo>
                  <a:lnTo>
                    <a:pt x="129" y="76"/>
                  </a:lnTo>
                  <a:lnTo>
                    <a:pt x="129" y="95"/>
                  </a:lnTo>
                  <a:lnTo>
                    <a:pt x="129" y="114"/>
                  </a:lnTo>
                  <a:lnTo>
                    <a:pt x="139" y="129"/>
                  </a:lnTo>
                  <a:lnTo>
                    <a:pt x="135" y="136"/>
                  </a:lnTo>
                  <a:lnTo>
                    <a:pt x="130" y="137"/>
                  </a:lnTo>
                  <a:lnTo>
                    <a:pt x="126" y="146"/>
                  </a:lnTo>
                  <a:lnTo>
                    <a:pt x="120" y="149"/>
                  </a:lnTo>
                  <a:lnTo>
                    <a:pt x="118" y="152"/>
                  </a:lnTo>
                  <a:lnTo>
                    <a:pt x="104" y="186"/>
                  </a:lnTo>
                  <a:lnTo>
                    <a:pt x="98" y="192"/>
                  </a:lnTo>
                  <a:lnTo>
                    <a:pt x="73" y="174"/>
                  </a:lnTo>
                  <a:lnTo>
                    <a:pt x="69" y="158"/>
                  </a:lnTo>
                  <a:lnTo>
                    <a:pt x="5" y="11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3304" y="2495"/>
              <a:ext cx="151" cy="199"/>
            </a:xfrm>
            <a:custGeom>
              <a:avLst/>
              <a:gdLst/>
              <a:ahLst/>
              <a:cxnLst>
                <a:cxn ang="0">
                  <a:pos x="5" y="119"/>
                </a:cxn>
                <a:cxn ang="0">
                  <a:pos x="3" y="115"/>
                </a:cxn>
                <a:cxn ang="0">
                  <a:pos x="5" y="110"/>
                </a:cxn>
                <a:cxn ang="0">
                  <a:pos x="9" y="110"/>
                </a:cxn>
                <a:cxn ang="0">
                  <a:pos x="12" y="107"/>
                </a:cxn>
                <a:cxn ang="0">
                  <a:pos x="16" y="106"/>
                </a:cxn>
                <a:cxn ang="0">
                  <a:pos x="16" y="104"/>
                </a:cxn>
                <a:cxn ang="0">
                  <a:pos x="12" y="104"/>
                </a:cxn>
                <a:cxn ang="0">
                  <a:pos x="9" y="104"/>
                </a:cxn>
                <a:cxn ang="0">
                  <a:pos x="7" y="106"/>
                </a:cxn>
                <a:cxn ang="0">
                  <a:pos x="4" y="107"/>
                </a:cxn>
                <a:cxn ang="0">
                  <a:pos x="4" y="103"/>
                </a:cxn>
                <a:cxn ang="0">
                  <a:pos x="1" y="99"/>
                </a:cxn>
                <a:cxn ang="0">
                  <a:pos x="2" y="93"/>
                </a:cxn>
                <a:cxn ang="0">
                  <a:pos x="19" y="67"/>
                </a:cxn>
                <a:cxn ang="0">
                  <a:pos x="20" y="53"/>
                </a:cxn>
                <a:cxn ang="0">
                  <a:pos x="19" y="39"/>
                </a:cxn>
                <a:cxn ang="0">
                  <a:pos x="11" y="32"/>
                </a:cxn>
                <a:cxn ang="0">
                  <a:pos x="6" y="13"/>
                </a:cxn>
                <a:cxn ang="0">
                  <a:pos x="0" y="12"/>
                </a:cxn>
                <a:cxn ang="0">
                  <a:pos x="9" y="0"/>
                </a:cxn>
                <a:cxn ang="0">
                  <a:pos x="35" y="0"/>
                </a:cxn>
                <a:cxn ang="0">
                  <a:pos x="50" y="2"/>
                </a:cxn>
                <a:cxn ang="0">
                  <a:pos x="73" y="18"/>
                </a:cxn>
                <a:cxn ang="0">
                  <a:pos x="94" y="23"/>
                </a:cxn>
                <a:cxn ang="0">
                  <a:pos x="102" y="23"/>
                </a:cxn>
                <a:cxn ang="0">
                  <a:pos x="110" y="19"/>
                </a:cxn>
                <a:cxn ang="0">
                  <a:pos x="116" y="12"/>
                </a:cxn>
                <a:cxn ang="0">
                  <a:pos x="129" y="9"/>
                </a:cxn>
                <a:cxn ang="0">
                  <a:pos x="140" y="15"/>
                </a:cxn>
                <a:cxn ang="0">
                  <a:pos x="150" y="14"/>
                </a:cxn>
                <a:cxn ang="0">
                  <a:pos x="142" y="29"/>
                </a:cxn>
                <a:cxn ang="0">
                  <a:pos x="133" y="38"/>
                </a:cxn>
                <a:cxn ang="0">
                  <a:pos x="133" y="58"/>
                </a:cxn>
                <a:cxn ang="0">
                  <a:pos x="133" y="78"/>
                </a:cxn>
                <a:cxn ang="0">
                  <a:pos x="133" y="98"/>
                </a:cxn>
                <a:cxn ang="0">
                  <a:pos x="133" y="117"/>
                </a:cxn>
                <a:cxn ang="0">
                  <a:pos x="144" y="133"/>
                </a:cxn>
                <a:cxn ang="0">
                  <a:pos x="139" y="140"/>
                </a:cxn>
                <a:cxn ang="0">
                  <a:pos x="134" y="141"/>
                </a:cxn>
                <a:cxn ang="0">
                  <a:pos x="131" y="150"/>
                </a:cxn>
                <a:cxn ang="0">
                  <a:pos x="124" y="154"/>
                </a:cxn>
                <a:cxn ang="0">
                  <a:pos x="122" y="156"/>
                </a:cxn>
                <a:cxn ang="0">
                  <a:pos x="108" y="192"/>
                </a:cxn>
                <a:cxn ang="0">
                  <a:pos x="101" y="198"/>
                </a:cxn>
                <a:cxn ang="0">
                  <a:pos x="75" y="179"/>
                </a:cxn>
                <a:cxn ang="0">
                  <a:pos x="71" y="163"/>
                </a:cxn>
                <a:cxn ang="0">
                  <a:pos x="5" y="119"/>
                </a:cxn>
              </a:cxnLst>
              <a:rect l="0" t="0" r="r" b="b"/>
              <a:pathLst>
                <a:path w="151" h="199">
                  <a:moveTo>
                    <a:pt x="5" y="119"/>
                  </a:moveTo>
                  <a:lnTo>
                    <a:pt x="3" y="115"/>
                  </a:lnTo>
                  <a:lnTo>
                    <a:pt x="5" y="110"/>
                  </a:lnTo>
                  <a:lnTo>
                    <a:pt x="9" y="110"/>
                  </a:lnTo>
                  <a:lnTo>
                    <a:pt x="12" y="107"/>
                  </a:lnTo>
                  <a:lnTo>
                    <a:pt x="16" y="106"/>
                  </a:lnTo>
                  <a:lnTo>
                    <a:pt x="16" y="104"/>
                  </a:lnTo>
                  <a:lnTo>
                    <a:pt x="12" y="104"/>
                  </a:lnTo>
                  <a:lnTo>
                    <a:pt x="9" y="104"/>
                  </a:lnTo>
                  <a:lnTo>
                    <a:pt x="7" y="106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1" y="99"/>
                  </a:lnTo>
                  <a:lnTo>
                    <a:pt x="2" y="93"/>
                  </a:lnTo>
                  <a:lnTo>
                    <a:pt x="19" y="67"/>
                  </a:lnTo>
                  <a:lnTo>
                    <a:pt x="20" y="53"/>
                  </a:lnTo>
                  <a:lnTo>
                    <a:pt x="19" y="39"/>
                  </a:lnTo>
                  <a:lnTo>
                    <a:pt x="11" y="32"/>
                  </a:lnTo>
                  <a:lnTo>
                    <a:pt x="6" y="13"/>
                  </a:lnTo>
                  <a:lnTo>
                    <a:pt x="0" y="12"/>
                  </a:lnTo>
                  <a:lnTo>
                    <a:pt x="9" y="0"/>
                  </a:lnTo>
                  <a:lnTo>
                    <a:pt x="35" y="0"/>
                  </a:lnTo>
                  <a:lnTo>
                    <a:pt x="50" y="2"/>
                  </a:lnTo>
                  <a:lnTo>
                    <a:pt x="73" y="18"/>
                  </a:lnTo>
                  <a:lnTo>
                    <a:pt x="94" y="23"/>
                  </a:lnTo>
                  <a:lnTo>
                    <a:pt x="102" y="23"/>
                  </a:lnTo>
                  <a:lnTo>
                    <a:pt x="110" y="19"/>
                  </a:lnTo>
                  <a:lnTo>
                    <a:pt x="116" y="12"/>
                  </a:lnTo>
                  <a:lnTo>
                    <a:pt x="129" y="9"/>
                  </a:lnTo>
                  <a:lnTo>
                    <a:pt x="140" y="15"/>
                  </a:lnTo>
                  <a:lnTo>
                    <a:pt x="150" y="14"/>
                  </a:lnTo>
                  <a:lnTo>
                    <a:pt x="142" y="29"/>
                  </a:lnTo>
                  <a:lnTo>
                    <a:pt x="133" y="38"/>
                  </a:lnTo>
                  <a:lnTo>
                    <a:pt x="133" y="58"/>
                  </a:lnTo>
                  <a:lnTo>
                    <a:pt x="133" y="78"/>
                  </a:lnTo>
                  <a:lnTo>
                    <a:pt x="133" y="98"/>
                  </a:lnTo>
                  <a:lnTo>
                    <a:pt x="133" y="117"/>
                  </a:lnTo>
                  <a:lnTo>
                    <a:pt x="144" y="133"/>
                  </a:lnTo>
                  <a:lnTo>
                    <a:pt x="139" y="140"/>
                  </a:lnTo>
                  <a:lnTo>
                    <a:pt x="134" y="141"/>
                  </a:lnTo>
                  <a:lnTo>
                    <a:pt x="131" y="150"/>
                  </a:lnTo>
                  <a:lnTo>
                    <a:pt x="124" y="154"/>
                  </a:lnTo>
                  <a:lnTo>
                    <a:pt x="122" y="156"/>
                  </a:lnTo>
                  <a:lnTo>
                    <a:pt x="108" y="192"/>
                  </a:lnTo>
                  <a:lnTo>
                    <a:pt x="101" y="198"/>
                  </a:lnTo>
                  <a:lnTo>
                    <a:pt x="75" y="179"/>
                  </a:lnTo>
                  <a:lnTo>
                    <a:pt x="71" y="163"/>
                  </a:lnTo>
                  <a:lnTo>
                    <a:pt x="5" y="11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3223" y="2614"/>
              <a:ext cx="197" cy="225"/>
            </a:xfrm>
            <a:custGeom>
              <a:avLst/>
              <a:gdLst/>
              <a:ahLst/>
              <a:cxnLst>
                <a:cxn ang="0">
                  <a:pos x="16" y="134"/>
                </a:cxn>
                <a:cxn ang="0">
                  <a:pos x="10" y="118"/>
                </a:cxn>
                <a:cxn ang="0">
                  <a:pos x="2" y="109"/>
                </a:cxn>
                <a:cxn ang="0">
                  <a:pos x="3" y="89"/>
                </a:cxn>
                <a:cxn ang="0">
                  <a:pos x="0" y="72"/>
                </a:cxn>
                <a:cxn ang="0">
                  <a:pos x="21" y="47"/>
                </a:cxn>
                <a:cxn ang="0">
                  <a:pos x="16" y="36"/>
                </a:cxn>
                <a:cxn ang="0">
                  <a:pos x="23" y="21"/>
                </a:cxn>
                <a:cxn ang="0">
                  <a:pos x="40" y="0"/>
                </a:cxn>
                <a:cxn ang="0">
                  <a:pos x="40" y="9"/>
                </a:cxn>
                <a:cxn ang="0">
                  <a:pos x="39" y="23"/>
                </a:cxn>
                <a:cxn ang="0">
                  <a:pos x="40" y="34"/>
                </a:cxn>
                <a:cxn ang="0">
                  <a:pos x="44" y="35"/>
                </a:cxn>
                <a:cxn ang="0">
                  <a:pos x="47" y="33"/>
                </a:cxn>
                <a:cxn ang="0">
                  <a:pos x="48" y="28"/>
                </a:cxn>
                <a:cxn ang="0">
                  <a:pos x="53" y="32"/>
                </a:cxn>
                <a:cxn ang="0">
                  <a:pos x="58" y="33"/>
                </a:cxn>
                <a:cxn ang="0">
                  <a:pos x="59" y="40"/>
                </a:cxn>
                <a:cxn ang="0">
                  <a:pos x="62" y="35"/>
                </a:cxn>
                <a:cxn ang="0">
                  <a:pos x="64" y="31"/>
                </a:cxn>
                <a:cxn ang="0">
                  <a:pos x="70" y="31"/>
                </a:cxn>
                <a:cxn ang="0">
                  <a:pos x="76" y="27"/>
                </a:cxn>
                <a:cxn ang="0">
                  <a:pos x="76" y="24"/>
                </a:cxn>
                <a:cxn ang="0">
                  <a:pos x="68" y="23"/>
                </a:cxn>
                <a:cxn ang="0">
                  <a:pos x="71" y="19"/>
                </a:cxn>
                <a:cxn ang="0">
                  <a:pos x="71" y="17"/>
                </a:cxn>
                <a:cxn ang="0">
                  <a:pos x="74" y="16"/>
                </a:cxn>
                <a:cxn ang="0">
                  <a:pos x="77" y="11"/>
                </a:cxn>
                <a:cxn ang="0">
                  <a:pos x="78" y="8"/>
                </a:cxn>
                <a:cxn ang="0">
                  <a:pos x="81" y="7"/>
                </a:cxn>
                <a:cxn ang="0">
                  <a:pos x="81" y="2"/>
                </a:cxn>
                <a:cxn ang="0">
                  <a:pos x="149" y="43"/>
                </a:cxn>
                <a:cxn ang="0">
                  <a:pos x="178" y="77"/>
                </a:cxn>
                <a:cxn ang="0">
                  <a:pos x="169" y="111"/>
                </a:cxn>
                <a:cxn ang="0">
                  <a:pos x="178" y="140"/>
                </a:cxn>
                <a:cxn ang="0">
                  <a:pos x="179" y="151"/>
                </a:cxn>
                <a:cxn ang="0">
                  <a:pos x="175" y="153"/>
                </a:cxn>
                <a:cxn ang="0">
                  <a:pos x="179" y="165"/>
                </a:cxn>
                <a:cxn ang="0">
                  <a:pos x="186" y="189"/>
                </a:cxn>
                <a:cxn ang="0">
                  <a:pos x="195" y="201"/>
                </a:cxn>
                <a:cxn ang="0">
                  <a:pos x="167" y="216"/>
                </a:cxn>
                <a:cxn ang="0">
                  <a:pos x="156" y="215"/>
                </a:cxn>
                <a:cxn ang="0">
                  <a:pos x="144" y="221"/>
                </a:cxn>
                <a:cxn ang="0">
                  <a:pos x="121" y="224"/>
                </a:cxn>
                <a:cxn ang="0">
                  <a:pos x="107" y="221"/>
                </a:cxn>
                <a:cxn ang="0">
                  <a:pos x="89" y="213"/>
                </a:cxn>
                <a:cxn ang="0">
                  <a:pos x="82" y="181"/>
                </a:cxn>
                <a:cxn ang="0">
                  <a:pos x="77" y="182"/>
                </a:cxn>
                <a:cxn ang="0">
                  <a:pos x="69" y="181"/>
                </a:cxn>
                <a:cxn ang="0">
                  <a:pos x="38" y="167"/>
                </a:cxn>
                <a:cxn ang="0">
                  <a:pos x="26" y="159"/>
                </a:cxn>
              </a:cxnLst>
              <a:rect l="0" t="0" r="r" b="b"/>
              <a:pathLst>
                <a:path w="197" h="225">
                  <a:moveTo>
                    <a:pt x="26" y="159"/>
                  </a:moveTo>
                  <a:lnTo>
                    <a:pt x="16" y="134"/>
                  </a:lnTo>
                  <a:lnTo>
                    <a:pt x="16" y="125"/>
                  </a:lnTo>
                  <a:lnTo>
                    <a:pt x="10" y="118"/>
                  </a:lnTo>
                  <a:lnTo>
                    <a:pt x="3" y="113"/>
                  </a:lnTo>
                  <a:lnTo>
                    <a:pt x="2" y="109"/>
                  </a:lnTo>
                  <a:lnTo>
                    <a:pt x="4" y="103"/>
                  </a:lnTo>
                  <a:lnTo>
                    <a:pt x="3" y="89"/>
                  </a:lnTo>
                  <a:lnTo>
                    <a:pt x="0" y="85"/>
                  </a:lnTo>
                  <a:lnTo>
                    <a:pt x="0" y="72"/>
                  </a:lnTo>
                  <a:lnTo>
                    <a:pt x="9" y="68"/>
                  </a:lnTo>
                  <a:lnTo>
                    <a:pt x="21" y="47"/>
                  </a:lnTo>
                  <a:lnTo>
                    <a:pt x="21" y="40"/>
                  </a:lnTo>
                  <a:lnTo>
                    <a:pt x="16" y="36"/>
                  </a:lnTo>
                  <a:lnTo>
                    <a:pt x="19" y="29"/>
                  </a:lnTo>
                  <a:lnTo>
                    <a:pt x="23" y="21"/>
                  </a:lnTo>
                  <a:lnTo>
                    <a:pt x="15" y="1"/>
                  </a:lnTo>
                  <a:lnTo>
                    <a:pt x="40" y="0"/>
                  </a:lnTo>
                  <a:lnTo>
                    <a:pt x="41" y="2"/>
                  </a:lnTo>
                  <a:lnTo>
                    <a:pt x="40" y="9"/>
                  </a:lnTo>
                  <a:lnTo>
                    <a:pt x="39" y="15"/>
                  </a:lnTo>
                  <a:lnTo>
                    <a:pt x="39" y="23"/>
                  </a:lnTo>
                  <a:lnTo>
                    <a:pt x="40" y="31"/>
                  </a:lnTo>
                  <a:lnTo>
                    <a:pt x="40" y="34"/>
                  </a:lnTo>
                  <a:lnTo>
                    <a:pt x="41" y="38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3" y="32"/>
                  </a:lnTo>
                  <a:lnTo>
                    <a:pt x="55" y="34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9" y="40"/>
                  </a:lnTo>
                  <a:lnTo>
                    <a:pt x="62" y="38"/>
                  </a:lnTo>
                  <a:lnTo>
                    <a:pt x="62" y="35"/>
                  </a:lnTo>
                  <a:lnTo>
                    <a:pt x="63" y="32"/>
                  </a:lnTo>
                  <a:lnTo>
                    <a:pt x="64" y="31"/>
                  </a:lnTo>
                  <a:lnTo>
                    <a:pt x="68" y="32"/>
                  </a:lnTo>
                  <a:lnTo>
                    <a:pt x="70" y="31"/>
                  </a:lnTo>
                  <a:lnTo>
                    <a:pt x="72" y="30"/>
                  </a:lnTo>
                  <a:lnTo>
                    <a:pt x="76" y="27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0" y="25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0" y="18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6"/>
                  </a:lnTo>
                  <a:lnTo>
                    <a:pt x="76" y="13"/>
                  </a:lnTo>
                  <a:lnTo>
                    <a:pt x="77" y="11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0" y="4"/>
                  </a:lnTo>
                  <a:lnTo>
                    <a:pt x="81" y="2"/>
                  </a:lnTo>
                  <a:lnTo>
                    <a:pt x="84" y="0"/>
                  </a:lnTo>
                  <a:lnTo>
                    <a:pt x="149" y="43"/>
                  </a:lnTo>
                  <a:lnTo>
                    <a:pt x="152" y="59"/>
                  </a:lnTo>
                  <a:lnTo>
                    <a:pt x="178" y="77"/>
                  </a:lnTo>
                  <a:lnTo>
                    <a:pt x="168" y="107"/>
                  </a:lnTo>
                  <a:lnTo>
                    <a:pt x="169" y="111"/>
                  </a:lnTo>
                  <a:lnTo>
                    <a:pt x="181" y="128"/>
                  </a:lnTo>
                  <a:lnTo>
                    <a:pt x="178" y="140"/>
                  </a:lnTo>
                  <a:lnTo>
                    <a:pt x="179" y="145"/>
                  </a:lnTo>
                  <a:lnTo>
                    <a:pt x="179" y="151"/>
                  </a:lnTo>
                  <a:lnTo>
                    <a:pt x="176" y="151"/>
                  </a:lnTo>
                  <a:lnTo>
                    <a:pt x="175" y="153"/>
                  </a:lnTo>
                  <a:lnTo>
                    <a:pt x="180" y="163"/>
                  </a:lnTo>
                  <a:lnTo>
                    <a:pt x="179" y="165"/>
                  </a:lnTo>
                  <a:lnTo>
                    <a:pt x="182" y="172"/>
                  </a:lnTo>
                  <a:lnTo>
                    <a:pt x="186" y="189"/>
                  </a:lnTo>
                  <a:lnTo>
                    <a:pt x="196" y="197"/>
                  </a:lnTo>
                  <a:lnTo>
                    <a:pt x="195" y="201"/>
                  </a:lnTo>
                  <a:lnTo>
                    <a:pt x="186" y="208"/>
                  </a:lnTo>
                  <a:lnTo>
                    <a:pt x="167" y="216"/>
                  </a:lnTo>
                  <a:lnTo>
                    <a:pt x="162" y="217"/>
                  </a:lnTo>
                  <a:lnTo>
                    <a:pt x="156" y="215"/>
                  </a:lnTo>
                  <a:lnTo>
                    <a:pt x="149" y="216"/>
                  </a:lnTo>
                  <a:lnTo>
                    <a:pt x="144" y="221"/>
                  </a:lnTo>
                  <a:lnTo>
                    <a:pt x="131" y="221"/>
                  </a:lnTo>
                  <a:lnTo>
                    <a:pt x="121" y="224"/>
                  </a:lnTo>
                  <a:lnTo>
                    <a:pt x="113" y="220"/>
                  </a:lnTo>
                  <a:lnTo>
                    <a:pt x="107" y="221"/>
                  </a:lnTo>
                  <a:lnTo>
                    <a:pt x="95" y="221"/>
                  </a:lnTo>
                  <a:lnTo>
                    <a:pt x="89" y="213"/>
                  </a:lnTo>
                  <a:lnTo>
                    <a:pt x="87" y="188"/>
                  </a:lnTo>
                  <a:lnTo>
                    <a:pt x="82" y="181"/>
                  </a:lnTo>
                  <a:lnTo>
                    <a:pt x="78" y="179"/>
                  </a:lnTo>
                  <a:lnTo>
                    <a:pt x="77" y="182"/>
                  </a:lnTo>
                  <a:lnTo>
                    <a:pt x="74" y="179"/>
                  </a:lnTo>
                  <a:lnTo>
                    <a:pt x="69" y="181"/>
                  </a:lnTo>
                  <a:lnTo>
                    <a:pt x="59" y="176"/>
                  </a:lnTo>
                  <a:lnTo>
                    <a:pt x="38" y="167"/>
                  </a:lnTo>
                  <a:lnTo>
                    <a:pt x="30" y="159"/>
                  </a:lnTo>
                  <a:lnTo>
                    <a:pt x="26" y="15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2879" y="2718"/>
              <a:ext cx="233" cy="258"/>
            </a:xfrm>
            <a:custGeom>
              <a:avLst/>
              <a:gdLst/>
              <a:ahLst/>
              <a:cxnLst>
                <a:cxn ang="0">
                  <a:pos x="102" y="241"/>
                </a:cxn>
                <a:cxn ang="0">
                  <a:pos x="61" y="241"/>
                </a:cxn>
                <a:cxn ang="0">
                  <a:pos x="31" y="233"/>
                </a:cxn>
                <a:cxn ang="0">
                  <a:pos x="20" y="233"/>
                </a:cxn>
                <a:cxn ang="0">
                  <a:pos x="9" y="236"/>
                </a:cxn>
                <a:cxn ang="0">
                  <a:pos x="0" y="227"/>
                </a:cxn>
                <a:cxn ang="0">
                  <a:pos x="3" y="213"/>
                </a:cxn>
                <a:cxn ang="0">
                  <a:pos x="9" y="196"/>
                </a:cxn>
                <a:cxn ang="0">
                  <a:pos x="19" y="157"/>
                </a:cxn>
                <a:cxn ang="0">
                  <a:pos x="25" y="147"/>
                </a:cxn>
                <a:cxn ang="0">
                  <a:pos x="38" y="135"/>
                </a:cxn>
                <a:cxn ang="0">
                  <a:pos x="41" y="109"/>
                </a:cxn>
                <a:cxn ang="0">
                  <a:pos x="41" y="100"/>
                </a:cxn>
                <a:cxn ang="0">
                  <a:pos x="29" y="70"/>
                </a:cxn>
                <a:cxn ang="0">
                  <a:pos x="32" y="51"/>
                </a:cxn>
                <a:cxn ang="0">
                  <a:pos x="16" y="9"/>
                </a:cxn>
                <a:cxn ang="0">
                  <a:pos x="47" y="0"/>
                </a:cxn>
                <a:cxn ang="0">
                  <a:pos x="74" y="0"/>
                </a:cxn>
                <a:cxn ang="0">
                  <a:pos x="95" y="5"/>
                </a:cxn>
                <a:cxn ang="0">
                  <a:pos x="111" y="46"/>
                </a:cxn>
                <a:cxn ang="0">
                  <a:pos x="132" y="44"/>
                </a:cxn>
                <a:cxn ang="0">
                  <a:pos x="149" y="24"/>
                </a:cxn>
                <a:cxn ang="0">
                  <a:pos x="172" y="30"/>
                </a:cxn>
                <a:cxn ang="0">
                  <a:pos x="190" y="35"/>
                </a:cxn>
                <a:cxn ang="0">
                  <a:pos x="190" y="76"/>
                </a:cxn>
                <a:cxn ang="0">
                  <a:pos x="192" y="110"/>
                </a:cxn>
                <a:cxn ang="0">
                  <a:pos x="202" y="109"/>
                </a:cxn>
                <a:cxn ang="0">
                  <a:pos x="226" y="108"/>
                </a:cxn>
                <a:cxn ang="0">
                  <a:pos x="231" y="108"/>
                </a:cxn>
                <a:cxn ang="0">
                  <a:pos x="232" y="150"/>
                </a:cxn>
                <a:cxn ang="0">
                  <a:pos x="205" y="150"/>
                </a:cxn>
                <a:cxn ang="0">
                  <a:pos x="192" y="166"/>
                </a:cxn>
                <a:cxn ang="0">
                  <a:pos x="191" y="202"/>
                </a:cxn>
                <a:cxn ang="0">
                  <a:pos x="211" y="247"/>
                </a:cxn>
                <a:cxn ang="0">
                  <a:pos x="154" y="251"/>
                </a:cxn>
                <a:cxn ang="0">
                  <a:pos x="129" y="249"/>
                </a:cxn>
              </a:cxnLst>
              <a:rect l="0" t="0" r="r" b="b"/>
              <a:pathLst>
                <a:path w="233" h="258">
                  <a:moveTo>
                    <a:pt x="122" y="241"/>
                  </a:moveTo>
                  <a:lnTo>
                    <a:pt x="102" y="241"/>
                  </a:lnTo>
                  <a:lnTo>
                    <a:pt x="82" y="241"/>
                  </a:lnTo>
                  <a:lnTo>
                    <a:pt x="61" y="241"/>
                  </a:lnTo>
                  <a:lnTo>
                    <a:pt x="41" y="241"/>
                  </a:lnTo>
                  <a:lnTo>
                    <a:pt x="31" y="233"/>
                  </a:lnTo>
                  <a:lnTo>
                    <a:pt x="28" y="232"/>
                  </a:lnTo>
                  <a:lnTo>
                    <a:pt x="20" y="233"/>
                  </a:lnTo>
                  <a:lnTo>
                    <a:pt x="12" y="239"/>
                  </a:lnTo>
                  <a:lnTo>
                    <a:pt x="9" y="236"/>
                  </a:lnTo>
                  <a:lnTo>
                    <a:pt x="1" y="241"/>
                  </a:lnTo>
                  <a:lnTo>
                    <a:pt x="0" y="227"/>
                  </a:lnTo>
                  <a:lnTo>
                    <a:pt x="2" y="231"/>
                  </a:lnTo>
                  <a:lnTo>
                    <a:pt x="3" y="213"/>
                  </a:lnTo>
                  <a:lnTo>
                    <a:pt x="5" y="209"/>
                  </a:lnTo>
                  <a:lnTo>
                    <a:pt x="9" y="196"/>
                  </a:lnTo>
                  <a:lnTo>
                    <a:pt x="16" y="167"/>
                  </a:lnTo>
                  <a:lnTo>
                    <a:pt x="19" y="157"/>
                  </a:lnTo>
                  <a:lnTo>
                    <a:pt x="23" y="152"/>
                  </a:lnTo>
                  <a:lnTo>
                    <a:pt x="25" y="147"/>
                  </a:lnTo>
                  <a:lnTo>
                    <a:pt x="31" y="143"/>
                  </a:lnTo>
                  <a:lnTo>
                    <a:pt x="38" y="135"/>
                  </a:lnTo>
                  <a:lnTo>
                    <a:pt x="40" y="125"/>
                  </a:lnTo>
                  <a:lnTo>
                    <a:pt x="41" y="109"/>
                  </a:lnTo>
                  <a:lnTo>
                    <a:pt x="42" y="107"/>
                  </a:lnTo>
                  <a:lnTo>
                    <a:pt x="41" y="100"/>
                  </a:lnTo>
                  <a:lnTo>
                    <a:pt x="33" y="88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32" y="51"/>
                  </a:lnTo>
                  <a:lnTo>
                    <a:pt x="25" y="25"/>
                  </a:lnTo>
                  <a:lnTo>
                    <a:pt x="16" y="9"/>
                  </a:lnTo>
                  <a:lnTo>
                    <a:pt x="34" y="0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95" y="5"/>
                  </a:lnTo>
                  <a:lnTo>
                    <a:pt x="101" y="31"/>
                  </a:lnTo>
                  <a:lnTo>
                    <a:pt x="111" y="46"/>
                  </a:lnTo>
                  <a:lnTo>
                    <a:pt x="116" y="48"/>
                  </a:lnTo>
                  <a:lnTo>
                    <a:pt x="132" y="44"/>
                  </a:lnTo>
                  <a:lnTo>
                    <a:pt x="144" y="45"/>
                  </a:lnTo>
                  <a:lnTo>
                    <a:pt x="149" y="24"/>
                  </a:lnTo>
                  <a:lnTo>
                    <a:pt x="172" y="22"/>
                  </a:lnTo>
                  <a:lnTo>
                    <a:pt x="172" y="30"/>
                  </a:lnTo>
                  <a:lnTo>
                    <a:pt x="188" y="30"/>
                  </a:lnTo>
                  <a:lnTo>
                    <a:pt x="190" y="35"/>
                  </a:lnTo>
                  <a:lnTo>
                    <a:pt x="191" y="64"/>
                  </a:lnTo>
                  <a:lnTo>
                    <a:pt x="190" y="76"/>
                  </a:lnTo>
                  <a:lnTo>
                    <a:pt x="195" y="99"/>
                  </a:lnTo>
                  <a:lnTo>
                    <a:pt x="192" y="110"/>
                  </a:lnTo>
                  <a:lnTo>
                    <a:pt x="198" y="115"/>
                  </a:lnTo>
                  <a:lnTo>
                    <a:pt x="202" y="109"/>
                  </a:lnTo>
                  <a:lnTo>
                    <a:pt x="213" y="108"/>
                  </a:lnTo>
                  <a:lnTo>
                    <a:pt x="226" y="108"/>
                  </a:lnTo>
                  <a:lnTo>
                    <a:pt x="230" y="106"/>
                  </a:lnTo>
                  <a:lnTo>
                    <a:pt x="231" y="108"/>
                  </a:lnTo>
                  <a:lnTo>
                    <a:pt x="228" y="146"/>
                  </a:lnTo>
                  <a:lnTo>
                    <a:pt x="232" y="150"/>
                  </a:lnTo>
                  <a:lnTo>
                    <a:pt x="218" y="150"/>
                  </a:lnTo>
                  <a:lnTo>
                    <a:pt x="205" y="150"/>
                  </a:lnTo>
                  <a:lnTo>
                    <a:pt x="192" y="150"/>
                  </a:lnTo>
                  <a:lnTo>
                    <a:pt x="192" y="166"/>
                  </a:lnTo>
                  <a:lnTo>
                    <a:pt x="191" y="181"/>
                  </a:lnTo>
                  <a:lnTo>
                    <a:pt x="191" y="202"/>
                  </a:lnTo>
                  <a:lnTo>
                    <a:pt x="191" y="226"/>
                  </a:lnTo>
                  <a:lnTo>
                    <a:pt x="211" y="247"/>
                  </a:lnTo>
                  <a:lnTo>
                    <a:pt x="179" y="257"/>
                  </a:lnTo>
                  <a:lnTo>
                    <a:pt x="154" y="251"/>
                  </a:lnTo>
                  <a:lnTo>
                    <a:pt x="135" y="252"/>
                  </a:lnTo>
                  <a:lnTo>
                    <a:pt x="129" y="249"/>
                  </a:lnTo>
                  <a:lnTo>
                    <a:pt x="122" y="24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3131" y="2927"/>
              <a:ext cx="142" cy="147"/>
            </a:xfrm>
            <a:custGeom>
              <a:avLst/>
              <a:gdLst/>
              <a:ahLst/>
              <a:cxnLst>
                <a:cxn ang="0">
                  <a:pos x="32" y="47"/>
                </a:cxn>
                <a:cxn ang="0">
                  <a:pos x="37" y="45"/>
                </a:cxn>
                <a:cxn ang="0">
                  <a:pos x="44" y="36"/>
                </a:cxn>
                <a:cxn ang="0">
                  <a:pos x="52" y="31"/>
                </a:cxn>
                <a:cxn ang="0">
                  <a:pos x="53" y="27"/>
                </a:cxn>
                <a:cxn ang="0">
                  <a:pos x="60" y="25"/>
                </a:cxn>
                <a:cxn ang="0">
                  <a:pos x="65" y="26"/>
                </a:cxn>
                <a:cxn ang="0">
                  <a:pos x="68" y="22"/>
                </a:cxn>
                <a:cxn ang="0">
                  <a:pos x="64" y="20"/>
                </a:cxn>
                <a:cxn ang="0">
                  <a:pos x="65" y="17"/>
                </a:cxn>
                <a:cxn ang="0">
                  <a:pos x="66" y="8"/>
                </a:cxn>
                <a:cxn ang="0">
                  <a:pos x="83" y="0"/>
                </a:cxn>
                <a:cxn ang="0">
                  <a:pos x="89" y="2"/>
                </a:cxn>
                <a:cxn ang="0">
                  <a:pos x="94" y="1"/>
                </a:cxn>
                <a:cxn ang="0">
                  <a:pos x="94" y="8"/>
                </a:cxn>
                <a:cxn ang="0">
                  <a:pos x="112" y="9"/>
                </a:cxn>
                <a:cxn ang="0">
                  <a:pos x="137" y="19"/>
                </a:cxn>
                <a:cxn ang="0">
                  <a:pos x="138" y="22"/>
                </a:cxn>
                <a:cxn ang="0">
                  <a:pos x="141" y="38"/>
                </a:cxn>
                <a:cxn ang="0">
                  <a:pos x="140" y="55"/>
                </a:cxn>
                <a:cxn ang="0">
                  <a:pos x="135" y="71"/>
                </a:cxn>
                <a:cxn ang="0">
                  <a:pos x="137" y="91"/>
                </a:cxn>
                <a:cxn ang="0">
                  <a:pos x="120" y="127"/>
                </a:cxn>
                <a:cxn ang="0">
                  <a:pos x="112" y="136"/>
                </a:cxn>
                <a:cxn ang="0">
                  <a:pos x="110" y="146"/>
                </a:cxn>
                <a:cxn ang="0">
                  <a:pos x="104" y="139"/>
                </a:cxn>
                <a:cxn ang="0">
                  <a:pos x="97" y="137"/>
                </a:cxn>
                <a:cxn ang="0">
                  <a:pos x="85" y="137"/>
                </a:cxn>
                <a:cxn ang="0">
                  <a:pos x="75" y="133"/>
                </a:cxn>
                <a:cxn ang="0">
                  <a:pos x="71" y="135"/>
                </a:cxn>
                <a:cxn ang="0">
                  <a:pos x="60" y="129"/>
                </a:cxn>
                <a:cxn ang="0">
                  <a:pos x="52" y="128"/>
                </a:cxn>
                <a:cxn ang="0">
                  <a:pos x="46" y="123"/>
                </a:cxn>
                <a:cxn ang="0">
                  <a:pos x="44" y="104"/>
                </a:cxn>
                <a:cxn ang="0">
                  <a:pos x="29" y="91"/>
                </a:cxn>
                <a:cxn ang="0">
                  <a:pos x="24" y="90"/>
                </a:cxn>
                <a:cxn ang="0">
                  <a:pos x="15" y="79"/>
                </a:cxn>
                <a:cxn ang="0">
                  <a:pos x="8" y="62"/>
                </a:cxn>
                <a:cxn ang="0">
                  <a:pos x="1" y="51"/>
                </a:cxn>
                <a:cxn ang="0">
                  <a:pos x="0" y="46"/>
                </a:cxn>
                <a:cxn ang="0">
                  <a:pos x="13" y="49"/>
                </a:cxn>
                <a:cxn ang="0">
                  <a:pos x="23" y="47"/>
                </a:cxn>
                <a:cxn ang="0">
                  <a:pos x="26" y="51"/>
                </a:cxn>
                <a:cxn ang="0">
                  <a:pos x="31" y="50"/>
                </a:cxn>
                <a:cxn ang="0">
                  <a:pos x="32" y="47"/>
                </a:cxn>
              </a:cxnLst>
              <a:rect l="0" t="0" r="r" b="b"/>
              <a:pathLst>
                <a:path w="142" h="147">
                  <a:moveTo>
                    <a:pt x="32" y="47"/>
                  </a:moveTo>
                  <a:lnTo>
                    <a:pt x="37" y="45"/>
                  </a:lnTo>
                  <a:lnTo>
                    <a:pt x="44" y="36"/>
                  </a:lnTo>
                  <a:lnTo>
                    <a:pt x="52" y="31"/>
                  </a:lnTo>
                  <a:lnTo>
                    <a:pt x="53" y="27"/>
                  </a:lnTo>
                  <a:lnTo>
                    <a:pt x="60" y="25"/>
                  </a:lnTo>
                  <a:lnTo>
                    <a:pt x="65" y="26"/>
                  </a:lnTo>
                  <a:lnTo>
                    <a:pt x="68" y="22"/>
                  </a:lnTo>
                  <a:lnTo>
                    <a:pt x="64" y="20"/>
                  </a:lnTo>
                  <a:lnTo>
                    <a:pt x="65" y="17"/>
                  </a:lnTo>
                  <a:lnTo>
                    <a:pt x="66" y="8"/>
                  </a:lnTo>
                  <a:lnTo>
                    <a:pt x="83" y="0"/>
                  </a:lnTo>
                  <a:lnTo>
                    <a:pt x="89" y="2"/>
                  </a:lnTo>
                  <a:lnTo>
                    <a:pt x="94" y="1"/>
                  </a:lnTo>
                  <a:lnTo>
                    <a:pt x="94" y="8"/>
                  </a:lnTo>
                  <a:lnTo>
                    <a:pt x="112" y="9"/>
                  </a:lnTo>
                  <a:lnTo>
                    <a:pt x="137" y="19"/>
                  </a:lnTo>
                  <a:lnTo>
                    <a:pt x="138" y="22"/>
                  </a:lnTo>
                  <a:lnTo>
                    <a:pt x="141" y="38"/>
                  </a:lnTo>
                  <a:lnTo>
                    <a:pt x="140" y="55"/>
                  </a:lnTo>
                  <a:lnTo>
                    <a:pt x="135" y="71"/>
                  </a:lnTo>
                  <a:lnTo>
                    <a:pt x="137" y="91"/>
                  </a:lnTo>
                  <a:lnTo>
                    <a:pt x="120" y="127"/>
                  </a:lnTo>
                  <a:lnTo>
                    <a:pt x="112" y="136"/>
                  </a:lnTo>
                  <a:lnTo>
                    <a:pt x="110" y="146"/>
                  </a:lnTo>
                  <a:lnTo>
                    <a:pt x="104" y="139"/>
                  </a:lnTo>
                  <a:lnTo>
                    <a:pt x="97" y="137"/>
                  </a:lnTo>
                  <a:lnTo>
                    <a:pt x="85" y="137"/>
                  </a:lnTo>
                  <a:lnTo>
                    <a:pt x="75" y="133"/>
                  </a:lnTo>
                  <a:lnTo>
                    <a:pt x="71" y="135"/>
                  </a:lnTo>
                  <a:lnTo>
                    <a:pt x="60" y="129"/>
                  </a:lnTo>
                  <a:lnTo>
                    <a:pt x="52" y="128"/>
                  </a:lnTo>
                  <a:lnTo>
                    <a:pt x="46" y="123"/>
                  </a:lnTo>
                  <a:lnTo>
                    <a:pt x="44" y="104"/>
                  </a:lnTo>
                  <a:lnTo>
                    <a:pt x="29" y="91"/>
                  </a:lnTo>
                  <a:lnTo>
                    <a:pt x="24" y="90"/>
                  </a:lnTo>
                  <a:lnTo>
                    <a:pt x="15" y="79"/>
                  </a:lnTo>
                  <a:lnTo>
                    <a:pt x="8" y="62"/>
                  </a:lnTo>
                  <a:lnTo>
                    <a:pt x="1" y="51"/>
                  </a:lnTo>
                  <a:lnTo>
                    <a:pt x="0" y="46"/>
                  </a:lnTo>
                  <a:lnTo>
                    <a:pt x="13" y="49"/>
                  </a:lnTo>
                  <a:lnTo>
                    <a:pt x="23" y="47"/>
                  </a:lnTo>
                  <a:lnTo>
                    <a:pt x="26" y="51"/>
                  </a:lnTo>
                  <a:lnTo>
                    <a:pt x="31" y="50"/>
                  </a:lnTo>
                  <a:lnTo>
                    <a:pt x="32" y="4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3028" y="2974"/>
              <a:ext cx="172" cy="190"/>
            </a:xfrm>
            <a:custGeom>
              <a:avLst/>
              <a:gdLst/>
              <a:ahLst/>
              <a:cxnLst>
                <a:cxn ang="0">
                  <a:pos x="171" y="91"/>
                </a:cxn>
                <a:cxn ang="0">
                  <a:pos x="160" y="85"/>
                </a:cxn>
                <a:cxn ang="0">
                  <a:pos x="152" y="84"/>
                </a:cxn>
                <a:cxn ang="0">
                  <a:pos x="146" y="79"/>
                </a:cxn>
                <a:cxn ang="0">
                  <a:pos x="144" y="60"/>
                </a:cxn>
                <a:cxn ang="0">
                  <a:pos x="129" y="47"/>
                </a:cxn>
                <a:cxn ang="0">
                  <a:pos x="124" y="45"/>
                </a:cxn>
                <a:cxn ang="0">
                  <a:pos x="115" y="34"/>
                </a:cxn>
                <a:cxn ang="0">
                  <a:pos x="108" y="17"/>
                </a:cxn>
                <a:cxn ang="0">
                  <a:pos x="101" y="6"/>
                </a:cxn>
                <a:cxn ang="0">
                  <a:pos x="100" y="1"/>
                </a:cxn>
                <a:cxn ang="0">
                  <a:pos x="94" y="0"/>
                </a:cxn>
                <a:cxn ang="0">
                  <a:pos x="90" y="4"/>
                </a:cxn>
                <a:cxn ang="0">
                  <a:pos x="81" y="7"/>
                </a:cxn>
                <a:cxn ang="0">
                  <a:pos x="70" y="18"/>
                </a:cxn>
                <a:cxn ang="0">
                  <a:pos x="67" y="8"/>
                </a:cxn>
                <a:cxn ang="0">
                  <a:pos x="58" y="6"/>
                </a:cxn>
                <a:cxn ang="0">
                  <a:pos x="22" y="15"/>
                </a:cxn>
                <a:cxn ang="0">
                  <a:pos x="21" y="34"/>
                </a:cxn>
                <a:cxn ang="0">
                  <a:pos x="21" y="49"/>
                </a:cxn>
                <a:cxn ang="0">
                  <a:pos x="21" y="66"/>
                </a:cxn>
                <a:cxn ang="0">
                  <a:pos x="21" y="88"/>
                </a:cxn>
                <a:cxn ang="0">
                  <a:pos x="4" y="86"/>
                </a:cxn>
                <a:cxn ang="0">
                  <a:pos x="2" y="88"/>
                </a:cxn>
                <a:cxn ang="0">
                  <a:pos x="1" y="118"/>
                </a:cxn>
                <a:cxn ang="0">
                  <a:pos x="0" y="146"/>
                </a:cxn>
                <a:cxn ang="0">
                  <a:pos x="15" y="164"/>
                </a:cxn>
                <a:cxn ang="0">
                  <a:pos x="16" y="172"/>
                </a:cxn>
                <a:cxn ang="0">
                  <a:pos x="13" y="184"/>
                </a:cxn>
                <a:cxn ang="0">
                  <a:pos x="14" y="187"/>
                </a:cxn>
                <a:cxn ang="0">
                  <a:pos x="27" y="189"/>
                </a:cxn>
                <a:cxn ang="0">
                  <a:pos x="38" y="186"/>
                </a:cxn>
                <a:cxn ang="0">
                  <a:pos x="61" y="161"/>
                </a:cxn>
                <a:cxn ang="0">
                  <a:pos x="69" y="159"/>
                </a:cxn>
                <a:cxn ang="0">
                  <a:pos x="86" y="166"/>
                </a:cxn>
                <a:cxn ang="0">
                  <a:pos x="99" y="162"/>
                </a:cxn>
                <a:cxn ang="0">
                  <a:pos x="107" y="148"/>
                </a:cxn>
                <a:cxn ang="0">
                  <a:pos x="121" y="135"/>
                </a:cxn>
                <a:cxn ang="0">
                  <a:pos x="127" y="126"/>
                </a:cxn>
                <a:cxn ang="0">
                  <a:pos x="137" y="114"/>
                </a:cxn>
                <a:cxn ang="0">
                  <a:pos x="150" y="104"/>
                </a:cxn>
                <a:cxn ang="0">
                  <a:pos x="171" y="91"/>
                </a:cxn>
              </a:cxnLst>
              <a:rect l="0" t="0" r="r" b="b"/>
              <a:pathLst>
                <a:path w="172" h="190">
                  <a:moveTo>
                    <a:pt x="171" y="91"/>
                  </a:moveTo>
                  <a:lnTo>
                    <a:pt x="160" y="85"/>
                  </a:lnTo>
                  <a:lnTo>
                    <a:pt x="152" y="84"/>
                  </a:lnTo>
                  <a:lnTo>
                    <a:pt x="146" y="79"/>
                  </a:lnTo>
                  <a:lnTo>
                    <a:pt x="144" y="60"/>
                  </a:lnTo>
                  <a:lnTo>
                    <a:pt x="129" y="47"/>
                  </a:lnTo>
                  <a:lnTo>
                    <a:pt x="124" y="45"/>
                  </a:lnTo>
                  <a:lnTo>
                    <a:pt x="115" y="34"/>
                  </a:lnTo>
                  <a:lnTo>
                    <a:pt x="108" y="17"/>
                  </a:lnTo>
                  <a:lnTo>
                    <a:pt x="101" y="6"/>
                  </a:lnTo>
                  <a:lnTo>
                    <a:pt x="100" y="1"/>
                  </a:lnTo>
                  <a:lnTo>
                    <a:pt x="94" y="0"/>
                  </a:lnTo>
                  <a:lnTo>
                    <a:pt x="90" y="4"/>
                  </a:lnTo>
                  <a:lnTo>
                    <a:pt x="81" y="7"/>
                  </a:lnTo>
                  <a:lnTo>
                    <a:pt x="70" y="18"/>
                  </a:lnTo>
                  <a:lnTo>
                    <a:pt x="67" y="8"/>
                  </a:lnTo>
                  <a:lnTo>
                    <a:pt x="58" y="6"/>
                  </a:lnTo>
                  <a:lnTo>
                    <a:pt x="22" y="15"/>
                  </a:lnTo>
                  <a:lnTo>
                    <a:pt x="21" y="34"/>
                  </a:lnTo>
                  <a:lnTo>
                    <a:pt x="21" y="49"/>
                  </a:lnTo>
                  <a:lnTo>
                    <a:pt x="21" y="66"/>
                  </a:lnTo>
                  <a:lnTo>
                    <a:pt x="21" y="88"/>
                  </a:lnTo>
                  <a:lnTo>
                    <a:pt x="4" y="86"/>
                  </a:lnTo>
                  <a:lnTo>
                    <a:pt x="2" y="88"/>
                  </a:lnTo>
                  <a:lnTo>
                    <a:pt x="1" y="118"/>
                  </a:lnTo>
                  <a:lnTo>
                    <a:pt x="0" y="146"/>
                  </a:lnTo>
                  <a:lnTo>
                    <a:pt x="15" y="164"/>
                  </a:lnTo>
                  <a:lnTo>
                    <a:pt x="16" y="172"/>
                  </a:lnTo>
                  <a:lnTo>
                    <a:pt x="13" y="184"/>
                  </a:lnTo>
                  <a:lnTo>
                    <a:pt x="14" y="187"/>
                  </a:lnTo>
                  <a:lnTo>
                    <a:pt x="27" y="189"/>
                  </a:lnTo>
                  <a:lnTo>
                    <a:pt x="38" y="186"/>
                  </a:lnTo>
                  <a:lnTo>
                    <a:pt x="61" y="161"/>
                  </a:lnTo>
                  <a:lnTo>
                    <a:pt x="69" y="159"/>
                  </a:lnTo>
                  <a:lnTo>
                    <a:pt x="86" y="166"/>
                  </a:lnTo>
                  <a:lnTo>
                    <a:pt x="99" y="162"/>
                  </a:lnTo>
                  <a:lnTo>
                    <a:pt x="107" y="148"/>
                  </a:lnTo>
                  <a:lnTo>
                    <a:pt x="121" y="135"/>
                  </a:lnTo>
                  <a:lnTo>
                    <a:pt x="127" y="126"/>
                  </a:lnTo>
                  <a:lnTo>
                    <a:pt x="137" y="114"/>
                  </a:lnTo>
                  <a:lnTo>
                    <a:pt x="150" y="104"/>
                  </a:lnTo>
                  <a:lnTo>
                    <a:pt x="171" y="9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2880" y="2954"/>
              <a:ext cx="247" cy="256"/>
            </a:xfrm>
            <a:custGeom>
              <a:avLst/>
              <a:gdLst/>
              <a:ahLst/>
              <a:cxnLst>
                <a:cxn ang="0">
                  <a:pos x="122" y="10"/>
                </a:cxn>
                <a:cxn ang="0">
                  <a:pos x="101" y="10"/>
                </a:cxn>
                <a:cxn ang="0">
                  <a:pos x="81" y="10"/>
                </a:cxn>
                <a:cxn ang="0">
                  <a:pos x="60" y="10"/>
                </a:cxn>
                <a:cxn ang="0">
                  <a:pos x="41" y="10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1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0" y="10"/>
                </a:cxn>
                <a:cxn ang="0">
                  <a:pos x="1" y="27"/>
                </a:cxn>
                <a:cxn ang="0">
                  <a:pos x="17" y="56"/>
                </a:cxn>
                <a:cxn ang="0">
                  <a:pos x="29" y="88"/>
                </a:cxn>
                <a:cxn ang="0">
                  <a:pos x="47" y="121"/>
                </a:cxn>
                <a:cxn ang="0">
                  <a:pos x="47" y="154"/>
                </a:cxn>
                <a:cxn ang="0">
                  <a:pos x="54" y="172"/>
                </a:cxn>
                <a:cxn ang="0">
                  <a:pos x="53" y="187"/>
                </a:cxn>
                <a:cxn ang="0">
                  <a:pos x="59" y="221"/>
                </a:cxn>
                <a:cxn ang="0">
                  <a:pos x="67" y="237"/>
                </a:cxn>
                <a:cxn ang="0">
                  <a:pos x="80" y="248"/>
                </a:cxn>
                <a:cxn ang="0">
                  <a:pos x="84" y="247"/>
                </a:cxn>
                <a:cxn ang="0">
                  <a:pos x="87" y="241"/>
                </a:cxn>
                <a:cxn ang="0">
                  <a:pos x="91" y="240"/>
                </a:cxn>
                <a:cxn ang="0">
                  <a:pos x="100" y="246"/>
                </a:cxn>
                <a:cxn ang="0">
                  <a:pos x="99" y="251"/>
                </a:cxn>
                <a:cxn ang="0">
                  <a:pos x="103" y="255"/>
                </a:cxn>
                <a:cxn ang="0">
                  <a:pos x="126" y="255"/>
                </a:cxn>
                <a:cxn ang="0">
                  <a:pos x="142" y="245"/>
                </a:cxn>
                <a:cxn ang="0">
                  <a:pos x="143" y="212"/>
                </a:cxn>
                <a:cxn ang="0">
                  <a:pos x="144" y="188"/>
                </a:cxn>
                <a:cxn ang="0">
                  <a:pos x="145" y="166"/>
                </a:cxn>
                <a:cxn ang="0">
                  <a:pos x="146" y="138"/>
                </a:cxn>
                <a:cxn ang="0">
                  <a:pos x="147" y="108"/>
                </a:cxn>
                <a:cxn ang="0">
                  <a:pos x="149" y="106"/>
                </a:cxn>
                <a:cxn ang="0">
                  <a:pos x="166" y="108"/>
                </a:cxn>
                <a:cxn ang="0">
                  <a:pos x="166" y="86"/>
                </a:cxn>
                <a:cxn ang="0">
                  <a:pos x="167" y="68"/>
                </a:cxn>
                <a:cxn ang="0">
                  <a:pos x="167" y="54"/>
                </a:cxn>
                <a:cxn ang="0">
                  <a:pos x="167" y="34"/>
                </a:cxn>
                <a:cxn ang="0">
                  <a:pos x="204" y="25"/>
                </a:cxn>
                <a:cxn ang="0">
                  <a:pos x="212" y="27"/>
                </a:cxn>
                <a:cxn ang="0">
                  <a:pos x="216" y="37"/>
                </a:cxn>
                <a:cxn ang="0">
                  <a:pos x="227" y="26"/>
                </a:cxn>
                <a:cxn ang="0">
                  <a:pos x="236" y="23"/>
                </a:cxn>
                <a:cxn ang="0">
                  <a:pos x="240" y="19"/>
                </a:cxn>
                <a:cxn ang="0">
                  <a:pos x="246" y="20"/>
                </a:cxn>
                <a:cxn ang="0">
                  <a:pos x="240" y="13"/>
                </a:cxn>
                <a:cxn ang="0">
                  <a:pos x="228" y="10"/>
                </a:cxn>
                <a:cxn ang="0">
                  <a:pos x="211" y="16"/>
                </a:cxn>
                <a:cxn ang="0">
                  <a:pos x="178" y="25"/>
                </a:cxn>
                <a:cxn ang="0">
                  <a:pos x="153" y="19"/>
                </a:cxn>
                <a:cxn ang="0">
                  <a:pos x="135" y="20"/>
                </a:cxn>
                <a:cxn ang="0">
                  <a:pos x="129" y="17"/>
                </a:cxn>
                <a:cxn ang="0">
                  <a:pos x="122" y="10"/>
                </a:cxn>
              </a:cxnLst>
              <a:rect l="0" t="0" r="r" b="b"/>
              <a:pathLst>
                <a:path w="247" h="256">
                  <a:moveTo>
                    <a:pt x="122" y="10"/>
                  </a:moveTo>
                  <a:lnTo>
                    <a:pt x="101" y="10"/>
                  </a:lnTo>
                  <a:lnTo>
                    <a:pt x="81" y="10"/>
                  </a:lnTo>
                  <a:lnTo>
                    <a:pt x="60" y="10"/>
                  </a:lnTo>
                  <a:lnTo>
                    <a:pt x="41" y="10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0" y="10"/>
                  </a:lnTo>
                  <a:lnTo>
                    <a:pt x="1" y="27"/>
                  </a:lnTo>
                  <a:lnTo>
                    <a:pt x="17" y="56"/>
                  </a:lnTo>
                  <a:lnTo>
                    <a:pt x="29" y="88"/>
                  </a:lnTo>
                  <a:lnTo>
                    <a:pt x="47" y="121"/>
                  </a:lnTo>
                  <a:lnTo>
                    <a:pt x="47" y="154"/>
                  </a:lnTo>
                  <a:lnTo>
                    <a:pt x="54" y="172"/>
                  </a:lnTo>
                  <a:lnTo>
                    <a:pt x="53" y="187"/>
                  </a:lnTo>
                  <a:lnTo>
                    <a:pt x="59" y="221"/>
                  </a:lnTo>
                  <a:lnTo>
                    <a:pt x="67" y="237"/>
                  </a:lnTo>
                  <a:lnTo>
                    <a:pt x="80" y="248"/>
                  </a:lnTo>
                  <a:lnTo>
                    <a:pt x="84" y="247"/>
                  </a:lnTo>
                  <a:lnTo>
                    <a:pt x="87" y="241"/>
                  </a:lnTo>
                  <a:lnTo>
                    <a:pt x="91" y="240"/>
                  </a:lnTo>
                  <a:lnTo>
                    <a:pt x="100" y="246"/>
                  </a:lnTo>
                  <a:lnTo>
                    <a:pt x="99" y="251"/>
                  </a:lnTo>
                  <a:lnTo>
                    <a:pt x="103" y="255"/>
                  </a:lnTo>
                  <a:lnTo>
                    <a:pt x="126" y="255"/>
                  </a:lnTo>
                  <a:lnTo>
                    <a:pt x="142" y="245"/>
                  </a:lnTo>
                  <a:lnTo>
                    <a:pt x="143" y="212"/>
                  </a:lnTo>
                  <a:lnTo>
                    <a:pt x="144" y="188"/>
                  </a:lnTo>
                  <a:lnTo>
                    <a:pt x="145" y="166"/>
                  </a:lnTo>
                  <a:lnTo>
                    <a:pt x="146" y="138"/>
                  </a:lnTo>
                  <a:lnTo>
                    <a:pt x="147" y="108"/>
                  </a:lnTo>
                  <a:lnTo>
                    <a:pt x="149" y="106"/>
                  </a:lnTo>
                  <a:lnTo>
                    <a:pt x="166" y="108"/>
                  </a:lnTo>
                  <a:lnTo>
                    <a:pt x="166" y="86"/>
                  </a:lnTo>
                  <a:lnTo>
                    <a:pt x="167" y="68"/>
                  </a:lnTo>
                  <a:lnTo>
                    <a:pt x="167" y="54"/>
                  </a:lnTo>
                  <a:lnTo>
                    <a:pt x="167" y="34"/>
                  </a:lnTo>
                  <a:lnTo>
                    <a:pt x="204" y="25"/>
                  </a:lnTo>
                  <a:lnTo>
                    <a:pt x="212" y="27"/>
                  </a:lnTo>
                  <a:lnTo>
                    <a:pt x="216" y="37"/>
                  </a:lnTo>
                  <a:lnTo>
                    <a:pt x="227" y="26"/>
                  </a:lnTo>
                  <a:lnTo>
                    <a:pt x="236" y="23"/>
                  </a:lnTo>
                  <a:lnTo>
                    <a:pt x="240" y="19"/>
                  </a:lnTo>
                  <a:lnTo>
                    <a:pt x="246" y="20"/>
                  </a:lnTo>
                  <a:lnTo>
                    <a:pt x="240" y="13"/>
                  </a:lnTo>
                  <a:lnTo>
                    <a:pt x="228" y="10"/>
                  </a:lnTo>
                  <a:lnTo>
                    <a:pt x="211" y="16"/>
                  </a:lnTo>
                  <a:lnTo>
                    <a:pt x="178" y="25"/>
                  </a:lnTo>
                  <a:lnTo>
                    <a:pt x="153" y="19"/>
                  </a:lnTo>
                  <a:lnTo>
                    <a:pt x="135" y="20"/>
                  </a:lnTo>
                  <a:lnTo>
                    <a:pt x="129" y="17"/>
                  </a:lnTo>
                  <a:lnTo>
                    <a:pt x="122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2663" y="2090"/>
              <a:ext cx="291" cy="248"/>
            </a:xfrm>
            <a:custGeom>
              <a:avLst/>
              <a:gdLst/>
              <a:ahLst/>
              <a:cxnLst>
                <a:cxn ang="0">
                  <a:pos x="75" y="107"/>
                </a:cxn>
                <a:cxn ang="0">
                  <a:pos x="75" y="140"/>
                </a:cxn>
                <a:cxn ang="0">
                  <a:pos x="69" y="159"/>
                </a:cxn>
                <a:cxn ang="0">
                  <a:pos x="43" y="171"/>
                </a:cxn>
                <a:cxn ang="0">
                  <a:pos x="14" y="179"/>
                </a:cxn>
                <a:cxn ang="0">
                  <a:pos x="0" y="188"/>
                </a:cxn>
                <a:cxn ang="0">
                  <a:pos x="4" y="199"/>
                </a:cxn>
                <a:cxn ang="0">
                  <a:pos x="23" y="225"/>
                </a:cxn>
                <a:cxn ang="0">
                  <a:pos x="34" y="225"/>
                </a:cxn>
                <a:cxn ang="0">
                  <a:pos x="40" y="231"/>
                </a:cxn>
                <a:cxn ang="0">
                  <a:pos x="36" y="236"/>
                </a:cxn>
                <a:cxn ang="0">
                  <a:pos x="45" y="241"/>
                </a:cxn>
                <a:cxn ang="0">
                  <a:pos x="50" y="232"/>
                </a:cxn>
                <a:cxn ang="0">
                  <a:pos x="65" y="231"/>
                </a:cxn>
                <a:cxn ang="0">
                  <a:pos x="75" y="211"/>
                </a:cxn>
                <a:cxn ang="0">
                  <a:pos x="102" y="203"/>
                </a:cxn>
                <a:cxn ang="0">
                  <a:pos x="127" y="221"/>
                </a:cxn>
                <a:cxn ang="0">
                  <a:pos x="137" y="214"/>
                </a:cxn>
                <a:cxn ang="0">
                  <a:pos x="158" y="222"/>
                </a:cxn>
                <a:cxn ang="0">
                  <a:pos x="175" y="224"/>
                </a:cxn>
                <a:cxn ang="0">
                  <a:pos x="213" y="211"/>
                </a:cxn>
                <a:cxn ang="0">
                  <a:pos x="234" y="209"/>
                </a:cxn>
                <a:cxn ang="0">
                  <a:pos x="241" y="203"/>
                </a:cxn>
                <a:cxn ang="0">
                  <a:pos x="245" y="192"/>
                </a:cxn>
                <a:cxn ang="0">
                  <a:pos x="248" y="185"/>
                </a:cxn>
                <a:cxn ang="0">
                  <a:pos x="280" y="138"/>
                </a:cxn>
                <a:cxn ang="0">
                  <a:pos x="286" y="73"/>
                </a:cxn>
                <a:cxn ang="0">
                  <a:pos x="279" y="55"/>
                </a:cxn>
                <a:cxn ang="0">
                  <a:pos x="271" y="10"/>
                </a:cxn>
                <a:cxn ang="0">
                  <a:pos x="262" y="6"/>
                </a:cxn>
                <a:cxn ang="0">
                  <a:pos x="211" y="0"/>
                </a:cxn>
                <a:cxn ang="0">
                  <a:pos x="194" y="12"/>
                </a:cxn>
                <a:cxn ang="0">
                  <a:pos x="177" y="24"/>
                </a:cxn>
                <a:cxn ang="0">
                  <a:pos x="160" y="37"/>
                </a:cxn>
                <a:cxn ang="0">
                  <a:pos x="142" y="49"/>
                </a:cxn>
                <a:cxn ang="0">
                  <a:pos x="122" y="67"/>
                </a:cxn>
                <a:cxn ang="0">
                  <a:pos x="102" y="83"/>
                </a:cxn>
                <a:cxn ang="0">
                  <a:pos x="74" y="90"/>
                </a:cxn>
              </a:cxnLst>
              <a:rect l="0" t="0" r="r" b="b"/>
              <a:pathLst>
                <a:path w="291" h="248">
                  <a:moveTo>
                    <a:pt x="74" y="90"/>
                  </a:moveTo>
                  <a:lnTo>
                    <a:pt x="75" y="107"/>
                  </a:lnTo>
                  <a:lnTo>
                    <a:pt x="75" y="123"/>
                  </a:lnTo>
                  <a:lnTo>
                    <a:pt x="75" y="140"/>
                  </a:lnTo>
                  <a:lnTo>
                    <a:pt x="76" y="156"/>
                  </a:lnTo>
                  <a:lnTo>
                    <a:pt x="69" y="159"/>
                  </a:lnTo>
                  <a:lnTo>
                    <a:pt x="63" y="171"/>
                  </a:lnTo>
                  <a:lnTo>
                    <a:pt x="43" y="171"/>
                  </a:lnTo>
                  <a:lnTo>
                    <a:pt x="23" y="171"/>
                  </a:lnTo>
                  <a:lnTo>
                    <a:pt x="14" y="179"/>
                  </a:lnTo>
                  <a:lnTo>
                    <a:pt x="2" y="179"/>
                  </a:lnTo>
                  <a:lnTo>
                    <a:pt x="0" y="188"/>
                  </a:lnTo>
                  <a:lnTo>
                    <a:pt x="3" y="192"/>
                  </a:lnTo>
                  <a:lnTo>
                    <a:pt x="4" y="199"/>
                  </a:lnTo>
                  <a:lnTo>
                    <a:pt x="15" y="210"/>
                  </a:lnTo>
                  <a:lnTo>
                    <a:pt x="23" y="225"/>
                  </a:lnTo>
                  <a:lnTo>
                    <a:pt x="30" y="228"/>
                  </a:lnTo>
                  <a:lnTo>
                    <a:pt x="34" y="225"/>
                  </a:lnTo>
                  <a:lnTo>
                    <a:pt x="37" y="226"/>
                  </a:lnTo>
                  <a:lnTo>
                    <a:pt x="40" y="231"/>
                  </a:lnTo>
                  <a:lnTo>
                    <a:pt x="36" y="232"/>
                  </a:lnTo>
                  <a:lnTo>
                    <a:pt x="36" y="236"/>
                  </a:lnTo>
                  <a:lnTo>
                    <a:pt x="43" y="242"/>
                  </a:lnTo>
                  <a:lnTo>
                    <a:pt x="45" y="241"/>
                  </a:lnTo>
                  <a:lnTo>
                    <a:pt x="43" y="236"/>
                  </a:lnTo>
                  <a:lnTo>
                    <a:pt x="50" y="232"/>
                  </a:lnTo>
                  <a:lnTo>
                    <a:pt x="65" y="247"/>
                  </a:lnTo>
                  <a:lnTo>
                    <a:pt x="65" y="231"/>
                  </a:lnTo>
                  <a:lnTo>
                    <a:pt x="71" y="224"/>
                  </a:lnTo>
                  <a:lnTo>
                    <a:pt x="75" y="211"/>
                  </a:lnTo>
                  <a:lnTo>
                    <a:pt x="87" y="205"/>
                  </a:lnTo>
                  <a:lnTo>
                    <a:pt x="102" y="203"/>
                  </a:lnTo>
                  <a:lnTo>
                    <a:pt x="115" y="210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37" y="214"/>
                  </a:lnTo>
                  <a:lnTo>
                    <a:pt x="145" y="213"/>
                  </a:lnTo>
                  <a:lnTo>
                    <a:pt x="158" y="222"/>
                  </a:lnTo>
                  <a:lnTo>
                    <a:pt x="170" y="224"/>
                  </a:lnTo>
                  <a:lnTo>
                    <a:pt x="175" y="224"/>
                  </a:lnTo>
                  <a:lnTo>
                    <a:pt x="188" y="213"/>
                  </a:lnTo>
                  <a:lnTo>
                    <a:pt x="213" y="211"/>
                  </a:lnTo>
                  <a:lnTo>
                    <a:pt x="226" y="216"/>
                  </a:lnTo>
                  <a:lnTo>
                    <a:pt x="234" y="209"/>
                  </a:lnTo>
                  <a:lnTo>
                    <a:pt x="238" y="209"/>
                  </a:lnTo>
                  <a:lnTo>
                    <a:pt x="241" y="203"/>
                  </a:lnTo>
                  <a:lnTo>
                    <a:pt x="247" y="203"/>
                  </a:lnTo>
                  <a:lnTo>
                    <a:pt x="245" y="192"/>
                  </a:lnTo>
                  <a:lnTo>
                    <a:pt x="244" y="187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80" y="138"/>
                  </a:lnTo>
                  <a:lnTo>
                    <a:pt x="281" y="101"/>
                  </a:lnTo>
                  <a:lnTo>
                    <a:pt x="286" y="73"/>
                  </a:lnTo>
                  <a:lnTo>
                    <a:pt x="290" y="64"/>
                  </a:lnTo>
                  <a:lnTo>
                    <a:pt x="279" y="55"/>
                  </a:lnTo>
                  <a:lnTo>
                    <a:pt x="273" y="42"/>
                  </a:lnTo>
                  <a:lnTo>
                    <a:pt x="271" y="10"/>
                  </a:lnTo>
                  <a:lnTo>
                    <a:pt x="266" y="11"/>
                  </a:lnTo>
                  <a:lnTo>
                    <a:pt x="262" y="6"/>
                  </a:lnTo>
                  <a:lnTo>
                    <a:pt x="251" y="1"/>
                  </a:lnTo>
                  <a:lnTo>
                    <a:pt x="211" y="0"/>
                  </a:lnTo>
                  <a:lnTo>
                    <a:pt x="202" y="6"/>
                  </a:lnTo>
                  <a:lnTo>
                    <a:pt x="194" y="12"/>
                  </a:lnTo>
                  <a:lnTo>
                    <a:pt x="185" y="18"/>
                  </a:lnTo>
                  <a:lnTo>
                    <a:pt x="177" y="24"/>
                  </a:lnTo>
                  <a:lnTo>
                    <a:pt x="168" y="31"/>
                  </a:lnTo>
                  <a:lnTo>
                    <a:pt x="160" y="37"/>
                  </a:lnTo>
                  <a:lnTo>
                    <a:pt x="151" y="43"/>
                  </a:lnTo>
                  <a:lnTo>
                    <a:pt x="142" y="49"/>
                  </a:lnTo>
                  <a:lnTo>
                    <a:pt x="132" y="58"/>
                  </a:lnTo>
                  <a:lnTo>
                    <a:pt x="122" y="67"/>
                  </a:lnTo>
                  <a:lnTo>
                    <a:pt x="112" y="75"/>
                  </a:lnTo>
                  <a:lnTo>
                    <a:pt x="102" y="83"/>
                  </a:lnTo>
                  <a:lnTo>
                    <a:pt x="88" y="87"/>
                  </a:lnTo>
                  <a:lnTo>
                    <a:pt x="74" y="9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2663" y="2090"/>
              <a:ext cx="297" cy="253"/>
            </a:xfrm>
            <a:custGeom>
              <a:avLst/>
              <a:gdLst/>
              <a:ahLst/>
              <a:cxnLst>
                <a:cxn ang="0">
                  <a:pos x="76" y="109"/>
                </a:cxn>
                <a:cxn ang="0">
                  <a:pos x="76" y="142"/>
                </a:cxn>
                <a:cxn ang="0">
                  <a:pos x="71" y="162"/>
                </a:cxn>
                <a:cxn ang="0">
                  <a:pos x="43" y="174"/>
                </a:cxn>
                <a:cxn ang="0">
                  <a:pos x="14" y="182"/>
                </a:cxn>
                <a:cxn ang="0">
                  <a:pos x="0" y="192"/>
                </a:cxn>
                <a:cxn ang="0">
                  <a:pos x="4" y="203"/>
                </a:cxn>
                <a:cxn ang="0">
                  <a:pos x="24" y="230"/>
                </a:cxn>
                <a:cxn ang="0">
                  <a:pos x="35" y="230"/>
                </a:cxn>
                <a:cxn ang="0">
                  <a:pos x="41" y="236"/>
                </a:cxn>
                <a:cxn ang="0">
                  <a:pos x="37" y="241"/>
                </a:cxn>
                <a:cxn ang="0">
                  <a:pos x="46" y="246"/>
                </a:cxn>
                <a:cxn ang="0">
                  <a:pos x="51" y="237"/>
                </a:cxn>
                <a:cxn ang="0">
                  <a:pos x="66" y="236"/>
                </a:cxn>
                <a:cxn ang="0">
                  <a:pos x="76" y="215"/>
                </a:cxn>
                <a:cxn ang="0">
                  <a:pos x="105" y="207"/>
                </a:cxn>
                <a:cxn ang="0">
                  <a:pos x="129" y="225"/>
                </a:cxn>
                <a:cxn ang="0">
                  <a:pos x="140" y="218"/>
                </a:cxn>
                <a:cxn ang="0">
                  <a:pos x="161" y="226"/>
                </a:cxn>
                <a:cxn ang="0">
                  <a:pos x="178" y="228"/>
                </a:cxn>
                <a:cxn ang="0">
                  <a:pos x="217" y="216"/>
                </a:cxn>
                <a:cxn ang="0">
                  <a:pos x="238" y="213"/>
                </a:cxn>
                <a:cxn ang="0">
                  <a:pos x="245" y="207"/>
                </a:cxn>
                <a:cxn ang="0">
                  <a:pos x="250" y="195"/>
                </a:cxn>
                <a:cxn ang="0">
                  <a:pos x="253" y="189"/>
                </a:cxn>
                <a:cxn ang="0">
                  <a:pos x="286" y="141"/>
                </a:cxn>
                <a:cxn ang="0">
                  <a:pos x="292" y="74"/>
                </a:cxn>
                <a:cxn ang="0">
                  <a:pos x="284" y="57"/>
                </a:cxn>
                <a:cxn ang="0">
                  <a:pos x="277" y="10"/>
                </a:cxn>
                <a:cxn ang="0">
                  <a:pos x="268" y="6"/>
                </a:cxn>
                <a:cxn ang="0">
                  <a:pos x="215" y="0"/>
                </a:cxn>
                <a:cxn ang="0">
                  <a:pos x="198" y="12"/>
                </a:cxn>
                <a:cxn ang="0">
                  <a:pos x="181" y="25"/>
                </a:cxn>
                <a:cxn ang="0">
                  <a:pos x="163" y="38"/>
                </a:cxn>
                <a:cxn ang="0">
                  <a:pos x="145" y="50"/>
                </a:cxn>
                <a:cxn ang="0">
                  <a:pos x="125" y="68"/>
                </a:cxn>
                <a:cxn ang="0">
                  <a:pos x="105" y="85"/>
                </a:cxn>
                <a:cxn ang="0">
                  <a:pos x="75" y="92"/>
                </a:cxn>
              </a:cxnLst>
              <a:rect l="0" t="0" r="r" b="b"/>
              <a:pathLst>
                <a:path w="297" h="253">
                  <a:moveTo>
                    <a:pt x="75" y="92"/>
                  </a:moveTo>
                  <a:lnTo>
                    <a:pt x="76" y="109"/>
                  </a:lnTo>
                  <a:lnTo>
                    <a:pt x="76" y="126"/>
                  </a:lnTo>
                  <a:lnTo>
                    <a:pt x="76" y="142"/>
                  </a:lnTo>
                  <a:lnTo>
                    <a:pt x="77" y="159"/>
                  </a:lnTo>
                  <a:lnTo>
                    <a:pt x="71" y="162"/>
                  </a:lnTo>
                  <a:lnTo>
                    <a:pt x="64" y="174"/>
                  </a:lnTo>
                  <a:lnTo>
                    <a:pt x="43" y="174"/>
                  </a:lnTo>
                  <a:lnTo>
                    <a:pt x="23" y="174"/>
                  </a:lnTo>
                  <a:lnTo>
                    <a:pt x="14" y="182"/>
                  </a:lnTo>
                  <a:lnTo>
                    <a:pt x="2" y="182"/>
                  </a:lnTo>
                  <a:lnTo>
                    <a:pt x="0" y="192"/>
                  </a:lnTo>
                  <a:lnTo>
                    <a:pt x="4" y="195"/>
                  </a:lnTo>
                  <a:lnTo>
                    <a:pt x="4" y="203"/>
                  </a:lnTo>
                  <a:lnTo>
                    <a:pt x="15" y="214"/>
                  </a:lnTo>
                  <a:lnTo>
                    <a:pt x="24" y="230"/>
                  </a:lnTo>
                  <a:lnTo>
                    <a:pt x="30" y="233"/>
                  </a:lnTo>
                  <a:lnTo>
                    <a:pt x="35" y="230"/>
                  </a:lnTo>
                  <a:lnTo>
                    <a:pt x="38" y="231"/>
                  </a:lnTo>
                  <a:lnTo>
                    <a:pt x="41" y="236"/>
                  </a:lnTo>
                  <a:lnTo>
                    <a:pt x="37" y="237"/>
                  </a:lnTo>
                  <a:lnTo>
                    <a:pt x="37" y="241"/>
                  </a:lnTo>
                  <a:lnTo>
                    <a:pt x="43" y="247"/>
                  </a:lnTo>
                  <a:lnTo>
                    <a:pt x="46" y="246"/>
                  </a:lnTo>
                  <a:lnTo>
                    <a:pt x="43" y="241"/>
                  </a:lnTo>
                  <a:lnTo>
                    <a:pt x="51" y="237"/>
                  </a:lnTo>
                  <a:lnTo>
                    <a:pt x="66" y="252"/>
                  </a:lnTo>
                  <a:lnTo>
                    <a:pt x="66" y="236"/>
                  </a:lnTo>
                  <a:lnTo>
                    <a:pt x="73" y="229"/>
                  </a:lnTo>
                  <a:lnTo>
                    <a:pt x="76" y="215"/>
                  </a:lnTo>
                  <a:lnTo>
                    <a:pt x="89" y="209"/>
                  </a:lnTo>
                  <a:lnTo>
                    <a:pt x="105" y="207"/>
                  </a:lnTo>
                  <a:lnTo>
                    <a:pt x="118" y="214"/>
                  </a:lnTo>
                  <a:lnTo>
                    <a:pt x="129" y="225"/>
                  </a:lnTo>
                  <a:lnTo>
                    <a:pt x="132" y="225"/>
                  </a:lnTo>
                  <a:lnTo>
                    <a:pt x="140" y="218"/>
                  </a:lnTo>
                  <a:lnTo>
                    <a:pt x="148" y="218"/>
                  </a:lnTo>
                  <a:lnTo>
                    <a:pt x="161" y="226"/>
                  </a:lnTo>
                  <a:lnTo>
                    <a:pt x="174" y="229"/>
                  </a:lnTo>
                  <a:lnTo>
                    <a:pt x="178" y="228"/>
                  </a:lnTo>
                  <a:lnTo>
                    <a:pt x="191" y="218"/>
                  </a:lnTo>
                  <a:lnTo>
                    <a:pt x="217" y="216"/>
                  </a:lnTo>
                  <a:lnTo>
                    <a:pt x="230" y="220"/>
                  </a:lnTo>
                  <a:lnTo>
                    <a:pt x="238" y="213"/>
                  </a:lnTo>
                  <a:lnTo>
                    <a:pt x="243" y="213"/>
                  </a:lnTo>
                  <a:lnTo>
                    <a:pt x="245" y="207"/>
                  </a:lnTo>
                  <a:lnTo>
                    <a:pt x="253" y="207"/>
                  </a:lnTo>
                  <a:lnTo>
                    <a:pt x="250" y="195"/>
                  </a:lnTo>
                  <a:lnTo>
                    <a:pt x="249" y="191"/>
                  </a:lnTo>
                  <a:lnTo>
                    <a:pt x="253" y="189"/>
                  </a:lnTo>
                  <a:lnTo>
                    <a:pt x="255" y="179"/>
                  </a:lnTo>
                  <a:lnTo>
                    <a:pt x="286" y="141"/>
                  </a:lnTo>
                  <a:lnTo>
                    <a:pt x="287" y="103"/>
                  </a:lnTo>
                  <a:lnTo>
                    <a:pt x="292" y="74"/>
                  </a:lnTo>
                  <a:lnTo>
                    <a:pt x="296" y="65"/>
                  </a:lnTo>
                  <a:lnTo>
                    <a:pt x="284" y="57"/>
                  </a:lnTo>
                  <a:lnTo>
                    <a:pt x="278" y="42"/>
                  </a:lnTo>
                  <a:lnTo>
                    <a:pt x="277" y="10"/>
                  </a:lnTo>
                  <a:lnTo>
                    <a:pt x="271" y="11"/>
                  </a:lnTo>
                  <a:lnTo>
                    <a:pt x="268" y="6"/>
                  </a:lnTo>
                  <a:lnTo>
                    <a:pt x="256" y="1"/>
                  </a:lnTo>
                  <a:lnTo>
                    <a:pt x="215" y="0"/>
                  </a:lnTo>
                  <a:lnTo>
                    <a:pt x="206" y="6"/>
                  </a:lnTo>
                  <a:lnTo>
                    <a:pt x="198" y="12"/>
                  </a:lnTo>
                  <a:lnTo>
                    <a:pt x="189" y="19"/>
                  </a:lnTo>
                  <a:lnTo>
                    <a:pt x="181" y="25"/>
                  </a:lnTo>
                  <a:lnTo>
                    <a:pt x="172" y="32"/>
                  </a:lnTo>
                  <a:lnTo>
                    <a:pt x="163" y="38"/>
                  </a:lnTo>
                  <a:lnTo>
                    <a:pt x="154" y="44"/>
                  </a:lnTo>
                  <a:lnTo>
                    <a:pt x="145" y="50"/>
                  </a:lnTo>
                  <a:lnTo>
                    <a:pt x="135" y="59"/>
                  </a:lnTo>
                  <a:lnTo>
                    <a:pt x="125" y="68"/>
                  </a:lnTo>
                  <a:lnTo>
                    <a:pt x="114" y="76"/>
                  </a:lnTo>
                  <a:lnTo>
                    <a:pt x="105" y="85"/>
                  </a:lnTo>
                  <a:lnTo>
                    <a:pt x="90" y="88"/>
                  </a:lnTo>
                  <a:lnTo>
                    <a:pt x="75" y="9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5140" y="2601"/>
              <a:ext cx="189" cy="184"/>
            </a:xfrm>
            <a:custGeom>
              <a:avLst/>
              <a:gdLst/>
              <a:ahLst/>
              <a:cxnLst>
                <a:cxn ang="0">
                  <a:pos x="187" y="98"/>
                </a:cxn>
                <a:cxn ang="0">
                  <a:pos x="183" y="135"/>
                </a:cxn>
                <a:cxn ang="0">
                  <a:pos x="184" y="183"/>
                </a:cxn>
                <a:cxn ang="0">
                  <a:pos x="161" y="161"/>
                </a:cxn>
                <a:cxn ang="0">
                  <a:pos x="147" y="161"/>
                </a:cxn>
                <a:cxn ang="0">
                  <a:pos x="142" y="163"/>
                </a:cxn>
                <a:cxn ang="0">
                  <a:pos x="137" y="165"/>
                </a:cxn>
                <a:cxn ang="0">
                  <a:pos x="126" y="155"/>
                </a:cxn>
                <a:cxn ang="0">
                  <a:pos x="139" y="147"/>
                </a:cxn>
                <a:cxn ang="0">
                  <a:pos x="145" y="148"/>
                </a:cxn>
                <a:cxn ang="0">
                  <a:pos x="144" y="142"/>
                </a:cxn>
                <a:cxn ang="0">
                  <a:pos x="139" y="137"/>
                </a:cxn>
                <a:cxn ang="0">
                  <a:pos x="135" y="123"/>
                </a:cxn>
                <a:cxn ang="0">
                  <a:pos x="131" y="106"/>
                </a:cxn>
                <a:cxn ang="0">
                  <a:pos x="123" y="100"/>
                </a:cxn>
                <a:cxn ang="0">
                  <a:pos x="75" y="85"/>
                </a:cxn>
                <a:cxn ang="0">
                  <a:pos x="69" y="76"/>
                </a:cxn>
                <a:cxn ang="0">
                  <a:pos x="62" y="78"/>
                </a:cxn>
                <a:cxn ang="0">
                  <a:pos x="54" y="54"/>
                </a:cxn>
                <a:cxn ang="0">
                  <a:pos x="43" y="78"/>
                </a:cxn>
                <a:cxn ang="0">
                  <a:pos x="34" y="62"/>
                </a:cxn>
                <a:cxn ang="0">
                  <a:pos x="26" y="55"/>
                </a:cxn>
                <a:cxn ang="0">
                  <a:pos x="19" y="50"/>
                </a:cxn>
                <a:cxn ang="0">
                  <a:pos x="31" y="50"/>
                </a:cxn>
                <a:cxn ang="0">
                  <a:pos x="49" y="46"/>
                </a:cxn>
                <a:cxn ang="0">
                  <a:pos x="55" y="35"/>
                </a:cxn>
                <a:cxn ang="0">
                  <a:pos x="26" y="41"/>
                </a:cxn>
                <a:cxn ang="0">
                  <a:pos x="16" y="26"/>
                </a:cxn>
                <a:cxn ang="0">
                  <a:pos x="6" y="25"/>
                </a:cxn>
                <a:cxn ang="0">
                  <a:pos x="6" y="10"/>
                </a:cxn>
                <a:cxn ang="0">
                  <a:pos x="23" y="1"/>
                </a:cxn>
                <a:cxn ang="0">
                  <a:pos x="37" y="1"/>
                </a:cxn>
                <a:cxn ang="0">
                  <a:pos x="57" y="9"/>
                </a:cxn>
                <a:cxn ang="0">
                  <a:pos x="59" y="35"/>
                </a:cxn>
                <a:cxn ang="0">
                  <a:pos x="65" y="50"/>
                </a:cxn>
                <a:cxn ang="0">
                  <a:pos x="69" y="47"/>
                </a:cxn>
                <a:cxn ang="0">
                  <a:pos x="79" y="63"/>
                </a:cxn>
                <a:cxn ang="0">
                  <a:pos x="88" y="58"/>
                </a:cxn>
                <a:cxn ang="0">
                  <a:pos x="102" y="40"/>
                </a:cxn>
                <a:cxn ang="0">
                  <a:pos x="117" y="35"/>
                </a:cxn>
                <a:cxn ang="0">
                  <a:pos x="129" y="22"/>
                </a:cxn>
                <a:cxn ang="0">
                  <a:pos x="177" y="41"/>
                </a:cxn>
                <a:cxn ang="0">
                  <a:pos x="188" y="46"/>
                </a:cxn>
              </a:cxnLst>
              <a:rect l="0" t="0" r="r" b="b"/>
              <a:pathLst>
                <a:path w="189" h="184">
                  <a:moveTo>
                    <a:pt x="188" y="46"/>
                  </a:moveTo>
                  <a:lnTo>
                    <a:pt x="187" y="98"/>
                  </a:lnTo>
                  <a:lnTo>
                    <a:pt x="185" y="125"/>
                  </a:lnTo>
                  <a:lnTo>
                    <a:pt x="183" y="135"/>
                  </a:lnTo>
                  <a:lnTo>
                    <a:pt x="185" y="141"/>
                  </a:lnTo>
                  <a:lnTo>
                    <a:pt x="184" y="183"/>
                  </a:lnTo>
                  <a:lnTo>
                    <a:pt x="177" y="180"/>
                  </a:lnTo>
                  <a:lnTo>
                    <a:pt x="161" y="161"/>
                  </a:lnTo>
                  <a:lnTo>
                    <a:pt x="153" y="163"/>
                  </a:lnTo>
                  <a:lnTo>
                    <a:pt x="147" y="161"/>
                  </a:lnTo>
                  <a:lnTo>
                    <a:pt x="144" y="165"/>
                  </a:lnTo>
                  <a:lnTo>
                    <a:pt x="142" y="163"/>
                  </a:lnTo>
                  <a:lnTo>
                    <a:pt x="140" y="167"/>
                  </a:lnTo>
                  <a:lnTo>
                    <a:pt x="137" y="165"/>
                  </a:lnTo>
                  <a:lnTo>
                    <a:pt x="120" y="168"/>
                  </a:lnTo>
                  <a:lnTo>
                    <a:pt x="126" y="155"/>
                  </a:lnTo>
                  <a:lnTo>
                    <a:pt x="132" y="148"/>
                  </a:lnTo>
                  <a:lnTo>
                    <a:pt x="139" y="147"/>
                  </a:lnTo>
                  <a:lnTo>
                    <a:pt x="144" y="150"/>
                  </a:lnTo>
                  <a:lnTo>
                    <a:pt x="145" y="148"/>
                  </a:lnTo>
                  <a:lnTo>
                    <a:pt x="141" y="144"/>
                  </a:lnTo>
                  <a:lnTo>
                    <a:pt x="144" y="142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40" y="130"/>
                  </a:lnTo>
                  <a:lnTo>
                    <a:pt x="135" y="123"/>
                  </a:lnTo>
                  <a:lnTo>
                    <a:pt x="135" y="114"/>
                  </a:lnTo>
                  <a:lnTo>
                    <a:pt x="131" y="106"/>
                  </a:lnTo>
                  <a:lnTo>
                    <a:pt x="126" y="105"/>
                  </a:lnTo>
                  <a:lnTo>
                    <a:pt x="123" y="100"/>
                  </a:lnTo>
                  <a:lnTo>
                    <a:pt x="103" y="92"/>
                  </a:lnTo>
                  <a:lnTo>
                    <a:pt x="75" y="85"/>
                  </a:lnTo>
                  <a:lnTo>
                    <a:pt x="71" y="82"/>
                  </a:lnTo>
                  <a:lnTo>
                    <a:pt x="69" y="76"/>
                  </a:lnTo>
                  <a:lnTo>
                    <a:pt x="62" y="75"/>
                  </a:lnTo>
                  <a:lnTo>
                    <a:pt x="62" y="78"/>
                  </a:lnTo>
                  <a:lnTo>
                    <a:pt x="53" y="68"/>
                  </a:lnTo>
                  <a:lnTo>
                    <a:pt x="54" y="54"/>
                  </a:lnTo>
                  <a:lnTo>
                    <a:pt x="46" y="75"/>
                  </a:lnTo>
                  <a:lnTo>
                    <a:pt x="43" y="78"/>
                  </a:lnTo>
                  <a:lnTo>
                    <a:pt x="36" y="78"/>
                  </a:lnTo>
                  <a:lnTo>
                    <a:pt x="34" y="62"/>
                  </a:lnTo>
                  <a:lnTo>
                    <a:pt x="31" y="62"/>
                  </a:lnTo>
                  <a:lnTo>
                    <a:pt x="26" y="55"/>
                  </a:lnTo>
                  <a:lnTo>
                    <a:pt x="19" y="54"/>
                  </a:lnTo>
                  <a:lnTo>
                    <a:pt x="19" y="50"/>
                  </a:lnTo>
                  <a:lnTo>
                    <a:pt x="23" y="49"/>
                  </a:lnTo>
                  <a:lnTo>
                    <a:pt x="31" y="50"/>
                  </a:lnTo>
                  <a:lnTo>
                    <a:pt x="42" y="44"/>
                  </a:lnTo>
                  <a:lnTo>
                    <a:pt x="49" y="46"/>
                  </a:lnTo>
                  <a:lnTo>
                    <a:pt x="53" y="44"/>
                  </a:lnTo>
                  <a:lnTo>
                    <a:pt x="55" y="35"/>
                  </a:lnTo>
                  <a:lnTo>
                    <a:pt x="37" y="41"/>
                  </a:lnTo>
                  <a:lnTo>
                    <a:pt x="26" y="41"/>
                  </a:lnTo>
                  <a:lnTo>
                    <a:pt x="21" y="37"/>
                  </a:lnTo>
                  <a:lnTo>
                    <a:pt x="16" y="26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6" y="10"/>
                  </a:lnTo>
                  <a:lnTo>
                    <a:pt x="17" y="7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7" y="1"/>
                  </a:lnTo>
                  <a:lnTo>
                    <a:pt x="46" y="9"/>
                  </a:lnTo>
                  <a:lnTo>
                    <a:pt x="57" y="9"/>
                  </a:lnTo>
                  <a:lnTo>
                    <a:pt x="61" y="19"/>
                  </a:lnTo>
                  <a:lnTo>
                    <a:pt x="59" y="35"/>
                  </a:lnTo>
                  <a:lnTo>
                    <a:pt x="61" y="43"/>
                  </a:lnTo>
                  <a:lnTo>
                    <a:pt x="65" y="50"/>
                  </a:lnTo>
                  <a:lnTo>
                    <a:pt x="66" y="46"/>
                  </a:lnTo>
                  <a:lnTo>
                    <a:pt x="69" y="47"/>
                  </a:lnTo>
                  <a:lnTo>
                    <a:pt x="73" y="59"/>
                  </a:lnTo>
                  <a:lnTo>
                    <a:pt x="79" y="63"/>
                  </a:lnTo>
                  <a:lnTo>
                    <a:pt x="86" y="62"/>
                  </a:lnTo>
                  <a:lnTo>
                    <a:pt x="88" y="58"/>
                  </a:lnTo>
                  <a:lnTo>
                    <a:pt x="100" y="46"/>
                  </a:lnTo>
                  <a:lnTo>
                    <a:pt x="102" y="40"/>
                  </a:lnTo>
                  <a:lnTo>
                    <a:pt x="114" y="37"/>
                  </a:lnTo>
                  <a:lnTo>
                    <a:pt x="117" y="35"/>
                  </a:lnTo>
                  <a:lnTo>
                    <a:pt x="119" y="29"/>
                  </a:lnTo>
                  <a:lnTo>
                    <a:pt x="129" y="22"/>
                  </a:lnTo>
                  <a:lnTo>
                    <a:pt x="162" y="40"/>
                  </a:lnTo>
                  <a:lnTo>
                    <a:pt x="177" y="41"/>
                  </a:lnTo>
                  <a:lnTo>
                    <a:pt x="184" y="47"/>
                  </a:lnTo>
                  <a:lnTo>
                    <a:pt x="188" y="4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5140" y="2601"/>
              <a:ext cx="193" cy="189"/>
            </a:xfrm>
            <a:custGeom>
              <a:avLst/>
              <a:gdLst/>
              <a:ahLst/>
              <a:cxnLst>
                <a:cxn ang="0">
                  <a:pos x="191" y="100"/>
                </a:cxn>
                <a:cxn ang="0">
                  <a:pos x="187" y="138"/>
                </a:cxn>
                <a:cxn ang="0">
                  <a:pos x="188" y="188"/>
                </a:cxn>
                <a:cxn ang="0">
                  <a:pos x="165" y="165"/>
                </a:cxn>
                <a:cxn ang="0">
                  <a:pos x="150" y="166"/>
                </a:cxn>
                <a:cxn ang="0">
                  <a:pos x="145" y="168"/>
                </a:cxn>
                <a:cxn ang="0">
                  <a:pos x="140" y="169"/>
                </a:cxn>
                <a:cxn ang="0">
                  <a:pos x="128" y="159"/>
                </a:cxn>
                <a:cxn ang="0">
                  <a:pos x="142" y="151"/>
                </a:cxn>
                <a:cxn ang="0">
                  <a:pos x="148" y="152"/>
                </a:cxn>
                <a:cxn ang="0">
                  <a:pos x="147" y="145"/>
                </a:cxn>
                <a:cxn ang="0">
                  <a:pos x="142" y="141"/>
                </a:cxn>
                <a:cxn ang="0">
                  <a:pos x="138" y="126"/>
                </a:cxn>
                <a:cxn ang="0">
                  <a:pos x="134" y="109"/>
                </a:cxn>
                <a:cxn ang="0">
                  <a:pos x="126" y="103"/>
                </a:cxn>
                <a:cxn ang="0">
                  <a:pos x="77" y="88"/>
                </a:cxn>
                <a:cxn ang="0">
                  <a:pos x="71" y="78"/>
                </a:cxn>
                <a:cxn ang="0">
                  <a:pos x="64" y="80"/>
                </a:cxn>
                <a:cxn ang="0">
                  <a:pos x="55" y="56"/>
                </a:cxn>
                <a:cxn ang="0">
                  <a:pos x="44" y="80"/>
                </a:cxn>
                <a:cxn ang="0">
                  <a:pos x="35" y="64"/>
                </a:cxn>
                <a:cxn ang="0">
                  <a:pos x="27" y="57"/>
                </a:cxn>
                <a:cxn ang="0">
                  <a:pos x="19" y="51"/>
                </a:cxn>
                <a:cxn ang="0">
                  <a:pos x="32" y="51"/>
                </a:cxn>
                <a:cxn ang="0">
                  <a:pos x="50" y="47"/>
                </a:cxn>
                <a:cxn ang="0">
                  <a:pos x="57" y="36"/>
                </a:cxn>
                <a:cxn ang="0">
                  <a:pos x="27" y="42"/>
                </a:cxn>
                <a:cxn ang="0">
                  <a:pos x="17" y="27"/>
                </a:cxn>
                <a:cxn ang="0">
                  <a:pos x="6" y="26"/>
                </a:cxn>
                <a:cxn ang="0">
                  <a:pos x="6" y="11"/>
                </a:cxn>
                <a:cxn ang="0">
                  <a:pos x="24" y="1"/>
                </a:cxn>
                <a:cxn ang="0">
                  <a:pos x="38" y="1"/>
                </a:cxn>
                <a:cxn ang="0">
                  <a:pos x="58" y="9"/>
                </a:cxn>
                <a:cxn ang="0">
                  <a:pos x="60" y="35"/>
                </a:cxn>
                <a:cxn ang="0">
                  <a:pos x="66" y="51"/>
                </a:cxn>
                <a:cxn ang="0">
                  <a:pos x="71" y="48"/>
                </a:cxn>
                <a:cxn ang="0">
                  <a:pos x="81" y="65"/>
                </a:cxn>
                <a:cxn ang="0">
                  <a:pos x="89" y="59"/>
                </a:cxn>
                <a:cxn ang="0">
                  <a:pos x="104" y="41"/>
                </a:cxn>
                <a:cxn ang="0">
                  <a:pos x="119" y="35"/>
                </a:cxn>
                <a:cxn ang="0">
                  <a:pos x="132" y="22"/>
                </a:cxn>
                <a:cxn ang="0">
                  <a:pos x="180" y="42"/>
                </a:cxn>
                <a:cxn ang="0">
                  <a:pos x="192" y="47"/>
                </a:cxn>
              </a:cxnLst>
              <a:rect l="0" t="0" r="r" b="b"/>
              <a:pathLst>
                <a:path w="193" h="189">
                  <a:moveTo>
                    <a:pt x="192" y="47"/>
                  </a:moveTo>
                  <a:lnTo>
                    <a:pt x="191" y="100"/>
                  </a:lnTo>
                  <a:lnTo>
                    <a:pt x="189" y="129"/>
                  </a:lnTo>
                  <a:lnTo>
                    <a:pt x="187" y="138"/>
                  </a:lnTo>
                  <a:lnTo>
                    <a:pt x="188" y="145"/>
                  </a:lnTo>
                  <a:lnTo>
                    <a:pt x="188" y="188"/>
                  </a:lnTo>
                  <a:lnTo>
                    <a:pt x="180" y="184"/>
                  </a:lnTo>
                  <a:lnTo>
                    <a:pt x="165" y="165"/>
                  </a:lnTo>
                  <a:lnTo>
                    <a:pt x="157" y="168"/>
                  </a:lnTo>
                  <a:lnTo>
                    <a:pt x="150" y="166"/>
                  </a:lnTo>
                  <a:lnTo>
                    <a:pt x="147" y="169"/>
                  </a:lnTo>
                  <a:lnTo>
                    <a:pt x="145" y="168"/>
                  </a:lnTo>
                  <a:lnTo>
                    <a:pt x="143" y="171"/>
                  </a:lnTo>
                  <a:lnTo>
                    <a:pt x="140" y="169"/>
                  </a:lnTo>
                  <a:lnTo>
                    <a:pt x="123" y="173"/>
                  </a:lnTo>
                  <a:lnTo>
                    <a:pt x="128" y="159"/>
                  </a:lnTo>
                  <a:lnTo>
                    <a:pt x="134" y="152"/>
                  </a:lnTo>
                  <a:lnTo>
                    <a:pt x="142" y="151"/>
                  </a:lnTo>
                  <a:lnTo>
                    <a:pt x="147" y="154"/>
                  </a:lnTo>
                  <a:lnTo>
                    <a:pt x="148" y="152"/>
                  </a:lnTo>
                  <a:lnTo>
                    <a:pt x="144" y="148"/>
                  </a:lnTo>
                  <a:lnTo>
                    <a:pt x="147" y="145"/>
                  </a:lnTo>
                  <a:lnTo>
                    <a:pt x="140" y="141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38" y="126"/>
                  </a:lnTo>
                  <a:lnTo>
                    <a:pt x="138" y="117"/>
                  </a:lnTo>
                  <a:lnTo>
                    <a:pt x="134" y="109"/>
                  </a:lnTo>
                  <a:lnTo>
                    <a:pt x="129" y="108"/>
                  </a:lnTo>
                  <a:lnTo>
                    <a:pt x="126" y="103"/>
                  </a:lnTo>
                  <a:lnTo>
                    <a:pt x="105" y="95"/>
                  </a:lnTo>
                  <a:lnTo>
                    <a:pt x="77" y="88"/>
                  </a:lnTo>
                  <a:lnTo>
                    <a:pt x="73" y="84"/>
                  </a:lnTo>
                  <a:lnTo>
                    <a:pt x="71" y="78"/>
                  </a:lnTo>
                  <a:lnTo>
                    <a:pt x="64" y="77"/>
                  </a:lnTo>
                  <a:lnTo>
                    <a:pt x="64" y="80"/>
                  </a:lnTo>
                  <a:lnTo>
                    <a:pt x="54" y="70"/>
                  </a:lnTo>
                  <a:lnTo>
                    <a:pt x="55" y="56"/>
                  </a:lnTo>
                  <a:lnTo>
                    <a:pt x="47" y="77"/>
                  </a:lnTo>
                  <a:lnTo>
                    <a:pt x="44" y="80"/>
                  </a:lnTo>
                  <a:lnTo>
                    <a:pt x="36" y="80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7" y="57"/>
                  </a:lnTo>
                  <a:lnTo>
                    <a:pt x="19" y="55"/>
                  </a:lnTo>
                  <a:lnTo>
                    <a:pt x="19" y="51"/>
                  </a:lnTo>
                  <a:lnTo>
                    <a:pt x="23" y="51"/>
                  </a:lnTo>
                  <a:lnTo>
                    <a:pt x="32" y="51"/>
                  </a:lnTo>
                  <a:lnTo>
                    <a:pt x="43" y="45"/>
                  </a:lnTo>
                  <a:lnTo>
                    <a:pt x="50" y="47"/>
                  </a:lnTo>
                  <a:lnTo>
                    <a:pt x="54" y="45"/>
                  </a:lnTo>
                  <a:lnTo>
                    <a:pt x="57" y="36"/>
                  </a:lnTo>
                  <a:lnTo>
                    <a:pt x="38" y="42"/>
                  </a:lnTo>
                  <a:lnTo>
                    <a:pt x="27" y="42"/>
                  </a:lnTo>
                  <a:lnTo>
                    <a:pt x="21" y="38"/>
                  </a:lnTo>
                  <a:lnTo>
                    <a:pt x="17" y="27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8" y="7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8" y="1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62" y="20"/>
                  </a:lnTo>
                  <a:lnTo>
                    <a:pt x="60" y="35"/>
                  </a:lnTo>
                  <a:lnTo>
                    <a:pt x="62" y="44"/>
                  </a:lnTo>
                  <a:lnTo>
                    <a:pt x="66" y="51"/>
                  </a:lnTo>
                  <a:lnTo>
                    <a:pt x="67" y="47"/>
                  </a:lnTo>
                  <a:lnTo>
                    <a:pt x="71" y="48"/>
                  </a:lnTo>
                  <a:lnTo>
                    <a:pt x="74" y="60"/>
                  </a:lnTo>
                  <a:lnTo>
                    <a:pt x="81" y="65"/>
                  </a:lnTo>
                  <a:lnTo>
                    <a:pt x="88" y="64"/>
                  </a:lnTo>
                  <a:lnTo>
                    <a:pt x="89" y="59"/>
                  </a:lnTo>
                  <a:lnTo>
                    <a:pt x="102" y="47"/>
                  </a:lnTo>
                  <a:lnTo>
                    <a:pt x="104" y="41"/>
                  </a:lnTo>
                  <a:lnTo>
                    <a:pt x="117" y="38"/>
                  </a:lnTo>
                  <a:lnTo>
                    <a:pt x="119" y="35"/>
                  </a:lnTo>
                  <a:lnTo>
                    <a:pt x="121" y="30"/>
                  </a:lnTo>
                  <a:lnTo>
                    <a:pt x="132" y="22"/>
                  </a:lnTo>
                  <a:lnTo>
                    <a:pt x="165" y="41"/>
                  </a:lnTo>
                  <a:lnTo>
                    <a:pt x="180" y="42"/>
                  </a:lnTo>
                  <a:lnTo>
                    <a:pt x="188" y="48"/>
                  </a:lnTo>
                  <a:lnTo>
                    <a:pt x="192" y="4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5328" y="2648"/>
              <a:ext cx="174" cy="17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51"/>
                </a:cxn>
                <a:cxn ang="0">
                  <a:pos x="3" y="79"/>
                </a:cxn>
                <a:cxn ang="0">
                  <a:pos x="0" y="88"/>
                </a:cxn>
                <a:cxn ang="0">
                  <a:pos x="2" y="94"/>
                </a:cxn>
                <a:cxn ang="0">
                  <a:pos x="1" y="136"/>
                </a:cxn>
                <a:cxn ang="0">
                  <a:pos x="28" y="139"/>
                </a:cxn>
                <a:cxn ang="0">
                  <a:pos x="39" y="131"/>
                </a:cxn>
                <a:cxn ang="0">
                  <a:pos x="34" y="121"/>
                </a:cxn>
                <a:cxn ang="0">
                  <a:pos x="43" y="117"/>
                </a:cxn>
                <a:cxn ang="0">
                  <a:pos x="44" y="112"/>
                </a:cxn>
                <a:cxn ang="0">
                  <a:pos x="51" y="112"/>
                </a:cxn>
                <a:cxn ang="0">
                  <a:pos x="49" y="104"/>
                </a:cxn>
                <a:cxn ang="0">
                  <a:pos x="56" y="106"/>
                </a:cxn>
                <a:cxn ang="0">
                  <a:pos x="61" y="102"/>
                </a:cxn>
                <a:cxn ang="0">
                  <a:pos x="93" y="118"/>
                </a:cxn>
                <a:cxn ang="0">
                  <a:pos x="99" y="135"/>
                </a:cxn>
                <a:cxn ang="0">
                  <a:pos x="106" y="136"/>
                </a:cxn>
                <a:cxn ang="0">
                  <a:pos x="105" y="140"/>
                </a:cxn>
                <a:cxn ang="0">
                  <a:pos x="118" y="155"/>
                </a:cxn>
                <a:cxn ang="0">
                  <a:pos x="157" y="163"/>
                </a:cxn>
                <a:cxn ang="0">
                  <a:pos x="158" y="167"/>
                </a:cxn>
                <a:cxn ang="0">
                  <a:pos x="162" y="169"/>
                </a:cxn>
                <a:cxn ang="0">
                  <a:pos x="169" y="165"/>
                </a:cxn>
                <a:cxn ang="0">
                  <a:pos x="164" y="162"/>
                </a:cxn>
                <a:cxn ang="0">
                  <a:pos x="170" y="162"/>
                </a:cxn>
                <a:cxn ang="0">
                  <a:pos x="173" y="161"/>
                </a:cxn>
                <a:cxn ang="0">
                  <a:pos x="173" y="160"/>
                </a:cxn>
                <a:cxn ang="0">
                  <a:pos x="165" y="158"/>
                </a:cxn>
                <a:cxn ang="0">
                  <a:pos x="155" y="153"/>
                </a:cxn>
                <a:cxn ang="0">
                  <a:pos x="159" y="148"/>
                </a:cxn>
                <a:cxn ang="0">
                  <a:pos x="146" y="143"/>
                </a:cxn>
                <a:cxn ang="0">
                  <a:pos x="147" y="136"/>
                </a:cxn>
                <a:cxn ang="0">
                  <a:pos x="146" y="134"/>
                </a:cxn>
                <a:cxn ang="0">
                  <a:pos x="137" y="136"/>
                </a:cxn>
                <a:cxn ang="0">
                  <a:pos x="135" y="134"/>
                </a:cxn>
                <a:cxn ang="0">
                  <a:pos x="129" y="123"/>
                </a:cxn>
                <a:cxn ang="0">
                  <a:pos x="129" y="115"/>
                </a:cxn>
                <a:cxn ang="0">
                  <a:pos x="126" y="114"/>
                </a:cxn>
                <a:cxn ang="0">
                  <a:pos x="114" y="102"/>
                </a:cxn>
                <a:cxn ang="0">
                  <a:pos x="111" y="90"/>
                </a:cxn>
                <a:cxn ang="0">
                  <a:pos x="112" y="88"/>
                </a:cxn>
                <a:cxn ang="0">
                  <a:pos x="125" y="86"/>
                </a:cxn>
                <a:cxn ang="0">
                  <a:pos x="127" y="81"/>
                </a:cxn>
                <a:cxn ang="0">
                  <a:pos x="123" y="73"/>
                </a:cxn>
                <a:cxn ang="0">
                  <a:pos x="91" y="61"/>
                </a:cxn>
                <a:cxn ang="0">
                  <a:pos x="91" y="52"/>
                </a:cxn>
                <a:cxn ang="0">
                  <a:pos x="86" y="43"/>
                </a:cxn>
                <a:cxn ang="0">
                  <a:pos x="70" y="31"/>
                </a:cxn>
                <a:cxn ang="0">
                  <a:pos x="66" y="25"/>
                </a:cxn>
                <a:cxn ang="0">
                  <a:pos x="32" y="13"/>
                </a:cxn>
                <a:cxn ang="0">
                  <a:pos x="5" y="0"/>
                </a:cxn>
              </a:cxnLst>
              <a:rect l="0" t="0" r="r" b="b"/>
              <a:pathLst>
                <a:path w="174" h="170">
                  <a:moveTo>
                    <a:pt x="5" y="0"/>
                  </a:moveTo>
                  <a:lnTo>
                    <a:pt x="4" y="51"/>
                  </a:lnTo>
                  <a:lnTo>
                    <a:pt x="3" y="79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1" y="136"/>
                  </a:lnTo>
                  <a:lnTo>
                    <a:pt x="28" y="139"/>
                  </a:lnTo>
                  <a:lnTo>
                    <a:pt x="39" y="131"/>
                  </a:lnTo>
                  <a:lnTo>
                    <a:pt x="34" y="121"/>
                  </a:lnTo>
                  <a:lnTo>
                    <a:pt x="43" y="117"/>
                  </a:lnTo>
                  <a:lnTo>
                    <a:pt x="44" y="112"/>
                  </a:lnTo>
                  <a:lnTo>
                    <a:pt x="51" y="112"/>
                  </a:lnTo>
                  <a:lnTo>
                    <a:pt x="49" y="104"/>
                  </a:lnTo>
                  <a:lnTo>
                    <a:pt x="56" y="106"/>
                  </a:lnTo>
                  <a:lnTo>
                    <a:pt x="61" y="102"/>
                  </a:lnTo>
                  <a:lnTo>
                    <a:pt x="93" y="118"/>
                  </a:lnTo>
                  <a:lnTo>
                    <a:pt x="99" y="135"/>
                  </a:lnTo>
                  <a:lnTo>
                    <a:pt x="106" y="136"/>
                  </a:lnTo>
                  <a:lnTo>
                    <a:pt x="105" y="140"/>
                  </a:lnTo>
                  <a:lnTo>
                    <a:pt x="118" y="155"/>
                  </a:lnTo>
                  <a:lnTo>
                    <a:pt x="157" y="163"/>
                  </a:lnTo>
                  <a:lnTo>
                    <a:pt x="158" y="167"/>
                  </a:lnTo>
                  <a:lnTo>
                    <a:pt x="162" y="169"/>
                  </a:lnTo>
                  <a:lnTo>
                    <a:pt x="169" y="165"/>
                  </a:lnTo>
                  <a:lnTo>
                    <a:pt x="164" y="162"/>
                  </a:lnTo>
                  <a:lnTo>
                    <a:pt x="170" y="162"/>
                  </a:lnTo>
                  <a:lnTo>
                    <a:pt x="173" y="161"/>
                  </a:lnTo>
                  <a:lnTo>
                    <a:pt x="173" y="160"/>
                  </a:lnTo>
                  <a:lnTo>
                    <a:pt x="165" y="158"/>
                  </a:lnTo>
                  <a:lnTo>
                    <a:pt x="155" y="153"/>
                  </a:lnTo>
                  <a:lnTo>
                    <a:pt x="159" y="148"/>
                  </a:lnTo>
                  <a:lnTo>
                    <a:pt x="146" y="143"/>
                  </a:lnTo>
                  <a:lnTo>
                    <a:pt x="147" y="136"/>
                  </a:lnTo>
                  <a:lnTo>
                    <a:pt x="146" y="134"/>
                  </a:lnTo>
                  <a:lnTo>
                    <a:pt x="137" y="136"/>
                  </a:lnTo>
                  <a:lnTo>
                    <a:pt x="135" y="134"/>
                  </a:lnTo>
                  <a:lnTo>
                    <a:pt x="129" y="123"/>
                  </a:lnTo>
                  <a:lnTo>
                    <a:pt x="129" y="115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11" y="90"/>
                  </a:lnTo>
                  <a:lnTo>
                    <a:pt x="112" y="88"/>
                  </a:lnTo>
                  <a:lnTo>
                    <a:pt x="125" y="86"/>
                  </a:lnTo>
                  <a:lnTo>
                    <a:pt x="127" y="81"/>
                  </a:lnTo>
                  <a:lnTo>
                    <a:pt x="123" y="73"/>
                  </a:lnTo>
                  <a:lnTo>
                    <a:pt x="91" y="61"/>
                  </a:lnTo>
                  <a:lnTo>
                    <a:pt x="91" y="52"/>
                  </a:lnTo>
                  <a:lnTo>
                    <a:pt x="86" y="43"/>
                  </a:lnTo>
                  <a:lnTo>
                    <a:pt x="70" y="31"/>
                  </a:lnTo>
                  <a:lnTo>
                    <a:pt x="66" y="25"/>
                  </a:lnTo>
                  <a:lnTo>
                    <a:pt x="32" y="13"/>
                  </a:lnTo>
                  <a:lnTo>
                    <a:pt x="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5328" y="2648"/>
              <a:ext cx="180" cy="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53"/>
                </a:cxn>
                <a:cxn ang="0">
                  <a:pos x="3" y="81"/>
                </a:cxn>
                <a:cxn ang="0">
                  <a:pos x="0" y="91"/>
                </a:cxn>
                <a:cxn ang="0">
                  <a:pos x="2" y="97"/>
                </a:cxn>
                <a:cxn ang="0">
                  <a:pos x="1" y="140"/>
                </a:cxn>
                <a:cxn ang="0">
                  <a:pos x="29" y="143"/>
                </a:cxn>
                <a:cxn ang="0">
                  <a:pos x="41" y="135"/>
                </a:cxn>
                <a:cxn ang="0">
                  <a:pos x="35" y="125"/>
                </a:cxn>
                <a:cxn ang="0">
                  <a:pos x="45" y="120"/>
                </a:cxn>
                <a:cxn ang="0">
                  <a:pos x="46" y="116"/>
                </a:cxn>
                <a:cxn ang="0">
                  <a:pos x="53" y="116"/>
                </a:cxn>
                <a:cxn ang="0">
                  <a:pos x="51" y="107"/>
                </a:cxn>
                <a:cxn ang="0">
                  <a:pos x="58" y="110"/>
                </a:cxn>
                <a:cxn ang="0">
                  <a:pos x="63" y="105"/>
                </a:cxn>
                <a:cxn ang="0">
                  <a:pos x="96" y="122"/>
                </a:cxn>
                <a:cxn ang="0">
                  <a:pos x="102" y="139"/>
                </a:cxn>
                <a:cxn ang="0">
                  <a:pos x="109" y="140"/>
                </a:cxn>
                <a:cxn ang="0">
                  <a:pos x="108" y="144"/>
                </a:cxn>
                <a:cxn ang="0">
                  <a:pos x="122" y="160"/>
                </a:cxn>
                <a:cxn ang="0">
                  <a:pos x="162" y="168"/>
                </a:cxn>
                <a:cxn ang="0">
                  <a:pos x="163" y="172"/>
                </a:cxn>
                <a:cxn ang="0">
                  <a:pos x="168" y="174"/>
                </a:cxn>
                <a:cxn ang="0">
                  <a:pos x="175" y="170"/>
                </a:cxn>
                <a:cxn ang="0">
                  <a:pos x="169" y="167"/>
                </a:cxn>
                <a:cxn ang="0">
                  <a:pos x="175" y="167"/>
                </a:cxn>
                <a:cxn ang="0">
                  <a:pos x="179" y="166"/>
                </a:cxn>
                <a:cxn ang="0">
                  <a:pos x="179" y="164"/>
                </a:cxn>
                <a:cxn ang="0">
                  <a:pos x="171" y="163"/>
                </a:cxn>
                <a:cxn ang="0">
                  <a:pos x="160" y="157"/>
                </a:cxn>
                <a:cxn ang="0">
                  <a:pos x="165" y="152"/>
                </a:cxn>
                <a:cxn ang="0">
                  <a:pos x="151" y="148"/>
                </a:cxn>
                <a:cxn ang="0">
                  <a:pos x="152" y="140"/>
                </a:cxn>
                <a:cxn ang="0">
                  <a:pos x="151" y="138"/>
                </a:cxn>
                <a:cxn ang="0">
                  <a:pos x="142" y="140"/>
                </a:cxn>
                <a:cxn ang="0">
                  <a:pos x="139" y="138"/>
                </a:cxn>
                <a:cxn ang="0">
                  <a:pos x="133" y="126"/>
                </a:cxn>
                <a:cxn ang="0">
                  <a:pos x="133" y="118"/>
                </a:cxn>
                <a:cxn ang="0">
                  <a:pos x="131" y="117"/>
                </a:cxn>
                <a:cxn ang="0">
                  <a:pos x="118" y="105"/>
                </a:cxn>
                <a:cxn ang="0">
                  <a:pos x="115" y="93"/>
                </a:cxn>
                <a:cxn ang="0">
                  <a:pos x="116" y="91"/>
                </a:cxn>
                <a:cxn ang="0">
                  <a:pos x="130" y="88"/>
                </a:cxn>
                <a:cxn ang="0">
                  <a:pos x="131" y="83"/>
                </a:cxn>
                <a:cxn ang="0">
                  <a:pos x="127" y="75"/>
                </a:cxn>
                <a:cxn ang="0">
                  <a:pos x="94" y="63"/>
                </a:cxn>
                <a:cxn ang="0">
                  <a:pos x="94" y="54"/>
                </a:cxn>
                <a:cxn ang="0">
                  <a:pos x="89" y="44"/>
                </a:cxn>
                <a:cxn ang="0">
                  <a:pos x="72" y="32"/>
                </a:cxn>
                <a:cxn ang="0">
                  <a:pos x="68" y="26"/>
                </a:cxn>
                <a:cxn ang="0">
                  <a:pos x="33" y="13"/>
                </a:cxn>
                <a:cxn ang="0">
                  <a:pos x="5" y="0"/>
                </a:cxn>
              </a:cxnLst>
              <a:rect l="0" t="0" r="r" b="b"/>
              <a:pathLst>
                <a:path w="180" h="175">
                  <a:moveTo>
                    <a:pt x="5" y="0"/>
                  </a:moveTo>
                  <a:lnTo>
                    <a:pt x="4" y="53"/>
                  </a:lnTo>
                  <a:lnTo>
                    <a:pt x="3" y="81"/>
                  </a:lnTo>
                  <a:lnTo>
                    <a:pt x="0" y="91"/>
                  </a:lnTo>
                  <a:lnTo>
                    <a:pt x="2" y="97"/>
                  </a:lnTo>
                  <a:lnTo>
                    <a:pt x="1" y="140"/>
                  </a:lnTo>
                  <a:lnTo>
                    <a:pt x="29" y="143"/>
                  </a:lnTo>
                  <a:lnTo>
                    <a:pt x="41" y="135"/>
                  </a:lnTo>
                  <a:lnTo>
                    <a:pt x="35" y="125"/>
                  </a:lnTo>
                  <a:lnTo>
                    <a:pt x="45" y="120"/>
                  </a:lnTo>
                  <a:lnTo>
                    <a:pt x="46" y="116"/>
                  </a:lnTo>
                  <a:lnTo>
                    <a:pt x="53" y="116"/>
                  </a:lnTo>
                  <a:lnTo>
                    <a:pt x="51" y="107"/>
                  </a:lnTo>
                  <a:lnTo>
                    <a:pt x="58" y="110"/>
                  </a:lnTo>
                  <a:lnTo>
                    <a:pt x="63" y="105"/>
                  </a:lnTo>
                  <a:lnTo>
                    <a:pt x="96" y="122"/>
                  </a:lnTo>
                  <a:lnTo>
                    <a:pt x="102" y="139"/>
                  </a:lnTo>
                  <a:lnTo>
                    <a:pt x="109" y="140"/>
                  </a:lnTo>
                  <a:lnTo>
                    <a:pt x="108" y="144"/>
                  </a:lnTo>
                  <a:lnTo>
                    <a:pt x="122" y="160"/>
                  </a:lnTo>
                  <a:lnTo>
                    <a:pt x="162" y="168"/>
                  </a:lnTo>
                  <a:lnTo>
                    <a:pt x="163" y="172"/>
                  </a:lnTo>
                  <a:lnTo>
                    <a:pt x="168" y="174"/>
                  </a:lnTo>
                  <a:lnTo>
                    <a:pt x="175" y="170"/>
                  </a:lnTo>
                  <a:lnTo>
                    <a:pt x="169" y="167"/>
                  </a:lnTo>
                  <a:lnTo>
                    <a:pt x="175" y="167"/>
                  </a:lnTo>
                  <a:lnTo>
                    <a:pt x="179" y="166"/>
                  </a:lnTo>
                  <a:lnTo>
                    <a:pt x="179" y="164"/>
                  </a:lnTo>
                  <a:lnTo>
                    <a:pt x="171" y="163"/>
                  </a:lnTo>
                  <a:lnTo>
                    <a:pt x="160" y="157"/>
                  </a:lnTo>
                  <a:lnTo>
                    <a:pt x="165" y="152"/>
                  </a:lnTo>
                  <a:lnTo>
                    <a:pt x="151" y="148"/>
                  </a:lnTo>
                  <a:lnTo>
                    <a:pt x="152" y="140"/>
                  </a:lnTo>
                  <a:lnTo>
                    <a:pt x="151" y="138"/>
                  </a:lnTo>
                  <a:lnTo>
                    <a:pt x="142" y="140"/>
                  </a:lnTo>
                  <a:lnTo>
                    <a:pt x="139" y="138"/>
                  </a:lnTo>
                  <a:lnTo>
                    <a:pt x="133" y="126"/>
                  </a:lnTo>
                  <a:lnTo>
                    <a:pt x="133" y="118"/>
                  </a:lnTo>
                  <a:lnTo>
                    <a:pt x="131" y="117"/>
                  </a:lnTo>
                  <a:lnTo>
                    <a:pt x="118" y="105"/>
                  </a:lnTo>
                  <a:lnTo>
                    <a:pt x="115" y="93"/>
                  </a:lnTo>
                  <a:lnTo>
                    <a:pt x="116" y="91"/>
                  </a:lnTo>
                  <a:lnTo>
                    <a:pt x="130" y="88"/>
                  </a:lnTo>
                  <a:lnTo>
                    <a:pt x="131" y="83"/>
                  </a:lnTo>
                  <a:lnTo>
                    <a:pt x="127" y="75"/>
                  </a:lnTo>
                  <a:lnTo>
                    <a:pt x="94" y="63"/>
                  </a:lnTo>
                  <a:lnTo>
                    <a:pt x="94" y="54"/>
                  </a:lnTo>
                  <a:lnTo>
                    <a:pt x="89" y="44"/>
                  </a:lnTo>
                  <a:lnTo>
                    <a:pt x="72" y="32"/>
                  </a:lnTo>
                  <a:lnTo>
                    <a:pt x="68" y="26"/>
                  </a:lnTo>
                  <a:lnTo>
                    <a:pt x="33" y="13"/>
                  </a:lnTo>
                  <a:lnTo>
                    <a:pt x="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4554" y="2450"/>
              <a:ext cx="78" cy="108"/>
            </a:xfrm>
            <a:custGeom>
              <a:avLst/>
              <a:gdLst/>
              <a:ahLst/>
              <a:cxnLst>
                <a:cxn ang="0">
                  <a:pos x="36" y="10"/>
                </a:cxn>
                <a:cxn ang="0">
                  <a:pos x="40" y="10"/>
                </a:cxn>
                <a:cxn ang="0">
                  <a:pos x="52" y="22"/>
                </a:cxn>
                <a:cxn ang="0">
                  <a:pos x="60" y="35"/>
                </a:cxn>
                <a:cxn ang="0">
                  <a:pos x="61" y="71"/>
                </a:cxn>
                <a:cxn ang="0">
                  <a:pos x="64" y="78"/>
                </a:cxn>
                <a:cxn ang="0">
                  <a:pos x="70" y="83"/>
                </a:cxn>
                <a:cxn ang="0">
                  <a:pos x="77" y="99"/>
                </a:cxn>
                <a:cxn ang="0">
                  <a:pos x="75" y="107"/>
                </a:cxn>
                <a:cxn ang="0">
                  <a:pos x="68" y="103"/>
                </a:cxn>
                <a:cxn ang="0">
                  <a:pos x="62" y="107"/>
                </a:cxn>
                <a:cxn ang="0">
                  <a:pos x="41" y="93"/>
                </a:cxn>
                <a:cxn ang="0">
                  <a:pos x="25" y="78"/>
                </a:cxn>
                <a:cxn ang="0">
                  <a:pos x="22" y="68"/>
                </a:cxn>
                <a:cxn ang="0">
                  <a:pos x="12" y="55"/>
                </a:cxn>
                <a:cxn ang="0">
                  <a:pos x="10" y="48"/>
                </a:cxn>
                <a:cxn ang="0">
                  <a:pos x="10" y="39"/>
                </a:cxn>
                <a:cxn ang="0">
                  <a:pos x="6" y="32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15" y="5"/>
                </a:cxn>
                <a:cxn ang="0">
                  <a:pos x="19" y="10"/>
                </a:cxn>
                <a:cxn ang="0">
                  <a:pos x="20" y="21"/>
                </a:cxn>
                <a:cxn ang="0">
                  <a:pos x="27" y="15"/>
                </a:cxn>
                <a:cxn ang="0">
                  <a:pos x="34" y="15"/>
                </a:cxn>
                <a:cxn ang="0">
                  <a:pos x="36" y="10"/>
                </a:cxn>
              </a:cxnLst>
              <a:rect l="0" t="0" r="r" b="b"/>
              <a:pathLst>
                <a:path w="78" h="108">
                  <a:moveTo>
                    <a:pt x="36" y="10"/>
                  </a:moveTo>
                  <a:lnTo>
                    <a:pt x="40" y="10"/>
                  </a:lnTo>
                  <a:lnTo>
                    <a:pt x="52" y="22"/>
                  </a:lnTo>
                  <a:lnTo>
                    <a:pt x="60" y="35"/>
                  </a:lnTo>
                  <a:lnTo>
                    <a:pt x="61" y="71"/>
                  </a:lnTo>
                  <a:lnTo>
                    <a:pt x="64" y="78"/>
                  </a:lnTo>
                  <a:lnTo>
                    <a:pt x="70" y="83"/>
                  </a:lnTo>
                  <a:lnTo>
                    <a:pt x="77" y="99"/>
                  </a:lnTo>
                  <a:lnTo>
                    <a:pt x="75" y="107"/>
                  </a:lnTo>
                  <a:lnTo>
                    <a:pt x="68" y="103"/>
                  </a:lnTo>
                  <a:lnTo>
                    <a:pt x="62" y="107"/>
                  </a:lnTo>
                  <a:lnTo>
                    <a:pt x="41" y="93"/>
                  </a:lnTo>
                  <a:lnTo>
                    <a:pt x="25" y="78"/>
                  </a:lnTo>
                  <a:lnTo>
                    <a:pt x="22" y="68"/>
                  </a:lnTo>
                  <a:lnTo>
                    <a:pt x="12" y="55"/>
                  </a:lnTo>
                  <a:lnTo>
                    <a:pt x="10" y="48"/>
                  </a:lnTo>
                  <a:lnTo>
                    <a:pt x="10" y="39"/>
                  </a:lnTo>
                  <a:lnTo>
                    <a:pt x="6" y="32"/>
                  </a:lnTo>
                  <a:lnTo>
                    <a:pt x="2" y="5"/>
                  </a:lnTo>
                  <a:lnTo>
                    <a:pt x="0" y="0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0" y="21"/>
                  </a:lnTo>
                  <a:lnTo>
                    <a:pt x="27" y="15"/>
                  </a:lnTo>
                  <a:lnTo>
                    <a:pt x="34" y="15"/>
                  </a:lnTo>
                  <a:lnTo>
                    <a:pt x="36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4554" y="2450"/>
              <a:ext cx="84" cy="113"/>
            </a:xfrm>
            <a:custGeom>
              <a:avLst/>
              <a:gdLst/>
              <a:ahLst/>
              <a:cxnLst>
                <a:cxn ang="0">
                  <a:pos x="39" y="11"/>
                </a:cxn>
                <a:cxn ang="0">
                  <a:pos x="43" y="11"/>
                </a:cxn>
                <a:cxn ang="0">
                  <a:pos x="56" y="23"/>
                </a:cxn>
                <a:cxn ang="0">
                  <a:pos x="64" y="37"/>
                </a:cxn>
                <a:cxn ang="0">
                  <a:pos x="66" y="74"/>
                </a:cxn>
                <a:cxn ang="0">
                  <a:pos x="69" y="81"/>
                </a:cxn>
                <a:cxn ang="0">
                  <a:pos x="75" y="86"/>
                </a:cxn>
                <a:cxn ang="0">
                  <a:pos x="83" y="103"/>
                </a:cxn>
                <a:cxn ang="0">
                  <a:pos x="80" y="112"/>
                </a:cxn>
                <a:cxn ang="0">
                  <a:pos x="73" y="108"/>
                </a:cxn>
                <a:cxn ang="0">
                  <a:pos x="67" y="112"/>
                </a:cxn>
                <a:cxn ang="0">
                  <a:pos x="44" y="97"/>
                </a:cxn>
                <a:cxn ang="0">
                  <a:pos x="27" y="81"/>
                </a:cxn>
                <a:cxn ang="0">
                  <a:pos x="24" y="71"/>
                </a:cxn>
                <a:cxn ang="0">
                  <a:pos x="13" y="57"/>
                </a:cxn>
                <a:cxn ang="0">
                  <a:pos x="11" y="50"/>
                </a:cxn>
                <a:cxn ang="0">
                  <a:pos x="11" y="41"/>
                </a:cxn>
                <a:cxn ang="0">
                  <a:pos x="6" y="34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16" y="5"/>
                </a:cxn>
                <a:cxn ang="0">
                  <a:pos x="21" y="11"/>
                </a:cxn>
                <a:cxn ang="0">
                  <a:pos x="21" y="22"/>
                </a:cxn>
                <a:cxn ang="0">
                  <a:pos x="29" y="16"/>
                </a:cxn>
                <a:cxn ang="0">
                  <a:pos x="37" y="16"/>
                </a:cxn>
                <a:cxn ang="0">
                  <a:pos x="39" y="11"/>
                </a:cxn>
              </a:cxnLst>
              <a:rect l="0" t="0" r="r" b="b"/>
              <a:pathLst>
                <a:path w="84" h="113">
                  <a:moveTo>
                    <a:pt x="39" y="11"/>
                  </a:moveTo>
                  <a:lnTo>
                    <a:pt x="43" y="11"/>
                  </a:lnTo>
                  <a:lnTo>
                    <a:pt x="56" y="23"/>
                  </a:lnTo>
                  <a:lnTo>
                    <a:pt x="64" y="37"/>
                  </a:lnTo>
                  <a:lnTo>
                    <a:pt x="66" y="74"/>
                  </a:lnTo>
                  <a:lnTo>
                    <a:pt x="69" y="81"/>
                  </a:lnTo>
                  <a:lnTo>
                    <a:pt x="75" y="86"/>
                  </a:lnTo>
                  <a:lnTo>
                    <a:pt x="83" y="103"/>
                  </a:lnTo>
                  <a:lnTo>
                    <a:pt x="80" y="112"/>
                  </a:lnTo>
                  <a:lnTo>
                    <a:pt x="73" y="108"/>
                  </a:lnTo>
                  <a:lnTo>
                    <a:pt x="67" y="112"/>
                  </a:lnTo>
                  <a:lnTo>
                    <a:pt x="44" y="97"/>
                  </a:lnTo>
                  <a:lnTo>
                    <a:pt x="27" y="81"/>
                  </a:lnTo>
                  <a:lnTo>
                    <a:pt x="24" y="71"/>
                  </a:lnTo>
                  <a:lnTo>
                    <a:pt x="13" y="57"/>
                  </a:lnTo>
                  <a:lnTo>
                    <a:pt x="11" y="50"/>
                  </a:lnTo>
                  <a:lnTo>
                    <a:pt x="11" y="41"/>
                  </a:lnTo>
                  <a:lnTo>
                    <a:pt x="6" y="34"/>
                  </a:lnTo>
                  <a:lnTo>
                    <a:pt x="2" y="5"/>
                  </a:lnTo>
                  <a:lnTo>
                    <a:pt x="0" y="0"/>
                  </a:lnTo>
                  <a:lnTo>
                    <a:pt x="16" y="5"/>
                  </a:lnTo>
                  <a:lnTo>
                    <a:pt x="21" y="11"/>
                  </a:lnTo>
                  <a:lnTo>
                    <a:pt x="21" y="22"/>
                  </a:lnTo>
                  <a:lnTo>
                    <a:pt x="29" y="16"/>
                  </a:lnTo>
                  <a:lnTo>
                    <a:pt x="37" y="16"/>
                  </a:lnTo>
                  <a:lnTo>
                    <a:pt x="39" y="1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4736" y="2445"/>
              <a:ext cx="176" cy="125"/>
            </a:xfrm>
            <a:custGeom>
              <a:avLst/>
              <a:gdLst/>
              <a:ahLst/>
              <a:cxnLst>
                <a:cxn ang="0">
                  <a:pos x="91" y="60"/>
                </a:cxn>
                <a:cxn ang="0">
                  <a:pos x="94" y="47"/>
                </a:cxn>
                <a:cxn ang="0">
                  <a:pos x="101" y="51"/>
                </a:cxn>
                <a:cxn ang="0">
                  <a:pos x="105" y="46"/>
                </a:cxn>
                <a:cxn ang="0">
                  <a:pos x="107" y="36"/>
                </a:cxn>
                <a:cxn ang="0">
                  <a:pos x="106" y="31"/>
                </a:cxn>
                <a:cxn ang="0">
                  <a:pos x="127" y="0"/>
                </a:cxn>
                <a:cxn ang="0">
                  <a:pos x="132" y="0"/>
                </a:cxn>
                <a:cxn ang="0">
                  <a:pos x="137" y="7"/>
                </a:cxn>
                <a:cxn ang="0">
                  <a:pos x="145" y="21"/>
                </a:cxn>
                <a:cxn ang="0">
                  <a:pos x="152" y="26"/>
                </a:cxn>
                <a:cxn ang="0">
                  <a:pos x="172" y="32"/>
                </a:cxn>
                <a:cxn ang="0">
                  <a:pos x="166" y="42"/>
                </a:cxn>
                <a:cxn ang="0">
                  <a:pos x="158" y="48"/>
                </a:cxn>
                <a:cxn ang="0">
                  <a:pos x="154" y="56"/>
                </a:cxn>
                <a:cxn ang="0">
                  <a:pos x="146" y="57"/>
                </a:cxn>
                <a:cxn ang="0">
                  <a:pos x="113" y="54"/>
                </a:cxn>
                <a:cxn ang="0">
                  <a:pos x="99" y="87"/>
                </a:cxn>
                <a:cxn ang="0">
                  <a:pos x="91" y="110"/>
                </a:cxn>
                <a:cxn ang="0">
                  <a:pos x="70" y="118"/>
                </a:cxn>
                <a:cxn ang="0">
                  <a:pos x="60" y="112"/>
                </a:cxn>
                <a:cxn ang="0">
                  <a:pos x="39" y="123"/>
                </a:cxn>
                <a:cxn ang="0">
                  <a:pos x="26" y="121"/>
                </a:cxn>
                <a:cxn ang="0">
                  <a:pos x="14" y="122"/>
                </a:cxn>
                <a:cxn ang="0">
                  <a:pos x="1" y="106"/>
                </a:cxn>
                <a:cxn ang="0">
                  <a:pos x="3" y="99"/>
                </a:cxn>
                <a:cxn ang="0">
                  <a:pos x="9" y="106"/>
                </a:cxn>
                <a:cxn ang="0">
                  <a:pos x="28" y="110"/>
                </a:cxn>
                <a:cxn ang="0">
                  <a:pos x="30" y="95"/>
                </a:cxn>
                <a:cxn ang="0">
                  <a:pos x="34" y="90"/>
                </a:cxn>
                <a:cxn ang="0">
                  <a:pos x="60" y="80"/>
                </a:cxn>
                <a:cxn ang="0">
                  <a:pos x="79" y="48"/>
                </a:cxn>
              </a:cxnLst>
              <a:rect l="0" t="0" r="r" b="b"/>
              <a:pathLst>
                <a:path w="176" h="125">
                  <a:moveTo>
                    <a:pt x="79" y="48"/>
                  </a:moveTo>
                  <a:lnTo>
                    <a:pt x="91" y="60"/>
                  </a:lnTo>
                  <a:lnTo>
                    <a:pt x="94" y="56"/>
                  </a:lnTo>
                  <a:lnTo>
                    <a:pt x="94" y="47"/>
                  </a:lnTo>
                  <a:lnTo>
                    <a:pt x="96" y="44"/>
                  </a:lnTo>
                  <a:lnTo>
                    <a:pt x="101" y="51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2" y="42"/>
                  </a:lnTo>
                  <a:lnTo>
                    <a:pt x="107" y="36"/>
                  </a:lnTo>
                  <a:lnTo>
                    <a:pt x="104" y="33"/>
                  </a:lnTo>
                  <a:lnTo>
                    <a:pt x="106" y="31"/>
                  </a:lnTo>
                  <a:lnTo>
                    <a:pt x="111" y="30"/>
                  </a:lnTo>
                  <a:lnTo>
                    <a:pt x="127" y="0"/>
                  </a:lnTo>
                  <a:lnTo>
                    <a:pt x="128" y="8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7" y="7"/>
                  </a:lnTo>
                  <a:lnTo>
                    <a:pt x="145" y="10"/>
                  </a:lnTo>
                  <a:lnTo>
                    <a:pt x="145" y="21"/>
                  </a:lnTo>
                  <a:lnTo>
                    <a:pt x="152" y="20"/>
                  </a:lnTo>
                  <a:lnTo>
                    <a:pt x="152" y="26"/>
                  </a:lnTo>
                  <a:lnTo>
                    <a:pt x="158" y="25"/>
                  </a:lnTo>
                  <a:lnTo>
                    <a:pt x="172" y="32"/>
                  </a:lnTo>
                  <a:lnTo>
                    <a:pt x="175" y="36"/>
                  </a:lnTo>
                  <a:lnTo>
                    <a:pt x="166" y="42"/>
                  </a:lnTo>
                  <a:lnTo>
                    <a:pt x="157" y="43"/>
                  </a:lnTo>
                  <a:lnTo>
                    <a:pt x="158" y="48"/>
                  </a:lnTo>
                  <a:lnTo>
                    <a:pt x="164" y="53"/>
                  </a:lnTo>
                  <a:lnTo>
                    <a:pt x="154" y="56"/>
                  </a:lnTo>
                  <a:lnTo>
                    <a:pt x="148" y="54"/>
                  </a:lnTo>
                  <a:lnTo>
                    <a:pt x="146" y="57"/>
                  </a:lnTo>
                  <a:lnTo>
                    <a:pt x="136" y="54"/>
                  </a:lnTo>
                  <a:lnTo>
                    <a:pt x="113" y="54"/>
                  </a:lnTo>
                  <a:lnTo>
                    <a:pt x="107" y="76"/>
                  </a:lnTo>
                  <a:lnTo>
                    <a:pt x="99" y="87"/>
                  </a:lnTo>
                  <a:lnTo>
                    <a:pt x="94" y="104"/>
                  </a:lnTo>
                  <a:lnTo>
                    <a:pt x="91" y="110"/>
                  </a:lnTo>
                  <a:lnTo>
                    <a:pt x="84" y="114"/>
                  </a:lnTo>
                  <a:lnTo>
                    <a:pt x="70" y="118"/>
                  </a:lnTo>
                  <a:lnTo>
                    <a:pt x="62" y="116"/>
                  </a:lnTo>
                  <a:lnTo>
                    <a:pt x="60" y="112"/>
                  </a:lnTo>
                  <a:lnTo>
                    <a:pt x="51" y="111"/>
                  </a:lnTo>
                  <a:lnTo>
                    <a:pt x="39" y="123"/>
                  </a:lnTo>
                  <a:lnTo>
                    <a:pt x="29" y="124"/>
                  </a:lnTo>
                  <a:lnTo>
                    <a:pt x="26" y="121"/>
                  </a:lnTo>
                  <a:lnTo>
                    <a:pt x="19" y="124"/>
                  </a:lnTo>
                  <a:lnTo>
                    <a:pt x="14" y="122"/>
                  </a:lnTo>
                  <a:lnTo>
                    <a:pt x="9" y="121"/>
                  </a:lnTo>
                  <a:lnTo>
                    <a:pt x="1" y="106"/>
                  </a:lnTo>
                  <a:lnTo>
                    <a:pt x="0" y="100"/>
                  </a:lnTo>
                  <a:lnTo>
                    <a:pt x="3" y="99"/>
                  </a:lnTo>
                  <a:lnTo>
                    <a:pt x="5" y="104"/>
                  </a:lnTo>
                  <a:lnTo>
                    <a:pt x="9" y="106"/>
                  </a:lnTo>
                  <a:lnTo>
                    <a:pt x="15" y="106"/>
                  </a:lnTo>
                  <a:lnTo>
                    <a:pt x="28" y="110"/>
                  </a:lnTo>
                  <a:lnTo>
                    <a:pt x="31" y="99"/>
                  </a:lnTo>
                  <a:lnTo>
                    <a:pt x="30" y="95"/>
                  </a:lnTo>
                  <a:lnTo>
                    <a:pt x="34" y="95"/>
                  </a:lnTo>
                  <a:lnTo>
                    <a:pt x="34" y="90"/>
                  </a:lnTo>
                  <a:lnTo>
                    <a:pt x="38" y="84"/>
                  </a:lnTo>
                  <a:lnTo>
                    <a:pt x="60" y="80"/>
                  </a:lnTo>
                  <a:lnTo>
                    <a:pt x="76" y="58"/>
                  </a:lnTo>
                  <a:lnTo>
                    <a:pt x="79" y="4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Freeform 205"/>
            <p:cNvSpPr>
              <a:spLocks/>
            </p:cNvSpPr>
            <p:nvPr/>
          </p:nvSpPr>
          <p:spPr bwMode="auto">
            <a:xfrm>
              <a:off x="4736" y="2445"/>
              <a:ext cx="181" cy="129"/>
            </a:xfrm>
            <a:custGeom>
              <a:avLst/>
              <a:gdLst/>
              <a:ahLst/>
              <a:cxnLst>
                <a:cxn ang="0">
                  <a:pos x="94" y="62"/>
                </a:cxn>
                <a:cxn ang="0">
                  <a:pos x="96" y="48"/>
                </a:cxn>
                <a:cxn ang="0">
                  <a:pos x="104" y="53"/>
                </a:cxn>
                <a:cxn ang="0">
                  <a:pos x="108" y="47"/>
                </a:cxn>
                <a:cxn ang="0">
                  <a:pos x="110" y="37"/>
                </a:cxn>
                <a:cxn ang="0">
                  <a:pos x="109" y="32"/>
                </a:cxn>
                <a:cxn ang="0">
                  <a:pos x="131" y="0"/>
                </a:cxn>
                <a:cxn ang="0">
                  <a:pos x="136" y="0"/>
                </a:cxn>
                <a:cxn ang="0">
                  <a:pos x="141" y="7"/>
                </a:cxn>
                <a:cxn ang="0">
                  <a:pos x="149" y="22"/>
                </a:cxn>
                <a:cxn ang="0">
                  <a:pos x="156" y="27"/>
                </a:cxn>
                <a:cxn ang="0">
                  <a:pos x="177" y="33"/>
                </a:cxn>
                <a:cxn ang="0">
                  <a:pos x="170" y="44"/>
                </a:cxn>
                <a:cxn ang="0">
                  <a:pos x="162" y="49"/>
                </a:cxn>
                <a:cxn ang="0">
                  <a:pos x="158" y="58"/>
                </a:cxn>
                <a:cxn ang="0">
                  <a:pos x="150" y="59"/>
                </a:cxn>
                <a:cxn ang="0">
                  <a:pos x="116" y="55"/>
                </a:cxn>
                <a:cxn ang="0">
                  <a:pos x="101" y="89"/>
                </a:cxn>
                <a:cxn ang="0">
                  <a:pos x="94" y="114"/>
                </a:cxn>
                <a:cxn ang="0">
                  <a:pos x="72" y="122"/>
                </a:cxn>
                <a:cxn ang="0">
                  <a:pos x="62" y="116"/>
                </a:cxn>
                <a:cxn ang="0">
                  <a:pos x="40" y="127"/>
                </a:cxn>
                <a:cxn ang="0">
                  <a:pos x="26" y="125"/>
                </a:cxn>
                <a:cxn ang="0">
                  <a:pos x="14" y="126"/>
                </a:cxn>
                <a:cxn ang="0">
                  <a:pos x="1" y="110"/>
                </a:cxn>
                <a:cxn ang="0">
                  <a:pos x="3" y="103"/>
                </a:cxn>
                <a:cxn ang="0">
                  <a:pos x="10" y="110"/>
                </a:cxn>
                <a:cxn ang="0">
                  <a:pos x="29" y="113"/>
                </a:cxn>
                <a:cxn ang="0">
                  <a:pos x="31" y="98"/>
                </a:cxn>
                <a:cxn ang="0">
                  <a:pos x="35" y="93"/>
                </a:cxn>
                <a:cxn ang="0">
                  <a:pos x="62" y="82"/>
                </a:cxn>
                <a:cxn ang="0">
                  <a:pos x="81" y="50"/>
                </a:cxn>
              </a:cxnLst>
              <a:rect l="0" t="0" r="r" b="b"/>
              <a:pathLst>
                <a:path w="181" h="129">
                  <a:moveTo>
                    <a:pt x="81" y="50"/>
                  </a:moveTo>
                  <a:lnTo>
                    <a:pt x="94" y="62"/>
                  </a:lnTo>
                  <a:lnTo>
                    <a:pt x="96" y="58"/>
                  </a:lnTo>
                  <a:lnTo>
                    <a:pt x="96" y="48"/>
                  </a:lnTo>
                  <a:lnTo>
                    <a:pt x="99" y="46"/>
                  </a:lnTo>
                  <a:lnTo>
                    <a:pt x="104" y="53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5" y="43"/>
                  </a:lnTo>
                  <a:lnTo>
                    <a:pt x="110" y="37"/>
                  </a:lnTo>
                  <a:lnTo>
                    <a:pt x="107" y="34"/>
                  </a:lnTo>
                  <a:lnTo>
                    <a:pt x="109" y="32"/>
                  </a:lnTo>
                  <a:lnTo>
                    <a:pt x="114" y="31"/>
                  </a:lnTo>
                  <a:lnTo>
                    <a:pt x="131" y="0"/>
                  </a:lnTo>
                  <a:lnTo>
                    <a:pt x="131" y="9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1" y="7"/>
                  </a:lnTo>
                  <a:lnTo>
                    <a:pt x="149" y="11"/>
                  </a:lnTo>
                  <a:lnTo>
                    <a:pt x="149" y="22"/>
                  </a:lnTo>
                  <a:lnTo>
                    <a:pt x="156" y="21"/>
                  </a:lnTo>
                  <a:lnTo>
                    <a:pt x="156" y="27"/>
                  </a:lnTo>
                  <a:lnTo>
                    <a:pt x="162" y="25"/>
                  </a:lnTo>
                  <a:lnTo>
                    <a:pt x="177" y="33"/>
                  </a:lnTo>
                  <a:lnTo>
                    <a:pt x="180" y="37"/>
                  </a:lnTo>
                  <a:lnTo>
                    <a:pt x="170" y="44"/>
                  </a:lnTo>
                  <a:lnTo>
                    <a:pt x="161" y="45"/>
                  </a:lnTo>
                  <a:lnTo>
                    <a:pt x="162" y="49"/>
                  </a:lnTo>
                  <a:lnTo>
                    <a:pt x="169" y="54"/>
                  </a:lnTo>
                  <a:lnTo>
                    <a:pt x="158" y="58"/>
                  </a:lnTo>
                  <a:lnTo>
                    <a:pt x="152" y="55"/>
                  </a:lnTo>
                  <a:lnTo>
                    <a:pt x="150" y="59"/>
                  </a:lnTo>
                  <a:lnTo>
                    <a:pt x="140" y="55"/>
                  </a:lnTo>
                  <a:lnTo>
                    <a:pt x="116" y="55"/>
                  </a:lnTo>
                  <a:lnTo>
                    <a:pt x="110" y="78"/>
                  </a:lnTo>
                  <a:lnTo>
                    <a:pt x="101" y="89"/>
                  </a:lnTo>
                  <a:lnTo>
                    <a:pt x="97" y="107"/>
                  </a:lnTo>
                  <a:lnTo>
                    <a:pt x="94" y="114"/>
                  </a:lnTo>
                  <a:lnTo>
                    <a:pt x="86" y="117"/>
                  </a:lnTo>
                  <a:lnTo>
                    <a:pt x="72" y="122"/>
                  </a:lnTo>
                  <a:lnTo>
                    <a:pt x="64" y="119"/>
                  </a:lnTo>
                  <a:lnTo>
                    <a:pt x="62" y="116"/>
                  </a:lnTo>
                  <a:lnTo>
                    <a:pt x="52" y="115"/>
                  </a:lnTo>
                  <a:lnTo>
                    <a:pt x="40" y="127"/>
                  </a:lnTo>
                  <a:lnTo>
                    <a:pt x="30" y="128"/>
                  </a:lnTo>
                  <a:lnTo>
                    <a:pt x="26" y="125"/>
                  </a:lnTo>
                  <a:lnTo>
                    <a:pt x="19" y="128"/>
                  </a:lnTo>
                  <a:lnTo>
                    <a:pt x="14" y="126"/>
                  </a:lnTo>
                  <a:lnTo>
                    <a:pt x="9" y="125"/>
                  </a:lnTo>
                  <a:lnTo>
                    <a:pt x="1" y="110"/>
                  </a:lnTo>
                  <a:lnTo>
                    <a:pt x="0" y="103"/>
                  </a:lnTo>
                  <a:lnTo>
                    <a:pt x="3" y="103"/>
                  </a:lnTo>
                  <a:lnTo>
                    <a:pt x="5" y="108"/>
                  </a:lnTo>
                  <a:lnTo>
                    <a:pt x="10" y="110"/>
                  </a:lnTo>
                  <a:lnTo>
                    <a:pt x="16" y="110"/>
                  </a:lnTo>
                  <a:lnTo>
                    <a:pt x="29" y="113"/>
                  </a:lnTo>
                  <a:lnTo>
                    <a:pt x="32" y="103"/>
                  </a:lnTo>
                  <a:lnTo>
                    <a:pt x="31" y="98"/>
                  </a:lnTo>
                  <a:lnTo>
                    <a:pt x="35" y="98"/>
                  </a:lnTo>
                  <a:lnTo>
                    <a:pt x="35" y="93"/>
                  </a:lnTo>
                  <a:lnTo>
                    <a:pt x="39" y="87"/>
                  </a:lnTo>
                  <a:lnTo>
                    <a:pt x="62" y="82"/>
                  </a:lnTo>
                  <a:lnTo>
                    <a:pt x="79" y="60"/>
                  </a:lnTo>
                  <a:lnTo>
                    <a:pt x="81" y="5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4725" y="2500"/>
              <a:ext cx="185" cy="178"/>
            </a:xfrm>
            <a:custGeom>
              <a:avLst/>
              <a:gdLst/>
              <a:ahLst/>
              <a:cxnLst>
                <a:cxn ang="0">
                  <a:pos x="154" y="6"/>
                </a:cxn>
                <a:cxn ang="0">
                  <a:pos x="162" y="14"/>
                </a:cxn>
                <a:cxn ang="0">
                  <a:pos x="157" y="27"/>
                </a:cxn>
                <a:cxn ang="0">
                  <a:pos x="165" y="51"/>
                </a:cxn>
                <a:cxn ang="0">
                  <a:pos x="175" y="73"/>
                </a:cxn>
                <a:cxn ang="0">
                  <a:pos x="167" y="69"/>
                </a:cxn>
                <a:cxn ang="0">
                  <a:pos x="163" y="76"/>
                </a:cxn>
                <a:cxn ang="0">
                  <a:pos x="157" y="101"/>
                </a:cxn>
                <a:cxn ang="0">
                  <a:pos x="146" y="117"/>
                </a:cxn>
                <a:cxn ang="0">
                  <a:pos x="137" y="129"/>
                </a:cxn>
                <a:cxn ang="0">
                  <a:pos x="142" y="137"/>
                </a:cxn>
                <a:cxn ang="0">
                  <a:pos x="136" y="144"/>
                </a:cxn>
                <a:cxn ang="0">
                  <a:pos x="107" y="176"/>
                </a:cxn>
                <a:cxn ang="0">
                  <a:pos x="102" y="164"/>
                </a:cxn>
                <a:cxn ang="0">
                  <a:pos x="97" y="160"/>
                </a:cxn>
                <a:cxn ang="0">
                  <a:pos x="86" y="156"/>
                </a:cxn>
                <a:cxn ang="0">
                  <a:pos x="74" y="153"/>
                </a:cxn>
                <a:cxn ang="0">
                  <a:pos x="66" y="161"/>
                </a:cxn>
                <a:cxn ang="0">
                  <a:pos x="53" y="162"/>
                </a:cxn>
                <a:cxn ang="0">
                  <a:pos x="47" y="151"/>
                </a:cxn>
                <a:cxn ang="0">
                  <a:pos x="39" y="153"/>
                </a:cxn>
                <a:cxn ang="0">
                  <a:pos x="27" y="150"/>
                </a:cxn>
                <a:cxn ang="0">
                  <a:pos x="18" y="129"/>
                </a:cxn>
                <a:cxn ang="0">
                  <a:pos x="18" y="115"/>
                </a:cxn>
                <a:cxn ang="0">
                  <a:pos x="4" y="100"/>
                </a:cxn>
                <a:cxn ang="0">
                  <a:pos x="3" y="88"/>
                </a:cxn>
                <a:cxn ang="0">
                  <a:pos x="0" y="69"/>
                </a:cxn>
                <a:cxn ang="0">
                  <a:pos x="10" y="47"/>
                </a:cxn>
                <a:cxn ang="0">
                  <a:pos x="19" y="69"/>
                </a:cxn>
                <a:cxn ang="0">
                  <a:pos x="29" y="71"/>
                </a:cxn>
                <a:cxn ang="0">
                  <a:pos x="40" y="71"/>
                </a:cxn>
                <a:cxn ang="0">
                  <a:pos x="61" y="58"/>
                </a:cxn>
                <a:cxn ang="0">
                  <a:pos x="73" y="63"/>
                </a:cxn>
                <a:cxn ang="0">
                  <a:pos x="95" y="61"/>
                </a:cxn>
                <a:cxn ang="0">
                  <a:pos x="105" y="51"/>
                </a:cxn>
                <a:cxn ang="0">
                  <a:pos x="118" y="22"/>
                </a:cxn>
                <a:cxn ang="0">
                  <a:pos x="148" y="0"/>
                </a:cxn>
              </a:cxnLst>
              <a:rect l="0" t="0" r="r" b="b"/>
              <a:pathLst>
                <a:path w="185" h="178">
                  <a:moveTo>
                    <a:pt x="157" y="3"/>
                  </a:moveTo>
                  <a:lnTo>
                    <a:pt x="154" y="6"/>
                  </a:lnTo>
                  <a:lnTo>
                    <a:pt x="162" y="10"/>
                  </a:lnTo>
                  <a:lnTo>
                    <a:pt x="162" y="14"/>
                  </a:lnTo>
                  <a:lnTo>
                    <a:pt x="150" y="17"/>
                  </a:lnTo>
                  <a:lnTo>
                    <a:pt x="157" y="27"/>
                  </a:lnTo>
                  <a:lnTo>
                    <a:pt x="167" y="43"/>
                  </a:lnTo>
                  <a:lnTo>
                    <a:pt x="165" y="51"/>
                  </a:lnTo>
                  <a:lnTo>
                    <a:pt x="184" y="72"/>
                  </a:lnTo>
                  <a:lnTo>
                    <a:pt x="175" y="73"/>
                  </a:lnTo>
                  <a:lnTo>
                    <a:pt x="170" y="72"/>
                  </a:lnTo>
                  <a:lnTo>
                    <a:pt x="167" y="69"/>
                  </a:lnTo>
                  <a:lnTo>
                    <a:pt x="167" y="74"/>
                  </a:lnTo>
                  <a:lnTo>
                    <a:pt x="163" y="76"/>
                  </a:lnTo>
                  <a:lnTo>
                    <a:pt x="160" y="82"/>
                  </a:lnTo>
                  <a:lnTo>
                    <a:pt x="157" y="101"/>
                  </a:lnTo>
                  <a:lnTo>
                    <a:pt x="150" y="114"/>
                  </a:lnTo>
                  <a:lnTo>
                    <a:pt x="146" y="117"/>
                  </a:lnTo>
                  <a:lnTo>
                    <a:pt x="135" y="127"/>
                  </a:lnTo>
                  <a:lnTo>
                    <a:pt x="137" y="129"/>
                  </a:lnTo>
                  <a:lnTo>
                    <a:pt x="137" y="135"/>
                  </a:lnTo>
                  <a:lnTo>
                    <a:pt x="142" y="137"/>
                  </a:lnTo>
                  <a:lnTo>
                    <a:pt x="139" y="144"/>
                  </a:lnTo>
                  <a:lnTo>
                    <a:pt x="136" y="144"/>
                  </a:lnTo>
                  <a:lnTo>
                    <a:pt x="129" y="164"/>
                  </a:lnTo>
                  <a:lnTo>
                    <a:pt x="107" y="176"/>
                  </a:lnTo>
                  <a:lnTo>
                    <a:pt x="105" y="177"/>
                  </a:lnTo>
                  <a:lnTo>
                    <a:pt x="102" y="164"/>
                  </a:lnTo>
                  <a:lnTo>
                    <a:pt x="100" y="163"/>
                  </a:lnTo>
                  <a:lnTo>
                    <a:pt x="97" y="160"/>
                  </a:lnTo>
                  <a:lnTo>
                    <a:pt x="86" y="162"/>
                  </a:lnTo>
                  <a:lnTo>
                    <a:pt x="86" y="156"/>
                  </a:lnTo>
                  <a:lnTo>
                    <a:pt x="79" y="156"/>
                  </a:lnTo>
                  <a:lnTo>
                    <a:pt x="74" y="153"/>
                  </a:lnTo>
                  <a:lnTo>
                    <a:pt x="73" y="156"/>
                  </a:lnTo>
                  <a:lnTo>
                    <a:pt x="66" y="161"/>
                  </a:lnTo>
                  <a:lnTo>
                    <a:pt x="63" y="161"/>
                  </a:lnTo>
                  <a:lnTo>
                    <a:pt x="53" y="162"/>
                  </a:lnTo>
                  <a:lnTo>
                    <a:pt x="49" y="148"/>
                  </a:lnTo>
                  <a:lnTo>
                    <a:pt x="47" y="151"/>
                  </a:lnTo>
                  <a:lnTo>
                    <a:pt x="43" y="150"/>
                  </a:lnTo>
                  <a:lnTo>
                    <a:pt x="39" y="153"/>
                  </a:lnTo>
                  <a:lnTo>
                    <a:pt x="30" y="153"/>
                  </a:lnTo>
                  <a:lnTo>
                    <a:pt x="27" y="150"/>
                  </a:lnTo>
                  <a:lnTo>
                    <a:pt x="23" y="151"/>
                  </a:lnTo>
                  <a:lnTo>
                    <a:pt x="18" y="129"/>
                  </a:lnTo>
                  <a:lnTo>
                    <a:pt x="20" y="122"/>
                  </a:lnTo>
                  <a:lnTo>
                    <a:pt x="18" y="115"/>
                  </a:lnTo>
                  <a:lnTo>
                    <a:pt x="13" y="105"/>
                  </a:lnTo>
                  <a:lnTo>
                    <a:pt x="4" y="100"/>
                  </a:lnTo>
                  <a:lnTo>
                    <a:pt x="3" y="95"/>
                  </a:lnTo>
                  <a:lnTo>
                    <a:pt x="3" y="88"/>
                  </a:lnTo>
                  <a:lnTo>
                    <a:pt x="0" y="80"/>
                  </a:lnTo>
                  <a:lnTo>
                    <a:pt x="0" y="69"/>
                  </a:lnTo>
                  <a:lnTo>
                    <a:pt x="3" y="58"/>
                  </a:lnTo>
                  <a:lnTo>
                    <a:pt x="10" y="47"/>
                  </a:lnTo>
                  <a:lnTo>
                    <a:pt x="11" y="53"/>
                  </a:lnTo>
                  <a:lnTo>
                    <a:pt x="19" y="69"/>
                  </a:lnTo>
                  <a:lnTo>
                    <a:pt x="24" y="70"/>
                  </a:lnTo>
                  <a:lnTo>
                    <a:pt x="29" y="71"/>
                  </a:lnTo>
                  <a:lnTo>
                    <a:pt x="36" y="69"/>
                  </a:lnTo>
                  <a:lnTo>
                    <a:pt x="40" y="71"/>
                  </a:lnTo>
                  <a:lnTo>
                    <a:pt x="49" y="70"/>
                  </a:lnTo>
                  <a:lnTo>
                    <a:pt x="61" y="58"/>
                  </a:lnTo>
                  <a:lnTo>
                    <a:pt x="71" y="59"/>
                  </a:lnTo>
                  <a:lnTo>
                    <a:pt x="73" y="63"/>
                  </a:lnTo>
                  <a:lnTo>
                    <a:pt x="81" y="65"/>
                  </a:lnTo>
                  <a:lnTo>
                    <a:pt x="95" y="61"/>
                  </a:lnTo>
                  <a:lnTo>
                    <a:pt x="102" y="58"/>
                  </a:lnTo>
                  <a:lnTo>
                    <a:pt x="105" y="51"/>
                  </a:lnTo>
                  <a:lnTo>
                    <a:pt x="110" y="34"/>
                  </a:lnTo>
                  <a:lnTo>
                    <a:pt x="118" y="22"/>
                  </a:lnTo>
                  <a:lnTo>
                    <a:pt x="124" y="0"/>
                  </a:lnTo>
                  <a:lnTo>
                    <a:pt x="148" y="0"/>
                  </a:lnTo>
                  <a:lnTo>
                    <a:pt x="157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Freeform 207"/>
            <p:cNvSpPr>
              <a:spLocks/>
            </p:cNvSpPr>
            <p:nvPr/>
          </p:nvSpPr>
          <p:spPr bwMode="auto">
            <a:xfrm>
              <a:off x="4725" y="2500"/>
              <a:ext cx="190" cy="184"/>
            </a:xfrm>
            <a:custGeom>
              <a:avLst/>
              <a:gdLst/>
              <a:ahLst/>
              <a:cxnLst>
                <a:cxn ang="0">
                  <a:pos x="158" y="6"/>
                </a:cxn>
                <a:cxn ang="0">
                  <a:pos x="166" y="14"/>
                </a:cxn>
                <a:cxn ang="0">
                  <a:pos x="161" y="28"/>
                </a:cxn>
                <a:cxn ang="0">
                  <a:pos x="169" y="52"/>
                </a:cxn>
                <a:cxn ang="0">
                  <a:pos x="180" y="76"/>
                </a:cxn>
                <a:cxn ang="0">
                  <a:pos x="171" y="71"/>
                </a:cxn>
                <a:cxn ang="0">
                  <a:pos x="168" y="78"/>
                </a:cxn>
                <a:cxn ang="0">
                  <a:pos x="161" y="104"/>
                </a:cxn>
                <a:cxn ang="0">
                  <a:pos x="150" y="121"/>
                </a:cxn>
                <a:cxn ang="0">
                  <a:pos x="141" y="133"/>
                </a:cxn>
                <a:cxn ang="0">
                  <a:pos x="146" y="142"/>
                </a:cxn>
                <a:cxn ang="0">
                  <a:pos x="140" y="149"/>
                </a:cxn>
                <a:cxn ang="0">
                  <a:pos x="110" y="182"/>
                </a:cxn>
                <a:cxn ang="0">
                  <a:pos x="105" y="170"/>
                </a:cxn>
                <a:cxn ang="0">
                  <a:pos x="99" y="165"/>
                </a:cxn>
                <a:cxn ang="0">
                  <a:pos x="88" y="162"/>
                </a:cxn>
                <a:cxn ang="0">
                  <a:pos x="76" y="158"/>
                </a:cxn>
                <a:cxn ang="0">
                  <a:pos x="67" y="166"/>
                </a:cxn>
                <a:cxn ang="0">
                  <a:pos x="54" y="168"/>
                </a:cxn>
                <a:cxn ang="0">
                  <a:pos x="48" y="156"/>
                </a:cxn>
                <a:cxn ang="0">
                  <a:pos x="40" y="158"/>
                </a:cxn>
                <a:cxn ang="0">
                  <a:pos x="28" y="155"/>
                </a:cxn>
                <a:cxn ang="0">
                  <a:pos x="19" y="133"/>
                </a:cxn>
                <a:cxn ang="0">
                  <a:pos x="19" y="119"/>
                </a:cxn>
                <a:cxn ang="0">
                  <a:pos x="4" y="103"/>
                </a:cxn>
                <a:cxn ang="0">
                  <a:pos x="4" y="91"/>
                </a:cxn>
                <a:cxn ang="0">
                  <a:pos x="0" y="71"/>
                </a:cxn>
                <a:cxn ang="0">
                  <a:pos x="11" y="49"/>
                </a:cxn>
                <a:cxn ang="0">
                  <a:pos x="20" y="71"/>
                </a:cxn>
                <a:cxn ang="0">
                  <a:pos x="30" y="74"/>
                </a:cxn>
                <a:cxn ang="0">
                  <a:pos x="41" y="74"/>
                </a:cxn>
                <a:cxn ang="0">
                  <a:pos x="63" y="60"/>
                </a:cxn>
                <a:cxn ang="0">
                  <a:pos x="75" y="65"/>
                </a:cxn>
                <a:cxn ang="0">
                  <a:pos x="98" y="63"/>
                </a:cxn>
                <a:cxn ang="0">
                  <a:pos x="108" y="52"/>
                </a:cxn>
                <a:cxn ang="0">
                  <a:pos x="122" y="23"/>
                </a:cxn>
                <a:cxn ang="0">
                  <a:pos x="152" y="0"/>
                </a:cxn>
              </a:cxnLst>
              <a:rect l="0" t="0" r="r" b="b"/>
              <a:pathLst>
                <a:path w="190" h="184">
                  <a:moveTo>
                    <a:pt x="161" y="4"/>
                  </a:moveTo>
                  <a:lnTo>
                    <a:pt x="158" y="6"/>
                  </a:lnTo>
                  <a:lnTo>
                    <a:pt x="166" y="11"/>
                  </a:lnTo>
                  <a:lnTo>
                    <a:pt x="166" y="14"/>
                  </a:lnTo>
                  <a:lnTo>
                    <a:pt x="154" y="18"/>
                  </a:lnTo>
                  <a:lnTo>
                    <a:pt x="161" y="28"/>
                  </a:lnTo>
                  <a:lnTo>
                    <a:pt x="171" y="44"/>
                  </a:lnTo>
                  <a:lnTo>
                    <a:pt x="169" y="52"/>
                  </a:lnTo>
                  <a:lnTo>
                    <a:pt x="189" y="75"/>
                  </a:lnTo>
                  <a:lnTo>
                    <a:pt x="180" y="76"/>
                  </a:lnTo>
                  <a:lnTo>
                    <a:pt x="175" y="75"/>
                  </a:lnTo>
                  <a:lnTo>
                    <a:pt x="171" y="71"/>
                  </a:lnTo>
                  <a:lnTo>
                    <a:pt x="171" y="76"/>
                  </a:lnTo>
                  <a:lnTo>
                    <a:pt x="168" y="78"/>
                  </a:lnTo>
                  <a:lnTo>
                    <a:pt x="164" y="85"/>
                  </a:lnTo>
                  <a:lnTo>
                    <a:pt x="161" y="104"/>
                  </a:lnTo>
                  <a:lnTo>
                    <a:pt x="154" y="118"/>
                  </a:lnTo>
                  <a:lnTo>
                    <a:pt x="150" y="121"/>
                  </a:lnTo>
                  <a:lnTo>
                    <a:pt x="138" y="131"/>
                  </a:lnTo>
                  <a:lnTo>
                    <a:pt x="141" y="133"/>
                  </a:lnTo>
                  <a:lnTo>
                    <a:pt x="141" y="139"/>
                  </a:lnTo>
                  <a:lnTo>
                    <a:pt x="146" y="142"/>
                  </a:lnTo>
                  <a:lnTo>
                    <a:pt x="143" y="149"/>
                  </a:lnTo>
                  <a:lnTo>
                    <a:pt x="140" y="149"/>
                  </a:lnTo>
                  <a:lnTo>
                    <a:pt x="132" y="170"/>
                  </a:lnTo>
                  <a:lnTo>
                    <a:pt x="110" y="182"/>
                  </a:lnTo>
                  <a:lnTo>
                    <a:pt x="107" y="183"/>
                  </a:lnTo>
                  <a:lnTo>
                    <a:pt x="105" y="170"/>
                  </a:lnTo>
                  <a:lnTo>
                    <a:pt x="103" y="169"/>
                  </a:lnTo>
                  <a:lnTo>
                    <a:pt x="99" y="165"/>
                  </a:lnTo>
                  <a:lnTo>
                    <a:pt x="89" y="167"/>
                  </a:lnTo>
                  <a:lnTo>
                    <a:pt x="88" y="162"/>
                  </a:lnTo>
                  <a:lnTo>
                    <a:pt x="82" y="162"/>
                  </a:lnTo>
                  <a:lnTo>
                    <a:pt x="76" y="158"/>
                  </a:lnTo>
                  <a:lnTo>
                    <a:pt x="75" y="162"/>
                  </a:lnTo>
                  <a:lnTo>
                    <a:pt x="67" y="166"/>
                  </a:lnTo>
                  <a:lnTo>
                    <a:pt x="65" y="166"/>
                  </a:lnTo>
                  <a:lnTo>
                    <a:pt x="54" y="168"/>
                  </a:lnTo>
                  <a:lnTo>
                    <a:pt x="51" y="153"/>
                  </a:lnTo>
                  <a:lnTo>
                    <a:pt x="48" y="156"/>
                  </a:lnTo>
                  <a:lnTo>
                    <a:pt x="44" y="155"/>
                  </a:lnTo>
                  <a:lnTo>
                    <a:pt x="40" y="158"/>
                  </a:lnTo>
                  <a:lnTo>
                    <a:pt x="31" y="158"/>
                  </a:lnTo>
                  <a:lnTo>
                    <a:pt x="28" y="155"/>
                  </a:lnTo>
                  <a:lnTo>
                    <a:pt x="24" y="156"/>
                  </a:lnTo>
                  <a:lnTo>
                    <a:pt x="19" y="133"/>
                  </a:lnTo>
                  <a:lnTo>
                    <a:pt x="20" y="126"/>
                  </a:lnTo>
                  <a:lnTo>
                    <a:pt x="19" y="119"/>
                  </a:lnTo>
                  <a:lnTo>
                    <a:pt x="13" y="108"/>
                  </a:lnTo>
                  <a:lnTo>
                    <a:pt x="4" y="103"/>
                  </a:lnTo>
                  <a:lnTo>
                    <a:pt x="4" y="99"/>
                  </a:lnTo>
                  <a:lnTo>
                    <a:pt x="4" y="91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11" y="49"/>
                  </a:lnTo>
                  <a:lnTo>
                    <a:pt x="12" y="55"/>
                  </a:lnTo>
                  <a:lnTo>
                    <a:pt x="20" y="71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7" y="71"/>
                  </a:lnTo>
                  <a:lnTo>
                    <a:pt x="41" y="74"/>
                  </a:lnTo>
                  <a:lnTo>
                    <a:pt x="51" y="73"/>
                  </a:lnTo>
                  <a:lnTo>
                    <a:pt x="63" y="60"/>
                  </a:lnTo>
                  <a:lnTo>
                    <a:pt x="73" y="61"/>
                  </a:lnTo>
                  <a:lnTo>
                    <a:pt x="75" y="65"/>
                  </a:lnTo>
                  <a:lnTo>
                    <a:pt x="83" y="68"/>
                  </a:lnTo>
                  <a:lnTo>
                    <a:pt x="98" y="63"/>
                  </a:lnTo>
                  <a:lnTo>
                    <a:pt x="105" y="60"/>
                  </a:lnTo>
                  <a:lnTo>
                    <a:pt x="108" y="52"/>
                  </a:lnTo>
                  <a:lnTo>
                    <a:pt x="113" y="35"/>
                  </a:lnTo>
                  <a:lnTo>
                    <a:pt x="122" y="23"/>
                  </a:lnTo>
                  <a:lnTo>
                    <a:pt x="128" y="0"/>
                  </a:lnTo>
                  <a:lnTo>
                    <a:pt x="152" y="0"/>
                  </a:lnTo>
                  <a:lnTo>
                    <a:pt x="161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Freeform 208"/>
            <p:cNvSpPr>
              <a:spLocks/>
            </p:cNvSpPr>
            <p:nvPr/>
          </p:nvSpPr>
          <p:spPr bwMode="auto">
            <a:xfrm>
              <a:off x="4817" y="2484"/>
              <a:ext cx="23" cy="1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18"/>
                </a:cxn>
                <a:cxn ang="0">
                  <a:pos x="12" y="15"/>
                </a:cxn>
                <a:cxn ang="0">
                  <a:pos x="12" y="7"/>
                </a:cxn>
                <a:cxn ang="0">
                  <a:pos x="15" y="5"/>
                </a:cxn>
                <a:cxn ang="0">
                  <a:pos x="19" y="10"/>
                </a:cxn>
                <a:cxn ang="0">
                  <a:pos x="22" y="11"/>
                </a:cxn>
                <a:cxn ang="0">
                  <a:pos x="22" y="6"/>
                </a:cxn>
                <a:cxn ang="0">
                  <a:pos x="20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7" y="6"/>
                </a:cxn>
                <a:cxn ang="0">
                  <a:pos x="0" y="8"/>
                </a:cxn>
              </a:cxnLst>
              <a:rect l="0" t="0" r="r" b="b"/>
              <a:pathLst>
                <a:path w="23" h="19">
                  <a:moveTo>
                    <a:pt x="0" y="8"/>
                  </a:moveTo>
                  <a:lnTo>
                    <a:pt x="10" y="18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2" y="11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7" y="6"/>
                  </a:lnTo>
                  <a:lnTo>
                    <a:pt x="0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Freeform 209"/>
            <p:cNvSpPr>
              <a:spLocks/>
            </p:cNvSpPr>
            <p:nvPr/>
          </p:nvSpPr>
          <p:spPr bwMode="auto">
            <a:xfrm>
              <a:off x="4817" y="2484"/>
              <a:ext cx="28" cy="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24"/>
                </a:cxn>
                <a:cxn ang="0">
                  <a:pos x="15" y="19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3" y="14"/>
                </a:cxn>
                <a:cxn ang="0">
                  <a:pos x="27" y="15"/>
                </a:cxn>
                <a:cxn ang="0">
                  <a:pos x="27" y="8"/>
                </a:cxn>
                <a:cxn ang="0">
                  <a:pos x="24" y="4"/>
                </a:cxn>
                <a:cxn ang="0">
                  <a:pos x="19" y="4"/>
                </a:cxn>
                <a:cxn ang="0">
                  <a:pos x="18" y="0"/>
                </a:cxn>
                <a:cxn ang="0">
                  <a:pos x="9" y="8"/>
                </a:cxn>
                <a:cxn ang="0">
                  <a:pos x="0" y="11"/>
                </a:cxn>
              </a:cxnLst>
              <a:rect l="0" t="0" r="r" b="b"/>
              <a:pathLst>
                <a:path w="28" h="25">
                  <a:moveTo>
                    <a:pt x="0" y="11"/>
                  </a:moveTo>
                  <a:lnTo>
                    <a:pt x="13" y="24"/>
                  </a:lnTo>
                  <a:lnTo>
                    <a:pt x="15" y="19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3" y="14"/>
                  </a:lnTo>
                  <a:lnTo>
                    <a:pt x="27" y="15"/>
                  </a:lnTo>
                  <a:lnTo>
                    <a:pt x="27" y="8"/>
                  </a:lnTo>
                  <a:lnTo>
                    <a:pt x="24" y="4"/>
                  </a:lnTo>
                  <a:lnTo>
                    <a:pt x="19" y="4"/>
                  </a:lnTo>
                  <a:lnTo>
                    <a:pt x="18" y="0"/>
                  </a:lnTo>
                  <a:lnTo>
                    <a:pt x="9" y="8"/>
                  </a:lnTo>
                  <a:lnTo>
                    <a:pt x="0" y="1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Freeform 210"/>
            <p:cNvSpPr>
              <a:spLocks/>
            </p:cNvSpPr>
            <p:nvPr/>
          </p:nvSpPr>
          <p:spPr bwMode="auto">
            <a:xfrm>
              <a:off x="4619" y="2369"/>
              <a:ext cx="3" cy="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Freeform 211"/>
            <p:cNvSpPr>
              <a:spLocks/>
            </p:cNvSpPr>
            <p:nvPr/>
          </p:nvSpPr>
          <p:spPr bwMode="auto">
            <a:xfrm>
              <a:off x="4621" y="2369"/>
              <a:ext cx="3" cy="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Freeform 212"/>
            <p:cNvSpPr>
              <a:spLocks/>
            </p:cNvSpPr>
            <p:nvPr/>
          </p:nvSpPr>
          <p:spPr bwMode="auto">
            <a:xfrm>
              <a:off x="4554" y="2096"/>
              <a:ext cx="158" cy="308"/>
            </a:xfrm>
            <a:custGeom>
              <a:avLst/>
              <a:gdLst/>
              <a:ahLst/>
              <a:cxnLst>
                <a:cxn ang="0">
                  <a:pos x="96" y="42"/>
                </a:cxn>
                <a:cxn ang="0">
                  <a:pos x="84" y="55"/>
                </a:cxn>
                <a:cxn ang="0">
                  <a:pos x="76" y="70"/>
                </a:cxn>
                <a:cxn ang="0">
                  <a:pos x="76" y="97"/>
                </a:cxn>
                <a:cxn ang="0">
                  <a:pos x="91" y="117"/>
                </a:cxn>
                <a:cxn ang="0">
                  <a:pos x="118" y="144"/>
                </a:cxn>
                <a:cxn ang="0">
                  <a:pos x="126" y="150"/>
                </a:cxn>
                <a:cxn ang="0">
                  <a:pos x="132" y="157"/>
                </a:cxn>
                <a:cxn ang="0">
                  <a:pos x="148" y="186"/>
                </a:cxn>
                <a:cxn ang="0">
                  <a:pos x="157" y="222"/>
                </a:cxn>
                <a:cxn ang="0">
                  <a:pos x="154" y="227"/>
                </a:cxn>
                <a:cxn ang="0">
                  <a:pos x="154" y="250"/>
                </a:cxn>
                <a:cxn ang="0">
                  <a:pos x="136" y="262"/>
                </a:cxn>
                <a:cxn ang="0">
                  <a:pos x="115" y="269"/>
                </a:cxn>
                <a:cxn ang="0">
                  <a:pos x="109" y="279"/>
                </a:cxn>
                <a:cxn ang="0">
                  <a:pos x="110" y="286"/>
                </a:cxn>
                <a:cxn ang="0">
                  <a:pos x="104" y="287"/>
                </a:cxn>
                <a:cxn ang="0">
                  <a:pos x="96" y="295"/>
                </a:cxn>
                <a:cxn ang="0">
                  <a:pos x="84" y="307"/>
                </a:cxn>
                <a:cxn ang="0">
                  <a:pos x="84" y="304"/>
                </a:cxn>
                <a:cxn ang="0">
                  <a:pos x="81" y="284"/>
                </a:cxn>
                <a:cxn ang="0">
                  <a:pos x="76" y="272"/>
                </a:cxn>
                <a:cxn ang="0">
                  <a:pos x="80" y="265"/>
                </a:cxn>
                <a:cxn ang="0">
                  <a:pos x="86" y="261"/>
                </a:cxn>
                <a:cxn ang="0">
                  <a:pos x="97" y="243"/>
                </a:cxn>
                <a:cxn ang="0">
                  <a:pos x="106" y="237"/>
                </a:cxn>
                <a:cxn ang="0">
                  <a:pos x="119" y="229"/>
                </a:cxn>
                <a:cxn ang="0">
                  <a:pos x="125" y="227"/>
                </a:cxn>
                <a:cxn ang="0">
                  <a:pos x="119" y="193"/>
                </a:cxn>
                <a:cxn ang="0">
                  <a:pos x="116" y="167"/>
                </a:cxn>
                <a:cxn ang="0">
                  <a:pos x="100" y="140"/>
                </a:cxn>
                <a:cxn ang="0">
                  <a:pos x="94" y="134"/>
                </a:cxn>
                <a:cxn ang="0">
                  <a:pos x="83" y="120"/>
                </a:cxn>
                <a:cxn ang="0">
                  <a:pos x="63" y="96"/>
                </a:cxn>
                <a:cxn ang="0">
                  <a:pos x="42" y="75"/>
                </a:cxn>
                <a:cxn ang="0">
                  <a:pos x="54" y="69"/>
                </a:cxn>
                <a:cxn ang="0">
                  <a:pos x="44" y="52"/>
                </a:cxn>
                <a:cxn ang="0">
                  <a:pos x="22" y="49"/>
                </a:cxn>
                <a:cxn ang="0">
                  <a:pos x="15" y="36"/>
                </a:cxn>
                <a:cxn ang="0">
                  <a:pos x="0" y="17"/>
                </a:cxn>
                <a:cxn ang="0">
                  <a:pos x="15" y="15"/>
                </a:cxn>
                <a:cxn ang="0">
                  <a:pos x="23" y="12"/>
                </a:cxn>
                <a:cxn ang="0">
                  <a:pos x="28" y="14"/>
                </a:cxn>
                <a:cxn ang="0">
                  <a:pos x="38" y="10"/>
                </a:cxn>
                <a:cxn ang="0">
                  <a:pos x="65" y="8"/>
                </a:cxn>
                <a:cxn ang="0">
                  <a:pos x="79" y="12"/>
                </a:cxn>
                <a:cxn ang="0">
                  <a:pos x="84" y="28"/>
                </a:cxn>
                <a:cxn ang="0">
                  <a:pos x="106" y="37"/>
                </a:cxn>
              </a:cxnLst>
              <a:rect l="0" t="0" r="r" b="b"/>
              <a:pathLst>
                <a:path w="158" h="308">
                  <a:moveTo>
                    <a:pt x="106" y="37"/>
                  </a:moveTo>
                  <a:lnTo>
                    <a:pt x="96" y="42"/>
                  </a:lnTo>
                  <a:lnTo>
                    <a:pt x="96" y="44"/>
                  </a:lnTo>
                  <a:lnTo>
                    <a:pt x="84" y="55"/>
                  </a:lnTo>
                  <a:lnTo>
                    <a:pt x="84" y="60"/>
                  </a:lnTo>
                  <a:lnTo>
                    <a:pt x="76" y="70"/>
                  </a:lnTo>
                  <a:lnTo>
                    <a:pt x="73" y="88"/>
                  </a:lnTo>
                  <a:lnTo>
                    <a:pt x="76" y="97"/>
                  </a:lnTo>
                  <a:lnTo>
                    <a:pt x="87" y="108"/>
                  </a:lnTo>
                  <a:lnTo>
                    <a:pt x="91" y="117"/>
                  </a:lnTo>
                  <a:lnTo>
                    <a:pt x="104" y="130"/>
                  </a:lnTo>
                  <a:lnTo>
                    <a:pt x="118" y="144"/>
                  </a:lnTo>
                  <a:lnTo>
                    <a:pt x="124" y="146"/>
                  </a:lnTo>
                  <a:lnTo>
                    <a:pt x="126" y="150"/>
                  </a:lnTo>
                  <a:lnTo>
                    <a:pt x="128" y="149"/>
                  </a:lnTo>
                  <a:lnTo>
                    <a:pt x="132" y="157"/>
                  </a:lnTo>
                  <a:lnTo>
                    <a:pt x="141" y="166"/>
                  </a:lnTo>
                  <a:lnTo>
                    <a:pt x="148" y="186"/>
                  </a:lnTo>
                  <a:lnTo>
                    <a:pt x="156" y="219"/>
                  </a:lnTo>
                  <a:lnTo>
                    <a:pt x="157" y="222"/>
                  </a:lnTo>
                  <a:lnTo>
                    <a:pt x="154" y="226"/>
                  </a:lnTo>
                  <a:lnTo>
                    <a:pt x="154" y="227"/>
                  </a:lnTo>
                  <a:lnTo>
                    <a:pt x="155" y="242"/>
                  </a:lnTo>
                  <a:lnTo>
                    <a:pt x="154" y="250"/>
                  </a:lnTo>
                  <a:lnTo>
                    <a:pt x="138" y="258"/>
                  </a:lnTo>
                  <a:lnTo>
                    <a:pt x="136" y="262"/>
                  </a:lnTo>
                  <a:lnTo>
                    <a:pt x="125" y="269"/>
                  </a:lnTo>
                  <a:lnTo>
                    <a:pt x="115" y="269"/>
                  </a:lnTo>
                  <a:lnTo>
                    <a:pt x="113" y="276"/>
                  </a:lnTo>
                  <a:lnTo>
                    <a:pt x="109" y="279"/>
                  </a:lnTo>
                  <a:lnTo>
                    <a:pt x="112" y="284"/>
                  </a:lnTo>
                  <a:lnTo>
                    <a:pt x="110" y="286"/>
                  </a:lnTo>
                  <a:lnTo>
                    <a:pt x="102" y="278"/>
                  </a:lnTo>
                  <a:lnTo>
                    <a:pt x="104" y="287"/>
                  </a:lnTo>
                  <a:lnTo>
                    <a:pt x="104" y="290"/>
                  </a:lnTo>
                  <a:lnTo>
                    <a:pt x="96" y="295"/>
                  </a:lnTo>
                  <a:lnTo>
                    <a:pt x="86" y="307"/>
                  </a:lnTo>
                  <a:lnTo>
                    <a:pt x="84" y="307"/>
                  </a:lnTo>
                  <a:lnTo>
                    <a:pt x="83" y="305"/>
                  </a:lnTo>
                  <a:lnTo>
                    <a:pt x="84" y="304"/>
                  </a:lnTo>
                  <a:lnTo>
                    <a:pt x="81" y="291"/>
                  </a:lnTo>
                  <a:lnTo>
                    <a:pt x="81" y="284"/>
                  </a:lnTo>
                  <a:lnTo>
                    <a:pt x="84" y="278"/>
                  </a:lnTo>
                  <a:lnTo>
                    <a:pt x="76" y="272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2" y="259"/>
                  </a:lnTo>
                  <a:lnTo>
                    <a:pt x="86" y="261"/>
                  </a:lnTo>
                  <a:lnTo>
                    <a:pt x="97" y="254"/>
                  </a:lnTo>
                  <a:lnTo>
                    <a:pt x="97" y="243"/>
                  </a:lnTo>
                  <a:lnTo>
                    <a:pt x="106" y="240"/>
                  </a:lnTo>
                  <a:lnTo>
                    <a:pt x="106" y="237"/>
                  </a:lnTo>
                  <a:lnTo>
                    <a:pt x="114" y="234"/>
                  </a:lnTo>
                  <a:lnTo>
                    <a:pt x="119" y="229"/>
                  </a:lnTo>
                  <a:lnTo>
                    <a:pt x="123" y="230"/>
                  </a:lnTo>
                  <a:lnTo>
                    <a:pt x="125" y="227"/>
                  </a:lnTo>
                  <a:lnTo>
                    <a:pt x="123" y="204"/>
                  </a:lnTo>
                  <a:lnTo>
                    <a:pt x="119" y="193"/>
                  </a:lnTo>
                  <a:lnTo>
                    <a:pt x="118" y="179"/>
                  </a:lnTo>
                  <a:lnTo>
                    <a:pt x="116" y="167"/>
                  </a:lnTo>
                  <a:lnTo>
                    <a:pt x="108" y="147"/>
                  </a:lnTo>
                  <a:lnTo>
                    <a:pt x="100" y="140"/>
                  </a:lnTo>
                  <a:lnTo>
                    <a:pt x="96" y="140"/>
                  </a:lnTo>
                  <a:lnTo>
                    <a:pt x="94" y="134"/>
                  </a:lnTo>
                  <a:lnTo>
                    <a:pt x="90" y="124"/>
                  </a:lnTo>
                  <a:lnTo>
                    <a:pt x="83" y="120"/>
                  </a:lnTo>
                  <a:lnTo>
                    <a:pt x="66" y="101"/>
                  </a:lnTo>
                  <a:lnTo>
                    <a:pt x="63" y="96"/>
                  </a:lnTo>
                  <a:lnTo>
                    <a:pt x="41" y="82"/>
                  </a:lnTo>
                  <a:lnTo>
                    <a:pt x="42" y="75"/>
                  </a:lnTo>
                  <a:lnTo>
                    <a:pt x="50" y="75"/>
                  </a:lnTo>
                  <a:lnTo>
                    <a:pt x="54" y="69"/>
                  </a:lnTo>
                  <a:lnTo>
                    <a:pt x="54" y="66"/>
                  </a:lnTo>
                  <a:lnTo>
                    <a:pt x="44" y="52"/>
                  </a:lnTo>
                  <a:lnTo>
                    <a:pt x="40" y="49"/>
                  </a:lnTo>
                  <a:lnTo>
                    <a:pt x="22" y="49"/>
                  </a:lnTo>
                  <a:lnTo>
                    <a:pt x="16" y="42"/>
                  </a:lnTo>
                  <a:lnTo>
                    <a:pt x="15" y="36"/>
                  </a:lnTo>
                  <a:lnTo>
                    <a:pt x="14" y="32"/>
                  </a:lnTo>
                  <a:lnTo>
                    <a:pt x="0" y="17"/>
                  </a:lnTo>
                  <a:lnTo>
                    <a:pt x="3" y="10"/>
                  </a:lnTo>
                  <a:lnTo>
                    <a:pt x="15" y="15"/>
                  </a:lnTo>
                  <a:lnTo>
                    <a:pt x="20" y="11"/>
                  </a:lnTo>
                  <a:lnTo>
                    <a:pt x="23" y="12"/>
                  </a:lnTo>
                  <a:lnTo>
                    <a:pt x="26" y="11"/>
                  </a:lnTo>
                  <a:lnTo>
                    <a:pt x="28" y="14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50" y="0"/>
                  </a:lnTo>
                  <a:lnTo>
                    <a:pt x="65" y="8"/>
                  </a:lnTo>
                  <a:lnTo>
                    <a:pt x="77" y="10"/>
                  </a:lnTo>
                  <a:lnTo>
                    <a:pt x="79" y="12"/>
                  </a:lnTo>
                  <a:lnTo>
                    <a:pt x="78" y="18"/>
                  </a:lnTo>
                  <a:lnTo>
                    <a:pt x="84" y="28"/>
                  </a:lnTo>
                  <a:lnTo>
                    <a:pt x="93" y="35"/>
                  </a:lnTo>
                  <a:lnTo>
                    <a:pt x="106" y="3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4554" y="2096"/>
              <a:ext cx="164" cy="314"/>
            </a:xfrm>
            <a:custGeom>
              <a:avLst/>
              <a:gdLst/>
              <a:ahLst/>
              <a:cxnLst>
                <a:cxn ang="0">
                  <a:pos x="100" y="42"/>
                </a:cxn>
                <a:cxn ang="0">
                  <a:pos x="88" y="56"/>
                </a:cxn>
                <a:cxn ang="0">
                  <a:pos x="79" y="72"/>
                </a:cxn>
                <a:cxn ang="0">
                  <a:pos x="79" y="99"/>
                </a:cxn>
                <a:cxn ang="0">
                  <a:pos x="95" y="119"/>
                </a:cxn>
                <a:cxn ang="0">
                  <a:pos x="122" y="147"/>
                </a:cxn>
                <a:cxn ang="0">
                  <a:pos x="131" y="153"/>
                </a:cxn>
                <a:cxn ang="0">
                  <a:pos x="137" y="160"/>
                </a:cxn>
                <a:cxn ang="0">
                  <a:pos x="154" y="189"/>
                </a:cxn>
                <a:cxn ang="0">
                  <a:pos x="163" y="226"/>
                </a:cxn>
                <a:cxn ang="0">
                  <a:pos x="159" y="232"/>
                </a:cxn>
                <a:cxn ang="0">
                  <a:pos x="159" y="255"/>
                </a:cxn>
                <a:cxn ang="0">
                  <a:pos x="141" y="267"/>
                </a:cxn>
                <a:cxn ang="0">
                  <a:pos x="120" y="274"/>
                </a:cxn>
                <a:cxn ang="0">
                  <a:pos x="113" y="285"/>
                </a:cxn>
                <a:cxn ang="0">
                  <a:pos x="114" y="292"/>
                </a:cxn>
                <a:cxn ang="0">
                  <a:pos x="108" y="293"/>
                </a:cxn>
                <a:cxn ang="0">
                  <a:pos x="100" y="301"/>
                </a:cxn>
                <a:cxn ang="0">
                  <a:pos x="87" y="313"/>
                </a:cxn>
                <a:cxn ang="0">
                  <a:pos x="88" y="310"/>
                </a:cxn>
                <a:cxn ang="0">
                  <a:pos x="84" y="290"/>
                </a:cxn>
                <a:cxn ang="0">
                  <a:pos x="79" y="278"/>
                </a:cxn>
                <a:cxn ang="0">
                  <a:pos x="83" y="271"/>
                </a:cxn>
                <a:cxn ang="0">
                  <a:pos x="89" y="266"/>
                </a:cxn>
                <a:cxn ang="0">
                  <a:pos x="101" y="248"/>
                </a:cxn>
                <a:cxn ang="0">
                  <a:pos x="110" y="241"/>
                </a:cxn>
                <a:cxn ang="0">
                  <a:pos x="124" y="233"/>
                </a:cxn>
                <a:cxn ang="0">
                  <a:pos x="129" y="232"/>
                </a:cxn>
                <a:cxn ang="0">
                  <a:pos x="123" y="196"/>
                </a:cxn>
                <a:cxn ang="0">
                  <a:pos x="120" y="170"/>
                </a:cxn>
                <a:cxn ang="0">
                  <a:pos x="104" y="142"/>
                </a:cxn>
                <a:cxn ang="0">
                  <a:pos x="97" y="137"/>
                </a:cxn>
                <a:cxn ang="0">
                  <a:pos x="86" y="122"/>
                </a:cxn>
                <a:cxn ang="0">
                  <a:pos x="66" y="98"/>
                </a:cxn>
                <a:cxn ang="0">
                  <a:pos x="43" y="76"/>
                </a:cxn>
                <a:cxn ang="0">
                  <a:pos x="56" y="70"/>
                </a:cxn>
                <a:cxn ang="0">
                  <a:pos x="46" y="53"/>
                </a:cxn>
                <a:cxn ang="0">
                  <a:pos x="23" y="50"/>
                </a:cxn>
                <a:cxn ang="0">
                  <a:pos x="16" y="36"/>
                </a:cxn>
                <a:cxn ang="0">
                  <a:pos x="0" y="18"/>
                </a:cxn>
                <a:cxn ang="0">
                  <a:pos x="15" y="15"/>
                </a:cxn>
                <a:cxn ang="0">
                  <a:pos x="24" y="12"/>
                </a:cxn>
                <a:cxn ang="0">
                  <a:pos x="29" y="14"/>
                </a:cxn>
                <a:cxn ang="0">
                  <a:pos x="40" y="10"/>
                </a:cxn>
                <a:cxn ang="0">
                  <a:pos x="67" y="8"/>
                </a:cxn>
                <a:cxn ang="0">
                  <a:pos x="82" y="12"/>
                </a:cxn>
                <a:cxn ang="0">
                  <a:pos x="87" y="28"/>
                </a:cxn>
                <a:cxn ang="0">
                  <a:pos x="110" y="38"/>
                </a:cxn>
              </a:cxnLst>
              <a:rect l="0" t="0" r="r" b="b"/>
              <a:pathLst>
                <a:path w="164" h="314">
                  <a:moveTo>
                    <a:pt x="110" y="38"/>
                  </a:moveTo>
                  <a:lnTo>
                    <a:pt x="100" y="42"/>
                  </a:lnTo>
                  <a:lnTo>
                    <a:pt x="100" y="45"/>
                  </a:lnTo>
                  <a:lnTo>
                    <a:pt x="88" y="56"/>
                  </a:lnTo>
                  <a:lnTo>
                    <a:pt x="88" y="61"/>
                  </a:lnTo>
                  <a:lnTo>
                    <a:pt x="79" y="72"/>
                  </a:lnTo>
                  <a:lnTo>
                    <a:pt x="75" y="89"/>
                  </a:lnTo>
                  <a:lnTo>
                    <a:pt x="79" y="99"/>
                  </a:lnTo>
                  <a:lnTo>
                    <a:pt x="90" y="110"/>
                  </a:lnTo>
                  <a:lnTo>
                    <a:pt x="95" y="119"/>
                  </a:lnTo>
                  <a:lnTo>
                    <a:pt x="108" y="133"/>
                  </a:lnTo>
                  <a:lnTo>
                    <a:pt x="122" y="147"/>
                  </a:lnTo>
                  <a:lnTo>
                    <a:pt x="128" y="149"/>
                  </a:lnTo>
                  <a:lnTo>
                    <a:pt x="131" y="153"/>
                  </a:lnTo>
                  <a:lnTo>
                    <a:pt x="133" y="152"/>
                  </a:lnTo>
                  <a:lnTo>
                    <a:pt x="137" y="160"/>
                  </a:lnTo>
                  <a:lnTo>
                    <a:pt x="146" y="169"/>
                  </a:lnTo>
                  <a:lnTo>
                    <a:pt x="154" y="189"/>
                  </a:lnTo>
                  <a:lnTo>
                    <a:pt x="162" y="223"/>
                  </a:lnTo>
                  <a:lnTo>
                    <a:pt x="163" y="226"/>
                  </a:lnTo>
                  <a:lnTo>
                    <a:pt x="160" y="231"/>
                  </a:lnTo>
                  <a:lnTo>
                    <a:pt x="159" y="232"/>
                  </a:lnTo>
                  <a:lnTo>
                    <a:pt x="161" y="247"/>
                  </a:lnTo>
                  <a:lnTo>
                    <a:pt x="159" y="255"/>
                  </a:lnTo>
                  <a:lnTo>
                    <a:pt x="144" y="263"/>
                  </a:lnTo>
                  <a:lnTo>
                    <a:pt x="141" y="267"/>
                  </a:lnTo>
                  <a:lnTo>
                    <a:pt x="129" y="274"/>
                  </a:lnTo>
                  <a:lnTo>
                    <a:pt x="120" y="274"/>
                  </a:lnTo>
                  <a:lnTo>
                    <a:pt x="118" y="281"/>
                  </a:lnTo>
                  <a:lnTo>
                    <a:pt x="113" y="285"/>
                  </a:lnTo>
                  <a:lnTo>
                    <a:pt x="116" y="289"/>
                  </a:lnTo>
                  <a:lnTo>
                    <a:pt x="114" y="292"/>
                  </a:lnTo>
                  <a:lnTo>
                    <a:pt x="105" y="284"/>
                  </a:lnTo>
                  <a:lnTo>
                    <a:pt x="108" y="293"/>
                  </a:lnTo>
                  <a:lnTo>
                    <a:pt x="108" y="295"/>
                  </a:lnTo>
                  <a:lnTo>
                    <a:pt x="100" y="301"/>
                  </a:lnTo>
                  <a:lnTo>
                    <a:pt x="89" y="313"/>
                  </a:lnTo>
                  <a:lnTo>
                    <a:pt x="87" y="313"/>
                  </a:lnTo>
                  <a:lnTo>
                    <a:pt x="86" y="311"/>
                  </a:lnTo>
                  <a:lnTo>
                    <a:pt x="88" y="310"/>
                  </a:lnTo>
                  <a:lnTo>
                    <a:pt x="84" y="296"/>
                  </a:lnTo>
                  <a:lnTo>
                    <a:pt x="84" y="290"/>
                  </a:lnTo>
                  <a:lnTo>
                    <a:pt x="87" y="283"/>
                  </a:lnTo>
                  <a:lnTo>
                    <a:pt x="79" y="278"/>
                  </a:lnTo>
                  <a:lnTo>
                    <a:pt x="76" y="273"/>
                  </a:lnTo>
                  <a:lnTo>
                    <a:pt x="83" y="271"/>
                  </a:lnTo>
                  <a:lnTo>
                    <a:pt x="85" y="264"/>
                  </a:lnTo>
                  <a:lnTo>
                    <a:pt x="89" y="266"/>
                  </a:lnTo>
                  <a:lnTo>
                    <a:pt x="101" y="259"/>
                  </a:lnTo>
                  <a:lnTo>
                    <a:pt x="101" y="248"/>
                  </a:lnTo>
                  <a:lnTo>
                    <a:pt x="110" y="245"/>
                  </a:lnTo>
                  <a:lnTo>
                    <a:pt x="110" y="241"/>
                  </a:lnTo>
                  <a:lnTo>
                    <a:pt x="119" y="239"/>
                  </a:lnTo>
                  <a:lnTo>
                    <a:pt x="124" y="233"/>
                  </a:lnTo>
                  <a:lnTo>
                    <a:pt x="128" y="234"/>
                  </a:lnTo>
                  <a:lnTo>
                    <a:pt x="129" y="232"/>
                  </a:lnTo>
                  <a:lnTo>
                    <a:pt x="128" y="208"/>
                  </a:lnTo>
                  <a:lnTo>
                    <a:pt x="123" y="196"/>
                  </a:lnTo>
                  <a:lnTo>
                    <a:pt x="122" y="182"/>
                  </a:lnTo>
                  <a:lnTo>
                    <a:pt x="120" y="170"/>
                  </a:lnTo>
                  <a:lnTo>
                    <a:pt x="112" y="149"/>
                  </a:lnTo>
                  <a:lnTo>
                    <a:pt x="104" y="142"/>
                  </a:lnTo>
                  <a:lnTo>
                    <a:pt x="100" y="142"/>
                  </a:lnTo>
                  <a:lnTo>
                    <a:pt x="97" y="137"/>
                  </a:lnTo>
                  <a:lnTo>
                    <a:pt x="94" y="126"/>
                  </a:lnTo>
                  <a:lnTo>
                    <a:pt x="86" y="122"/>
                  </a:lnTo>
                  <a:lnTo>
                    <a:pt x="68" y="103"/>
                  </a:lnTo>
                  <a:lnTo>
                    <a:pt x="66" y="98"/>
                  </a:lnTo>
                  <a:lnTo>
                    <a:pt x="43" y="84"/>
                  </a:lnTo>
                  <a:lnTo>
                    <a:pt x="43" y="76"/>
                  </a:lnTo>
                  <a:lnTo>
                    <a:pt x="52" y="76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6" y="53"/>
                  </a:lnTo>
                  <a:lnTo>
                    <a:pt x="42" y="50"/>
                  </a:lnTo>
                  <a:lnTo>
                    <a:pt x="23" y="50"/>
                  </a:lnTo>
                  <a:lnTo>
                    <a:pt x="17" y="43"/>
                  </a:lnTo>
                  <a:lnTo>
                    <a:pt x="16" y="36"/>
                  </a:lnTo>
                  <a:lnTo>
                    <a:pt x="14" y="33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15" y="15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7" y="11"/>
                  </a:lnTo>
                  <a:lnTo>
                    <a:pt x="29" y="14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52" y="0"/>
                  </a:lnTo>
                  <a:lnTo>
                    <a:pt x="67" y="8"/>
                  </a:lnTo>
                  <a:lnTo>
                    <a:pt x="80" y="10"/>
                  </a:lnTo>
                  <a:lnTo>
                    <a:pt x="82" y="12"/>
                  </a:lnTo>
                  <a:lnTo>
                    <a:pt x="81" y="19"/>
                  </a:lnTo>
                  <a:lnTo>
                    <a:pt x="87" y="28"/>
                  </a:lnTo>
                  <a:lnTo>
                    <a:pt x="97" y="35"/>
                  </a:lnTo>
                  <a:lnTo>
                    <a:pt x="110" y="3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4375" y="1988"/>
              <a:ext cx="159" cy="383"/>
            </a:xfrm>
            <a:custGeom>
              <a:avLst/>
              <a:gdLst/>
              <a:ahLst/>
              <a:cxnLst>
                <a:cxn ang="0">
                  <a:pos x="139" y="379"/>
                </a:cxn>
                <a:cxn ang="0">
                  <a:pos x="137" y="345"/>
                </a:cxn>
                <a:cxn ang="0">
                  <a:pos x="139" y="343"/>
                </a:cxn>
                <a:cxn ang="0">
                  <a:pos x="129" y="306"/>
                </a:cxn>
                <a:cxn ang="0">
                  <a:pos x="118" y="281"/>
                </a:cxn>
                <a:cxn ang="0">
                  <a:pos x="105" y="245"/>
                </a:cxn>
                <a:cxn ang="0">
                  <a:pos x="96" y="240"/>
                </a:cxn>
                <a:cxn ang="0">
                  <a:pos x="91" y="245"/>
                </a:cxn>
                <a:cxn ang="0">
                  <a:pos x="71" y="265"/>
                </a:cxn>
                <a:cxn ang="0">
                  <a:pos x="63" y="265"/>
                </a:cxn>
                <a:cxn ang="0">
                  <a:pos x="55" y="260"/>
                </a:cxn>
                <a:cxn ang="0">
                  <a:pos x="50" y="258"/>
                </a:cxn>
                <a:cxn ang="0">
                  <a:pos x="46" y="211"/>
                </a:cxn>
                <a:cxn ang="0">
                  <a:pos x="36" y="198"/>
                </a:cxn>
                <a:cxn ang="0">
                  <a:pos x="29" y="191"/>
                </a:cxn>
                <a:cxn ang="0">
                  <a:pos x="33" y="190"/>
                </a:cxn>
                <a:cxn ang="0">
                  <a:pos x="29" y="181"/>
                </a:cxn>
                <a:cxn ang="0">
                  <a:pos x="15" y="170"/>
                </a:cxn>
                <a:cxn ang="0">
                  <a:pos x="1" y="156"/>
                </a:cxn>
                <a:cxn ang="0">
                  <a:pos x="2" y="145"/>
                </a:cxn>
                <a:cxn ang="0">
                  <a:pos x="4" y="135"/>
                </a:cxn>
                <a:cxn ang="0">
                  <a:pos x="9" y="118"/>
                </a:cxn>
                <a:cxn ang="0">
                  <a:pos x="13" y="112"/>
                </a:cxn>
                <a:cxn ang="0">
                  <a:pos x="13" y="93"/>
                </a:cxn>
                <a:cxn ang="0">
                  <a:pos x="26" y="91"/>
                </a:cxn>
                <a:cxn ang="0">
                  <a:pos x="30" y="65"/>
                </a:cxn>
                <a:cxn ang="0">
                  <a:pos x="34" y="44"/>
                </a:cxn>
                <a:cxn ang="0">
                  <a:pos x="44" y="32"/>
                </a:cxn>
                <a:cxn ang="0">
                  <a:pos x="56" y="22"/>
                </a:cxn>
                <a:cxn ang="0">
                  <a:pos x="61" y="11"/>
                </a:cxn>
                <a:cxn ang="0">
                  <a:pos x="66" y="3"/>
                </a:cxn>
                <a:cxn ang="0">
                  <a:pos x="74" y="3"/>
                </a:cxn>
                <a:cxn ang="0">
                  <a:pos x="84" y="16"/>
                </a:cxn>
                <a:cxn ang="0">
                  <a:pos x="96" y="34"/>
                </a:cxn>
                <a:cxn ang="0">
                  <a:pos x="97" y="57"/>
                </a:cxn>
                <a:cxn ang="0">
                  <a:pos x="87" y="80"/>
                </a:cxn>
                <a:cxn ang="0">
                  <a:pos x="87" y="95"/>
                </a:cxn>
                <a:cxn ang="0">
                  <a:pos x="100" y="88"/>
                </a:cxn>
                <a:cxn ang="0">
                  <a:pos x="113" y="105"/>
                </a:cxn>
                <a:cxn ang="0">
                  <a:pos x="123" y="128"/>
                </a:cxn>
                <a:cxn ang="0">
                  <a:pos x="136" y="136"/>
                </a:cxn>
                <a:cxn ang="0">
                  <a:pos x="149" y="141"/>
                </a:cxn>
                <a:cxn ang="0">
                  <a:pos x="157" y="137"/>
                </a:cxn>
                <a:cxn ang="0">
                  <a:pos x="157" y="144"/>
                </a:cxn>
                <a:cxn ang="0">
                  <a:pos x="150" y="155"/>
                </a:cxn>
                <a:cxn ang="0">
                  <a:pos x="144" y="159"/>
                </a:cxn>
                <a:cxn ang="0">
                  <a:pos x="133" y="171"/>
                </a:cxn>
                <a:cxn ang="0">
                  <a:pos x="109" y="184"/>
                </a:cxn>
                <a:cxn ang="0">
                  <a:pos x="107" y="206"/>
                </a:cxn>
                <a:cxn ang="0">
                  <a:pos x="113" y="225"/>
                </a:cxn>
                <a:cxn ang="0">
                  <a:pos x="127" y="251"/>
                </a:cxn>
                <a:cxn ang="0">
                  <a:pos x="132" y="256"/>
                </a:cxn>
                <a:cxn ang="0">
                  <a:pos x="129" y="271"/>
                </a:cxn>
                <a:cxn ang="0">
                  <a:pos x="126" y="284"/>
                </a:cxn>
                <a:cxn ang="0">
                  <a:pos x="142" y="302"/>
                </a:cxn>
                <a:cxn ang="0">
                  <a:pos x="157" y="345"/>
                </a:cxn>
                <a:cxn ang="0">
                  <a:pos x="146" y="367"/>
                </a:cxn>
              </a:cxnLst>
              <a:rect l="0" t="0" r="r" b="b"/>
              <a:pathLst>
                <a:path w="159" h="383">
                  <a:moveTo>
                    <a:pt x="143" y="382"/>
                  </a:moveTo>
                  <a:lnTo>
                    <a:pt x="139" y="379"/>
                  </a:lnTo>
                  <a:lnTo>
                    <a:pt x="143" y="349"/>
                  </a:lnTo>
                  <a:lnTo>
                    <a:pt x="137" y="345"/>
                  </a:lnTo>
                  <a:lnTo>
                    <a:pt x="137" y="342"/>
                  </a:lnTo>
                  <a:lnTo>
                    <a:pt x="139" y="343"/>
                  </a:lnTo>
                  <a:lnTo>
                    <a:pt x="136" y="324"/>
                  </a:lnTo>
                  <a:lnTo>
                    <a:pt x="129" y="306"/>
                  </a:lnTo>
                  <a:lnTo>
                    <a:pt x="127" y="310"/>
                  </a:lnTo>
                  <a:lnTo>
                    <a:pt x="118" y="281"/>
                  </a:lnTo>
                  <a:lnTo>
                    <a:pt x="111" y="248"/>
                  </a:lnTo>
                  <a:lnTo>
                    <a:pt x="105" y="245"/>
                  </a:lnTo>
                  <a:lnTo>
                    <a:pt x="98" y="239"/>
                  </a:lnTo>
                  <a:lnTo>
                    <a:pt x="96" y="240"/>
                  </a:lnTo>
                  <a:lnTo>
                    <a:pt x="91" y="229"/>
                  </a:lnTo>
                  <a:lnTo>
                    <a:pt x="91" y="245"/>
                  </a:lnTo>
                  <a:lnTo>
                    <a:pt x="83" y="251"/>
                  </a:lnTo>
                  <a:lnTo>
                    <a:pt x="71" y="265"/>
                  </a:lnTo>
                  <a:lnTo>
                    <a:pt x="65" y="261"/>
                  </a:lnTo>
                  <a:lnTo>
                    <a:pt x="63" y="265"/>
                  </a:lnTo>
                  <a:lnTo>
                    <a:pt x="56" y="261"/>
                  </a:lnTo>
                  <a:lnTo>
                    <a:pt x="55" y="260"/>
                  </a:lnTo>
                  <a:lnTo>
                    <a:pt x="55" y="257"/>
                  </a:lnTo>
                  <a:lnTo>
                    <a:pt x="50" y="258"/>
                  </a:lnTo>
                  <a:lnTo>
                    <a:pt x="53" y="234"/>
                  </a:lnTo>
                  <a:lnTo>
                    <a:pt x="46" y="211"/>
                  </a:lnTo>
                  <a:lnTo>
                    <a:pt x="36" y="193"/>
                  </a:lnTo>
                  <a:lnTo>
                    <a:pt x="36" y="198"/>
                  </a:lnTo>
                  <a:lnTo>
                    <a:pt x="32" y="196"/>
                  </a:lnTo>
                  <a:lnTo>
                    <a:pt x="29" y="191"/>
                  </a:lnTo>
                  <a:lnTo>
                    <a:pt x="29" y="188"/>
                  </a:lnTo>
                  <a:lnTo>
                    <a:pt x="33" y="190"/>
                  </a:lnTo>
                  <a:lnTo>
                    <a:pt x="29" y="185"/>
                  </a:lnTo>
                  <a:lnTo>
                    <a:pt x="29" y="181"/>
                  </a:lnTo>
                  <a:lnTo>
                    <a:pt x="15" y="174"/>
                  </a:lnTo>
                  <a:lnTo>
                    <a:pt x="15" y="170"/>
                  </a:lnTo>
                  <a:lnTo>
                    <a:pt x="7" y="165"/>
                  </a:lnTo>
                  <a:lnTo>
                    <a:pt x="1" y="156"/>
                  </a:lnTo>
                  <a:lnTo>
                    <a:pt x="0" y="146"/>
                  </a:lnTo>
                  <a:lnTo>
                    <a:pt x="2" y="145"/>
                  </a:lnTo>
                  <a:lnTo>
                    <a:pt x="5" y="146"/>
                  </a:lnTo>
                  <a:lnTo>
                    <a:pt x="4" y="135"/>
                  </a:lnTo>
                  <a:lnTo>
                    <a:pt x="12" y="130"/>
                  </a:lnTo>
                  <a:lnTo>
                    <a:pt x="9" y="118"/>
                  </a:lnTo>
                  <a:lnTo>
                    <a:pt x="9" y="114"/>
                  </a:lnTo>
                  <a:lnTo>
                    <a:pt x="13" y="112"/>
                  </a:lnTo>
                  <a:lnTo>
                    <a:pt x="11" y="97"/>
                  </a:lnTo>
                  <a:lnTo>
                    <a:pt x="13" y="93"/>
                  </a:lnTo>
                  <a:lnTo>
                    <a:pt x="25" y="93"/>
                  </a:lnTo>
                  <a:lnTo>
                    <a:pt x="26" y="91"/>
                  </a:lnTo>
                  <a:lnTo>
                    <a:pt x="31" y="72"/>
                  </a:lnTo>
                  <a:lnTo>
                    <a:pt x="30" y="65"/>
                  </a:lnTo>
                  <a:lnTo>
                    <a:pt x="37" y="53"/>
                  </a:lnTo>
                  <a:lnTo>
                    <a:pt x="34" y="44"/>
                  </a:lnTo>
                  <a:lnTo>
                    <a:pt x="35" y="38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2"/>
                  </a:lnTo>
                  <a:lnTo>
                    <a:pt x="62" y="23"/>
                  </a:lnTo>
                  <a:lnTo>
                    <a:pt x="61" y="11"/>
                  </a:lnTo>
                  <a:lnTo>
                    <a:pt x="67" y="8"/>
                  </a:lnTo>
                  <a:lnTo>
                    <a:pt x="66" y="3"/>
                  </a:lnTo>
                  <a:lnTo>
                    <a:pt x="69" y="0"/>
                  </a:lnTo>
                  <a:lnTo>
                    <a:pt x="74" y="3"/>
                  </a:lnTo>
                  <a:lnTo>
                    <a:pt x="79" y="7"/>
                  </a:lnTo>
                  <a:lnTo>
                    <a:pt x="84" y="16"/>
                  </a:lnTo>
                  <a:lnTo>
                    <a:pt x="89" y="17"/>
                  </a:lnTo>
                  <a:lnTo>
                    <a:pt x="96" y="34"/>
                  </a:lnTo>
                  <a:lnTo>
                    <a:pt x="98" y="47"/>
                  </a:lnTo>
                  <a:lnTo>
                    <a:pt x="97" y="57"/>
                  </a:lnTo>
                  <a:lnTo>
                    <a:pt x="89" y="69"/>
                  </a:lnTo>
                  <a:lnTo>
                    <a:pt x="87" y="80"/>
                  </a:lnTo>
                  <a:lnTo>
                    <a:pt x="90" y="89"/>
                  </a:lnTo>
                  <a:lnTo>
                    <a:pt x="87" y="95"/>
                  </a:lnTo>
                  <a:lnTo>
                    <a:pt x="89" y="97"/>
                  </a:lnTo>
                  <a:lnTo>
                    <a:pt x="100" y="88"/>
                  </a:lnTo>
                  <a:lnTo>
                    <a:pt x="108" y="89"/>
                  </a:lnTo>
                  <a:lnTo>
                    <a:pt x="113" y="105"/>
                  </a:lnTo>
                  <a:lnTo>
                    <a:pt x="124" y="112"/>
                  </a:lnTo>
                  <a:lnTo>
                    <a:pt x="123" y="128"/>
                  </a:lnTo>
                  <a:lnTo>
                    <a:pt x="134" y="131"/>
                  </a:lnTo>
                  <a:lnTo>
                    <a:pt x="136" y="136"/>
                  </a:lnTo>
                  <a:lnTo>
                    <a:pt x="143" y="142"/>
                  </a:lnTo>
                  <a:lnTo>
                    <a:pt x="149" y="141"/>
                  </a:lnTo>
                  <a:lnTo>
                    <a:pt x="154" y="137"/>
                  </a:lnTo>
                  <a:lnTo>
                    <a:pt x="157" y="137"/>
                  </a:lnTo>
                  <a:lnTo>
                    <a:pt x="158" y="139"/>
                  </a:lnTo>
                  <a:lnTo>
                    <a:pt x="157" y="144"/>
                  </a:lnTo>
                  <a:lnTo>
                    <a:pt x="149" y="151"/>
                  </a:lnTo>
                  <a:lnTo>
                    <a:pt x="150" y="155"/>
                  </a:lnTo>
                  <a:lnTo>
                    <a:pt x="146" y="156"/>
                  </a:lnTo>
                  <a:lnTo>
                    <a:pt x="144" y="159"/>
                  </a:lnTo>
                  <a:lnTo>
                    <a:pt x="140" y="168"/>
                  </a:lnTo>
                  <a:lnTo>
                    <a:pt x="133" y="171"/>
                  </a:lnTo>
                  <a:lnTo>
                    <a:pt x="123" y="182"/>
                  </a:lnTo>
                  <a:lnTo>
                    <a:pt x="109" y="184"/>
                  </a:lnTo>
                  <a:lnTo>
                    <a:pt x="106" y="198"/>
                  </a:lnTo>
                  <a:lnTo>
                    <a:pt x="107" y="206"/>
                  </a:lnTo>
                  <a:lnTo>
                    <a:pt x="105" y="209"/>
                  </a:lnTo>
                  <a:lnTo>
                    <a:pt x="113" y="225"/>
                  </a:lnTo>
                  <a:lnTo>
                    <a:pt x="125" y="236"/>
                  </a:lnTo>
                  <a:lnTo>
                    <a:pt x="127" y="251"/>
                  </a:lnTo>
                  <a:lnTo>
                    <a:pt x="131" y="252"/>
                  </a:lnTo>
                  <a:lnTo>
                    <a:pt x="132" y="256"/>
                  </a:lnTo>
                  <a:lnTo>
                    <a:pt x="129" y="264"/>
                  </a:lnTo>
                  <a:lnTo>
                    <a:pt x="129" y="271"/>
                  </a:lnTo>
                  <a:lnTo>
                    <a:pt x="125" y="278"/>
                  </a:lnTo>
                  <a:lnTo>
                    <a:pt x="126" y="284"/>
                  </a:lnTo>
                  <a:lnTo>
                    <a:pt x="128" y="290"/>
                  </a:lnTo>
                  <a:lnTo>
                    <a:pt x="142" y="302"/>
                  </a:lnTo>
                  <a:lnTo>
                    <a:pt x="145" y="320"/>
                  </a:lnTo>
                  <a:lnTo>
                    <a:pt x="157" y="345"/>
                  </a:lnTo>
                  <a:lnTo>
                    <a:pt x="151" y="359"/>
                  </a:lnTo>
                  <a:lnTo>
                    <a:pt x="146" y="367"/>
                  </a:lnTo>
                  <a:lnTo>
                    <a:pt x="143" y="38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215"/>
            <p:cNvSpPr>
              <a:spLocks/>
            </p:cNvSpPr>
            <p:nvPr/>
          </p:nvSpPr>
          <p:spPr bwMode="auto">
            <a:xfrm>
              <a:off x="4375" y="1988"/>
              <a:ext cx="164" cy="389"/>
            </a:xfrm>
            <a:custGeom>
              <a:avLst/>
              <a:gdLst/>
              <a:ahLst/>
              <a:cxnLst>
                <a:cxn ang="0">
                  <a:pos x="144" y="385"/>
                </a:cxn>
                <a:cxn ang="0">
                  <a:pos x="141" y="350"/>
                </a:cxn>
                <a:cxn ang="0">
                  <a:pos x="144" y="348"/>
                </a:cxn>
                <a:cxn ang="0">
                  <a:pos x="133" y="311"/>
                </a:cxn>
                <a:cxn ang="0">
                  <a:pos x="122" y="285"/>
                </a:cxn>
                <a:cxn ang="0">
                  <a:pos x="108" y="249"/>
                </a:cxn>
                <a:cxn ang="0">
                  <a:pos x="99" y="244"/>
                </a:cxn>
                <a:cxn ang="0">
                  <a:pos x="94" y="248"/>
                </a:cxn>
                <a:cxn ang="0">
                  <a:pos x="73" y="269"/>
                </a:cxn>
                <a:cxn ang="0">
                  <a:pos x="65" y="269"/>
                </a:cxn>
                <a:cxn ang="0">
                  <a:pos x="56" y="264"/>
                </a:cxn>
                <a:cxn ang="0">
                  <a:pos x="52" y="262"/>
                </a:cxn>
                <a:cxn ang="0">
                  <a:pos x="48" y="214"/>
                </a:cxn>
                <a:cxn ang="0">
                  <a:pos x="37" y="202"/>
                </a:cxn>
                <a:cxn ang="0">
                  <a:pos x="30" y="194"/>
                </a:cxn>
                <a:cxn ang="0">
                  <a:pos x="34" y="193"/>
                </a:cxn>
                <a:cxn ang="0">
                  <a:pos x="30" y="184"/>
                </a:cxn>
                <a:cxn ang="0">
                  <a:pos x="15" y="172"/>
                </a:cxn>
                <a:cxn ang="0">
                  <a:pos x="1" y="158"/>
                </a:cxn>
                <a:cxn ang="0">
                  <a:pos x="2" y="148"/>
                </a:cxn>
                <a:cxn ang="0">
                  <a:pos x="4" y="137"/>
                </a:cxn>
                <a:cxn ang="0">
                  <a:pos x="9" y="120"/>
                </a:cxn>
                <a:cxn ang="0">
                  <a:pos x="13" y="114"/>
                </a:cxn>
                <a:cxn ang="0">
                  <a:pos x="13" y="95"/>
                </a:cxn>
                <a:cxn ang="0">
                  <a:pos x="26" y="93"/>
                </a:cxn>
                <a:cxn ang="0">
                  <a:pos x="31" y="66"/>
                </a:cxn>
                <a:cxn ang="0">
                  <a:pos x="35" y="44"/>
                </a:cxn>
                <a:cxn ang="0">
                  <a:pos x="45" y="33"/>
                </a:cxn>
                <a:cxn ang="0">
                  <a:pos x="58" y="22"/>
                </a:cxn>
                <a:cxn ang="0">
                  <a:pos x="63" y="11"/>
                </a:cxn>
                <a:cxn ang="0">
                  <a:pos x="68" y="4"/>
                </a:cxn>
                <a:cxn ang="0">
                  <a:pos x="77" y="3"/>
                </a:cxn>
                <a:cxn ang="0">
                  <a:pos x="86" y="16"/>
                </a:cxn>
                <a:cxn ang="0">
                  <a:pos x="99" y="34"/>
                </a:cxn>
                <a:cxn ang="0">
                  <a:pos x="100" y="57"/>
                </a:cxn>
                <a:cxn ang="0">
                  <a:pos x="90" y="81"/>
                </a:cxn>
                <a:cxn ang="0">
                  <a:pos x="90" y="96"/>
                </a:cxn>
                <a:cxn ang="0">
                  <a:pos x="103" y="89"/>
                </a:cxn>
                <a:cxn ang="0">
                  <a:pos x="116" y="107"/>
                </a:cxn>
                <a:cxn ang="0">
                  <a:pos x="127" y="130"/>
                </a:cxn>
                <a:cxn ang="0">
                  <a:pos x="140" y="138"/>
                </a:cxn>
                <a:cxn ang="0">
                  <a:pos x="153" y="143"/>
                </a:cxn>
                <a:cxn ang="0">
                  <a:pos x="162" y="139"/>
                </a:cxn>
                <a:cxn ang="0">
                  <a:pos x="162" y="146"/>
                </a:cxn>
                <a:cxn ang="0">
                  <a:pos x="155" y="157"/>
                </a:cxn>
                <a:cxn ang="0">
                  <a:pos x="149" y="162"/>
                </a:cxn>
                <a:cxn ang="0">
                  <a:pos x="137" y="174"/>
                </a:cxn>
                <a:cxn ang="0">
                  <a:pos x="113" y="186"/>
                </a:cxn>
                <a:cxn ang="0">
                  <a:pos x="110" y="209"/>
                </a:cxn>
                <a:cxn ang="0">
                  <a:pos x="116" y="229"/>
                </a:cxn>
                <a:cxn ang="0">
                  <a:pos x="131" y="255"/>
                </a:cxn>
                <a:cxn ang="0">
                  <a:pos x="137" y="260"/>
                </a:cxn>
                <a:cxn ang="0">
                  <a:pos x="133" y="275"/>
                </a:cxn>
                <a:cxn ang="0">
                  <a:pos x="130" y="288"/>
                </a:cxn>
                <a:cxn ang="0">
                  <a:pos x="146" y="307"/>
                </a:cxn>
                <a:cxn ang="0">
                  <a:pos x="162" y="351"/>
                </a:cxn>
                <a:cxn ang="0">
                  <a:pos x="151" y="373"/>
                </a:cxn>
              </a:cxnLst>
              <a:rect l="0" t="0" r="r" b="b"/>
              <a:pathLst>
                <a:path w="164" h="389">
                  <a:moveTo>
                    <a:pt x="148" y="388"/>
                  </a:moveTo>
                  <a:lnTo>
                    <a:pt x="144" y="385"/>
                  </a:lnTo>
                  <a:lnTo>
                    <a:pt x="147" y="354"/>
                  </a:lnTo>
                  <a:lnTo>
                    <a:pt x="141" y="350"/>
                  </a:lnTo>
                  <a:lnTo>
                    <a:pt x="141" y="347"/>
                  </a:lnTo>
                  <a:lnTo>
                    <a:pt x="144" y="348"/>
                  </a:lnTo>
                  <a:lnTo>
                    <a:pt x="140" y="329"/>
                  </a:lnTo>
                  <a:lnTo>
                    <a:pt x="133" y="311"/>
                  </a:lnTo>
                  <a:lnTo>
                    <a:pt x="131" y="315"/>
                  </a:lnTo>
                  <a:lnTo>
                    <a:pt x="122" y="285"/>
                  </a:lnTo>
                  <a:lnTo>
                    <a:pt x="115" y="252"/>
                  </a:lnTo>
                  <a:lnTo>
                    <a:pt x="108" y="249"/>
                  </a:lnTo>
                  <a:lnTo>
                    <a:pt x="101" y="243"/>
                  </a:lnTo>
                  <a:lnTo>
                    <a:pt x="99" y="244"/>
                  </a:lnTo>
                  <a:lnTo>
                    <a:pt x="94" y="232"/>
                  </a:lnTo>
                  <a:lnTo>
                    <a:pt x="94" y="248"/>
                  </a:lnTo>
                  <a:lnTo>
                    <a:pt x="85" y="255"/>
                  </a:lnTo>
                  <a:lnTo>
                    <a:pt x="73" y="269"/>
                  </a:lnTo>
                  <a:lnTo>
                    <a:pt x="67" y="265"/>
                  </a:lnTo>
                  <a:lnTo>
                    <a:pt x="65" y="269"/>
                  </a:lnTo>
                  <a:lnTo>
                    <a:pt x="58" y="265"/>
                  </a:lnTo>
                  <a:lnTo>
                    <a:pt x="56" y="264"/>
                  </a:lnTo>
                  <a:lnTo>
                    <a:pt x="56" y="261"/>
                  </a:lnTo>
                  <a:lnTo>
                    <a:pt x="52" y="262"/>
                  </a:lnTo>
                  <a:lnTo>
                    <a:pt x="55" y="238"/>
                  </a:lnTo>
                  <a:lnTo>
                    <a:pt x="48" y="214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33" y="199"/>
                  </a:lnTo>
                  <a:lnTo>
                    <a:pt x="30" y="194"/>
                  </a:lnTo>
                  <a:lnTo>
                    <a:pt x="30" y="191"/>
                  </a:lnTo>
                  <a:lnTo>
                    <a:pt x="34" y="193"/>
                  </a:lnTo>
                  <a:lnTo>
                    <a:pt x="30" y="188"/>
                  </a:lnTo>
                  <a:lnTo>
                    <a:pt x="30" y="184"/>
                  </a:lnTo>
                  <a:lnTo>
                    <a:pt x="16" y="177"/>
                  </a:lnTo>
                  <a:lnTo>
                    <a:pt x="15" y="172"/>
                  </a:lnTo>
                  <a:lnTo>
                    <a:pt x="7" y="168"/>
                  </a:lnTo>
                  <a:lnTo>
                    <a:pt x="1" y="158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5" y="148"/>
                  </a:lnTo>
                  <a:lnTo>
                    <a:pt x="4" y="137"/>
                  </a:lnTo>
                  <a:lnTo>
                    <a:pt x="12" y="132"/>
                  </a:lnTo>
                  <a:lnTo>
                    <a:pt x="9" y="120"/>
                  </a:lnTo>
                  <a:lnTo>
                    <a:pt x="9" y="116"/>
                  </a:lnTo>
                  <a:lnTo>
                    <a:pt x="13" y="114"/>
                  </a:lnTo>
                  <a:lnTo>
                    <a:pt x="11" y="98"/>
                  </a:lnTo>
                  <a:lnTo>
                    <a:pt x="13" y="95"/>
                  </a:lnTo>
                  <a:lnTo>
                    <a:pt x="26" y="95"/>
                  </a:lnTo>
                  <a:lnTo>
                    <a:pt x="26" y="93"/>
                  </a:lnTo>
                  <a:lnTo>
                    <a:pt x="32" y="73"/>
                  </a:lnTo>
                  <a:lnTo>
                    <a:pt x="31" y="66"/>
                  </a:lnTo>
                  <a:lnTo>
                    <a:pt x="38" y="54"/>
                  </a:lnTo>
                  <a:lnTo>
                    <a:pt x="35" y="44"/>
                  </a:lnTo>
                  <a:lnTo>
                    <a:pt x="36" y="39"/>
                  </a:lnTo>
                  <a:lnTo>
                    <a:pt x="45" y="33"/>
                  </a:lnTo>
                  <a:lnTo>
                    <a:pt x="49" y="25"/>
                  </a:lnTo>
                  <a:lnTo>
                    <a:pt x="58" y="22"/>
                  </a:lnTo>
                  <a:lnTo>
                    <a:pt x="64" y="24"/>
                  </a:lnTo>
                  <a:lnTo>
                    <a:pt x="63" y="11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71" y="0"/>
                  </a:lnTo>
                  <a:lnTo>
                    <a:pt x="77" y="3"/>
                  </a:lnTo>
                  <a:lnTo>
                    <a:pt x="82" y="7"/>
                  </a:lnTo>
                  <a:lnTo>
                    <a:pt x="86" y="16"/>
                  </a:lnTo>
                  <a:lnTo>
                    <a:pt x="92" y="17"/>
                  </a:lnTo>
                  <a:lnTo>
                    <a:pt x="99" y="34"/>
                  </a:lnTo>
                  <a:lnTo>
                    <a:pt x="101" y="48"/>
                  </a:lnTo>
                  <a:lnTo>
                    <a:pt x="100" y="57"/>
                  </a:lnTo>
                  <a:lnTo>
                    <a:pt x="92" y="70"/>
                  </a:lnTo>
                  <a:lnTo>
                    <a:pt x="90" y="81"/>
                  </a:lnTo>
                  <a:lnTo>
                    <a:pt x="93" y="90"/>
                  </a:lnTo>
                  <a:lnTo>
                    <a:pt x="90" y="96"/>
                  </a:lnTo>
                  <a:lnTo>
                    <a:pt x="92" y="98"/>
                  </a:lnTo>
                  <a:lnTo>
                    <a:pt x="103" y="89"/>
                  </a:lnTo>
                  <a:lnTo>
                    <a:pt x="112" y="90"/>
                  </a:lnTo>
                  <a:lnTo>
                    <a:pt x="116" y="107"/>
                  </a:lnTo>
                  <a:lnTo>
                    <a:pt x="128" y="114"/>
                  </a:lnTo>
                  <a:lnTo>
                    <a:pt x="127" y="130"/>
                  </a:lnTo>
                  <a:lnTo>
                    <a:pt x="138" y="133"/>
                  </a:lnTo>
                  <a:lnTo>
                    <a:pt x="140" y="138"/>
                  </a:lnTo>
                  <a:lnTo>
                    <a:pt x="147" y="144"/>
                  </a:lnTo>
                  <a:lnTo>
                    <a:pt x="153" y="143"/>
                  </a:lnTo>
                  <a:lnTo>
                    <a:pt x="159" y="139"/>
                  </a:lnTo>
                  <a:lnTo>
                    <a:pt x="162" y="139"/>
                  </a:lnTo>
                  <a:lnTo>
                    <a:pt x="163" y="141"/>
                  </a:lnTo>
                  <a:lnTo>
                    <a:pt x="162" y="146"/>
                  </a:lnTo>
                  <a:lnTo>
                    <a:pt x="153" y="153"/>
                  </a:lnTo>
                  <a:lnTo>
                    <a:pt x="155" y="157"/>
                  </a:lnTo>
                  <a:lnTo>
                    <a:pt x="151" y="158"/>
                  </a:lnTo>
                  <a:lnTo>
                    <a:pt x="149" y="162"/>
                  </a:lnTo>
                  <a:lnTo>
                    <a:pt x="144" y="171"/>
                  </a:lnTo>
                  <a:lnTo>
                    <a:pt x="137" y="174"/>
                  </a:lnTo>
                  <a:lnTo>
                    <a:pt x="127" y="185"/>
                  </a:lnTo>
                  <a:lnTo>
                    <a:pt x="113" y="186"/>
                  </a:lnTo>
                  <a:lnTo>
                    <a:pt x="109" y="202"/>
                  </a:lnTo>
                  <a:lnTo>
                    <a:pt x="110" y="209"/>
                  </a:lnTo>
                  <a:lnTo>
                    <a:pt x="108" y="212"/>
                  </a:lnTo>
                  <a:lnTo>
                    <a:pt x="116" y="229"/>
                  </a:lnTo>
                  <a:lnTo>
                    <a:pt x="129" y="240"/>
                  </a:lnTo>
                  <a:lnTo>
                    <a:pt x="131" y="255"/>
                  </a:lnTo>
                  <a:lnTo>
                    <a:pt x="135" y="256"/>
                  </a:lnTo>
                  <a:lnTo>
                    <a:pt x="137" y="260"/>
                  </a:lnTo>
                  <a:lnTo>
                    <a:pt x="133" y="268"/>
                  </a:lnTo>
                  <a:lnTo>
                    <a:pt x="133" y="275"/>
                  </a:lnTo>
                  <a:lnTo>
                    <a:pt x="129" y="283"/>
                  </a:lnTo>
                  <a:lnTo>
                    <a:pt x="130" y="288"/>
                  </a:lnTo>
                  <a:lnTo>
                    <a:pt x="132" y="294"/>
                  </a:lnTo>
                  <a:lnTo>
                    <a:pt x="146" y="307"/>
                  </a:lnTo>
                  <a:lnTo>
                    <a:pt x="150" y="325"/>
                  </a:lnTo>
                  <a:lnTo>
                    <a:pt x="162" y="351"/>
                  </a:lnTo>
                  <a:lnTo>
                    <a:pt x="156" y="365"/>
                  </a:lnTo>
                  <a:lnTo>
                    <a:pt x="151" y="373"/>
                  </a:lnTo>
                  <a:lnTo>
                    <a:pt x="148" y="38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4584" y="2279"/>
              <a:ext cx="96" cy="86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9" y="13"/>
                </a:cxn>
                <a:cxn ang="0">
                  <a:pos x="93" y="24"/>
                </a:cxn>
                <a:cxn ang="0">
                  <a:pos x="95" y="46"/>
                </a:cxn>
                <a:cxn ang="0">
                  <a:pos x="93" y="49"/>
                </a:cxn>
                <a:cxn ang="0">
                  <a:pos x="90" y="48"/>
                </a:cxn>
                <a:cxn ang="0">
                  <a:pos x="85" y="53"/>
                </a:cxn>
                <a:cxn ang="0">
                  <a:pos x="77" y="55"/>
                </a:cxn>
                <a:cxn ang="0">
                  <a:pos x="77" y="59"/>
                </a:cxn>
                <a:cxn ang="0">
                  <a:pos x="68" y="61"/>
                </a:cxn>
                <a:cxn ang="0">
                  <a:pos x="68" y="72"/>
                </a:cxn>
                <a:cxn ang="0">
                  <a:pos x="57" y="78"/>
                </a:cxn>
                <a:cxn ang="0">
                  <a:pos x="53" y="77"/>
                </a:cxn>
                <a:cxn ang="0">
                  <a:pos x="51" y="83"/>
                </a:cxn>
                <a:cxn ang="0">
                  <a:pos x="45" y="85"/>
                </a:cxn>
                <a:cxn ang="0">
                  <a:pos x="40" y="83"/>
                </a:cxn>
                <a:cxn ang="0">
                  <a:pos x="29" y="83"/>
                </a:cxn>
                <a:cxn ang="0">
                  <a:pos x="29" y="73"/>
                </a:cxn>
                <a:cxn ang="0">
                  <a:pos x="26" y="72"/>
                </a:cxn>
                <a:cxn ang="0">
                  <a:pos x="20" y="76"/>
                </a:cxn>
                <a:cxn ang="0">
                  <a:pos x="18" y="66"/>
                </a:cxn>
                <a:cxn ang="0">
                  <a:pos x="14" y="61"/>
                </a:cxn>
                <a:cxn ang="0">
                  <a:pos x="12" y="51"/>
                </a:cxn>
                <a:cxn ang="0">
                  <a:pos x="4" y="42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3" y="18"/>
                </a:cxn>
                <a:cxn ang="0">
                  <a:pos x="13" y="7"/>
                </a:cxn>
                <a:cxn ang="0">
                  <a:pos x="29" y="8"/>
                </a:cxn>
                <a:cxn ang="0">
                  <a:pos x="43" y="7"/>
                </a:cxn>
                <a:cxn ang="0">
                  <a:pos x="47" y="11"/>
                </a:cxn>
                <a:cxn ang="0">
                  <a:pos x="50" y="8"/>
                </a:cxn>
                <a:cxn ang="0">
                  <a:pos x="52" y="12"/>
                </a:cxn>
                <a:cxn ang="0">
                  <a:pos x="62" y="14"/>
                </a:cxn>
                <a:cxn ang="0">
                  <a:pos x="65" y="14"/>
                </a:cxn>
                <a:cxn ang="0">
                  <a:pos x="65" y="8"/>
                </a:cxn>
                <a:cxn ang="0">
                  <a:pos x="70" y="5"/>
                </a:cxn>
                <a:cxn ang="0">
                  <a:pos x="76" y="4"/>
                </a:cxn>
                <a:cxn ang="0">
                  <a:pos x="81" y="7"/>
                </a:cxn>
                <a:cxn ang="0">
                  <a:pos x="88" y="0"/>
                </a:cxn>
              </a:cxnLst>
              <a:rect l="0" t="0" r="r" b="b"/>
              <a:pathLst>
                <a:path w="96" h="86">
                  <a:moveTo>
                    <a:pt x="88" y="0"/>
                  </a:moveTo>
                  <a:lnTo>
                    <a:pt x="89" y="13"/>
                  </a:lnTo>
                  <a:lnTo>
                    <a:pt x="93" y="24"/>
                  </a:lnTo>
                  <a:lnTo>
                    <a:pt x="95" y="46"/>
                  </a:lnTo>
                  <a:lnTo>
                    <a:pt x="93" y="49"/>
                  </a:lnTo>
                  <a:lnTo>
                    <a:pt x="90" y="48"/>
                  </a:lnTo>
                  <a:lnTo>
                    <a:pt x="85" y="53"/>
                  </a:lnTo>
                  <a:lnTo>
                    <a:pt x="77" y="55"/>
                  </a:lnTo>
                  <a:lnTo>
                    <a:pt x="77" y="59"/>
                  </a:lnTo>
                  <a:lnTo>
                    <a:pt x="68" y="61"/>
                  </a:lnTo>
                  <a:lnTo>
                    <a:pt x="68" y="72"/>
                  </a:lnTo>
                  <a:lnTo>
                    <a:pt x="57" y="78"/>
                  </a:lnTo>
                  <a:lnTo>
                    <a:pt x="53" y="77"/>
                  </a:lnTo>
                  <a:lnTo>
                    <a:pt x="51" y="83"/>
                  </a:lnTo>
                  <a:lnTo>
                    <a:pt x="45" y="85"/>
                  </a:lnTo>
                  <a:lnTo>
                    <a:pt x="40" y="83"/>
                  </a:lnTo>
                  <a:lnTo>
                    <a:pt x="29" y="83"/>
                  </a:lnTo>
                  <a:lnTo>
                    <a:pt x="29" y="73"/>
                  </a:lnTo>
                  <a:lnTo>
                    <a:pt x="26" y="72"/>
                  </a:lnTo>
                  <a:lnTo>
                    <a:pt x="20" y="76"/>
                  </a:lnTo>
                  <a:lnTo>
                    <a:pt x="18" y="66"/>
                  </a:lnTo>
                  <a:lnTo>
                    <a:pt x="14" y="61"/>
                  </a:lnTo>
                  <a:lnTo>
                    <a:pt x="12" y="51"/>
                  </a:lnTo>
                  <a:lnTo>
                    <a:pt x="4" y="42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13" y="7"/>
                  </a:lnTo>
                  <a:lnTo>
                    <a:pt x="29" y="8"/>
                  </a:lnTo>
                  <a:lnTo>
                    <a:pt x="43" y="7"/>
                  </a:lnTo>
                  <a:lnTo>
                    <a:pt x="47" y="11"/>
                  </a:lnTo>
                  <a:lnTo>
                    <a:pt x="50" y="8"/>
                  </a:lnTo>
                  <a:lnTo>
                    <a:pt x="52" y="12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8"/>
                  </a:lnTo>
                  <a:lnTo>
                    <a:pt x="70" y="5"/>
                  </a:lnTo>
                  <a:lnTo>
                    <a:pt x="76" y="4"/>
                  </a:lnTo>
                  <a:lnTo>
                    <a:pt x="81" y="7"/>
                  </a:lnTo>
                  <a:lnTo>
                    <a:pt x="8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4584" y="2279"/>
              <a:ext cx="102" cy="91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5" y="14"/>
                </a:cxn>
                <a:cxn ang="0">
                  <a:pos x="99" y="25"/>
                </a:cxn>
                <a:cxn ang="0">
                  <a:pos x="101" y="49"/>
                </a:cxn>
                <a:cxn ang="0">
                  <a:pos x="99" y="52"/>
                </a:cxn>
                <a:cxn ang="0">
                  <a:pos x="96" y="51"/>
                </a:cxn>
                <a:cxn ang="0">
                  <a:pos x="90" y="56"/>
                </a:cxn>
                <a:cxn ang="0">
                  <a:pos x="81" y="59"/>
                </a:cxn>
                <a:cxn ang="0">
                  <a:pos x="81" y="62"/>
                </a:cxn>
                <a:cxn ang="0">
                  <a:pos x="72" y="65"/>
                </a:cxn>
                <a:cxn ang="0">
                  <a:pos x="72" y="76"/>
                </a:cxn>
                <a:cxn ang="0">
                  <a:pos x="61" y="83"/>
                </a:cxn>
                <a:cxn ang="0">
                  <a:pos x="56" y="81"/>
                </a:cxn>
                <a:cxn ang="0">
                  <a:pos x="55" y="87"/>
                </a:cxn>
                <a:cxn ang="0">
                  <a:pos x="47" y="90"/>
                </a:cxn>
                <a:cxn ang="0">
                  <a:pos x="42" y="87"/>
                </a:cxn>
                <a:cxn ang="0">
                  <a:pos x="30" y="87"/>
                </a:cxn>
                <a:cxn ang="0">
                  <a:pos x="30" y="78"/>
                </a:cxn>
                <a:cxn ang="0">
                  <a:pos x="28" y="76"/>
                </a:cxn>
                <a:cxn ang="0">
                  <a:pos x="21" y="80"/>
                </a:cxn>
                <a:cxn ang="0">
                  <a:pos x="19" y="70"/>
                </a:cxn>
                <a:cxn ang="0">
                  <a:pos x="15" y="65"/>
                </a:cxn>
                <a:cxn ang="0">
                  <a:pos x="13" y="54"/>
                </a:cxn>
                <a:cxn ang="0">
                  <a:pos x="4" y="45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4" y="19"/>
                </a:cxn>
                <a:cxn ang="0">
                  <a:pos x="14" y="7"/>
                </a:cxn>
                <a:cxn ang="0">
                  <a:pos x="30" y="9"/>
                </a:cxn>
                <a:cxn ang="0">
                  <a:pos x="46" y="8"/>
                </a:cxn>
                <a:cxn ang="0">
                  <a:pos x="50" y="11"/>
                </a:cxn>
                <a:cxn ang="0">
                  <a:pos x="53" y="9"/>
                </a:cxn>
                <a:cxn ang="0">
                  <a:pos x="55" y="12"/>
                </a:cxn>
                <a:cxn ang="0">
                  <a:pos x="66" y="15"/>
                </a:cxn>
                <a:cxn ang="0">
                  <a:pos x="69" y="15"/>
                </a:cxn>
                <a:cxn ang="0">
                  <a:pos x="69" y="9"/>
                </a:cxn>
                <a:cxn ang="0">
                  <a:pos x="74" y="5"/>
                </a:cxn>
                <a:cxn ang="0">
                  <a:pos x="80" y="4"/>
                </a:cxn>
                <a:cxn ang="0">
                  <a:pos x="86" y="7"/>
                </a:cxn>
                <a:cxn ang="0">
                  <a:pos x="94" y="0"/>
                </a:cxn>
              </a:cxnLst>
              <a:rect l="0" t="0" r="r" b="b"/>
              <a:pathLst>
                <a:path w="102" h="91">
                  <a:moveTo>
                    <a:pt x="94" y="0"/>
                  </a:moveTo>
                  <a:lnTo>
                    <a:pt x="95" y="14"/>
                  </a:lnTo>
                  <a:lnTo>
                    <a:pt x="99" y="25"/>
                  </a:lnTo>
                  <a:lnTo>
                    <a:pt x="101" y="49"/>
                  </a:lnTo>
                  <a:lnTo>
                    <a:pt x="99" y="52"/>
                  </a:lnTo>
                  <a:lnTo>
                    <a:pt x="96" y="51"/>
                  </a:lnTo>
                  <a:lnTo>
                    <a:pt x="90" y="56"/>
                  </a:lnTo>
                  <a:lnTo>
                    <a:pt x="81" y="59"/>
                  </a:lnTo>
                  <a:lnTo>
                    <a:pt x="81" y="62"/>
                  </a:lnTo>
                  <a:lnTo>
                    <a:pt x="72" y="65"/>
                  </a:lnTo>
                  <a:lnTo>
                    <a:pt x="72" y="76"/>
                  </a:lnTo>
                  <a:lnTo>
                    <a:pt x="61" y="83"/>
                  </a:lnTo>
                  <a:lnTo>
                    <a:pt x="56" y="81"/>
                  </a:lnTo>
                  <a:lnTo>
                    <a:pt x="55" y="87"/>
                  </a:lnTo>
                  <a:lnTo>
                    <a:pt x="47" y="90"/>
                  </a:lnTo>
                  <a:lnTo>
                    <a:pt x="42" y="87"/>
                  </a:lnTo>
                  <a:lnTo>
                    <a:pt x="30" y="87"/>
                  </a:lnTo>
                  <a:lnTo>
                    <a:pt x="30" y="78"/>
                  </a:lnTo>
                  <a:lnTo>
                    <a:pt x="28" y="76"/>
                  </a:lnTo>
                  <a:lnTo>
                    <a:pt x="21" y="80"/>
                  </a:lnTo>
                  <a:lnTo>
                    <a:pt x="19" y="70"/>
                  </a:lnTo>
                  <a:lnTo>
                    <a:pt x="15" y="65"/>
                  </a:lnTo>
                  <a:lnTo>
                    <a:pt x="13" y="54"/>
                  </a:lnTo>
                  <a:lnTo>
                    <a:pt x="4" y="45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4" y="19"/>
                  </a:lnTo>
                  <a:lnTo>
                    <a:pt x="14" y="7"/>
                  </a:lnTo>
                  <a:lnTo>
                    <a:pt x="30" y="9"/>
                  </a:lnTo>
                  <a:lnTo>
                    <a:pt x="46" y="8"/>
                  </a:lnTo>
                  <a:lnTo>
                    <a:pt x="50" y="11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66" y="15"/>
                  </a:lnTo>
                  <a:lnTo>
                    <a:pt x="69" y="15"/>
                  </a:lnTo>
                  <a:lnTo>
                    <a:pt x="69" y="9"/>
                  </a:lnTo>
                  <a:lnTo>
                    <a:pt x="74" y="5"/>
                  </a:lnTo>
                  <a:lnTo>
                    <a:pt x="80" y="4"/>
                  </a:lnTo>
                  <a:lnTo>
                    <a:pt x="86" y="7"/>
                  </a:lnTo>
                  <a:lnTo>
                    <a:pt x="9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Freeform 218"/>
            <p:cNvSpPr>
              <a:spLocks/>
            </p:cNvSpPr>
            <p:nvPr/>
          </p:nvSpPr>
          <p:spPr bwMode="auto">
            <a:xfrm>
              <a:off x="4122" y="1944"/>
              <a:ext cx="152" cy="80"/>
            </a:xfrm>
            <a:custGeom>
              <a:avLst/>
              <a:gdLst/>
              <a:ahLst/>
              <a:cxnLst>
                <a:cxn ang="0">
                  <a:pos x="146" y="63"/>
                </a:cxn>
                <a:cxn ang="0">
                  <a:pos x="144" y="55"/>
                </a:cxn>
                <a:cxn ang="0">
                  <a:pos x="145" y="48"/>
                </a:cxn>
                <a:cxn ang="0">
                  <a:pos x="142" y="48"/>
                </a:cxn>
                <a:cxn ang="0">
                  <a:pos x="141" y="51"/>
                </a:cxn>
                <a:cxn ang="0">
                  <a:pos x="132" y="51"/>
                </a:cxn>
                <a:cxn ang="0">
                  <a:pos x="119" y="46"/>
                </a:cxn>
                <a:cxn ang="0">
                  <a:pos x="117" y="48"/>
                </a:cxn>
                <a:cxn ang="0">
                  <a:pos x="110" y="47"/>
                </a:cxn>
                <a:cxn ang="0">
                  <a:pos x="108" y="48"/>
                </a:cxn>
                <a:cxn ang="0">
                  <a:pos x="102" y="42"/>
                </a:cxn>
                <a:cxn ang="0">
                  <a:pos x="97" y="42"/>
                </a:cxn>
                <a:cxn ang="0">
                  <a:pos x="91" y="40"/>
                </a:cxn>
                <a:cxn ang="0">
                  <a:pos x="90" y="33"/>
                </a:cxn>
                <a:cxn ang="0">
                  <a:pos x="84" y="34"/>
                </a:cxn>
                <a:cxn ang="0">
                  <a:pos x="77" y="32"/>
                </a:cxn>
                <a:cxn ang="0">
                  <a:pos x="74" y="30"/>
                </a:cxn>
                <a:cxn ang="0">
                  <a:pos x="73" y="31"/>
                </a:cxn>
                <a:cxn ang="0">
                  <a:pos x="71" y="21"/>
                </a:cxn>
                <a:cxn ang="0">
                  <a:pos x="67" y="20"/>
                </a:cxn>
                <a:cxn ang="0">
                  <a:pos x="61" y="25"/>
                </a:cxn>
                <a:cxn ang="0">
                  <a:pos x="58" y="23"/>
                </a:cxn>
                <a:cxn ang="0">
                  <a:pos x="53" y="15"/>
                </a:cxn>
                <a:cxn ang="0">
                  <a:pos x="36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2" y="11"/>
                </a:cxn>
                <a:cxn ang="0">
                  <a:pos x="3" y="21"/>
                </a:cxn>
                <a:cxn ang="0">
                  <a:pos x="0" y="27"/>
                </a:cxn>
                <a:cxn ang="0">
                  <a:pos x="1" y="31"/>
                </a:cxn>
                <a:cxn ang="0">
                  <a:pos x="4" y="31"/>
                </a:cxn>
                <a:cxn ang="0">
                  <a:pos x="9" y="36"/>
                </a:cxn>
                <a:cxn ang="0">
                  <a:pos x="11" y="34"/>
                </a:cxn>
                <a:cxn ang="0">
                  <a:pos x="16" y="37"/>
                </a:cxn>
                <a:cxn ang="0">
                  <a:pos x="31" y="47"/>
                </a:cxn>
                <a:cxn ang="0">
                  <a:pos x="49" y="54"/>
                </a:cxn>
                <a:cxn ang="0">
                  <a:pos x="54" y="59"/>
                </a:cxn>
                <a:cxn ang="0">
                  <a:pos x="81" y="60"/>
                </a:cxn>
                <a:cxn ang="0">
                  <a:pos x="95" y="71"/>
                </a:cxn>
                <a:cxn ang="0">
                  <a:pos x="135" y="79"/>
                </a:cxn>
                <a:cxn ang="0">
                  <a:pos x="149" y="78"/>
                </a:cxn>
                <a:cxn ang="0">
                  <a:pos x="151" y="72"/>
                </a:cxn>
                <a:cxn ang="0">
                  <a:pos x="145" y="67"/>
                </a:cxn>
                <a:cxn ang="0">
                  <a:pos x="146" y="63"/>
                </a:cxn>
              </a:cxnLst>
              <a:rect l="0" t="0" r="r" b="b"/>
              <a:pathLst>
                <a:path w="152" h="80">
                  <a:moveTo>
                    <a:pt x="146" y="63"/>
                  </a:moveTo>
                  <a:lnTo>
                    <a:pt x="144" y="55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41" y="51"/>
                  </a:lnTo>
                  <a:lnTo>
                    <a:pt x="132" y="51"/>
                  </a:lnTo>
                  <a:lnTo>
                    <a:pt x="119" y="46"/>
                  </a:lnTo>
                  <a:lnTo>
                    <a:pt x="117" y="48"/>
                  </a:lnTo>
                  <a:lnTo>
                    <a:pt x="110" y="47"/>
                  </a:lnTo>
                  <a:lnTo>
                    <a:pt x="108" y="48"/>
                  </a:lnTo>
                  <a:lnTo>
                    <a:pt x="102" y="42"/>
                  </a:lnTo>
                  <a:lnTo>
                    <a:pt x="97" y="42"/>
                  </a:lnTo>
                  <a:lnTo>
                    <a:pt x="91" y="40"/>
                  </a:lnTo>
                  <a:lnTo>
                    <a:pt x="90" y="33"/>
                  </a:lnTo>
                  <a:lnTo>
                    <a:pt x="84" y="34"/>
                  </a:lnTo>
                  <a:lnTo>
                    <a:pt x="77" y="32"/>
                  </a:lnTo>
                  <a:lnTo>
                    <a:pt x="74" y="30"/>
                  </a:lnTo>
                  <a:lnTo>
                    <a:pt x="73" y="31"/>
                  </a:lnTo>
                  <a:lnTo>
                    <a:pt x="71" y="21"/>
                  </a:lnTo>
                  <a:lnTo>
                    <a:pt x="67" y="20"/>
                  </a:lnTo>
                  <a:lnTo>
                    <a:pt x="61" y="25"/>
                  </a:lnTo>
                  <a:lnTo>
                    <a:pt x="58" y="23"/>
                  </a:lnTo>
                  <a:lnTo>
                    <a:pt x="53" y="15"/>
                  </a:lnTo>
                  <a:lnTo>
                    <a:pt x="36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2" y="11"/>
                  </a:lnTo>
                  <a:lnTo>
                    <a:pt x="3" y="21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4" y="31"/>
                  </a:lnTo>
                  <a:lnTo>
                    <a:pt x="9" y="36"/>
                  </a:lnTo>
                  <a:lnTo>
                    <a:pt x="11" y="34"/>
                  </a:lnTo>
                  <a:lnTo>
                    <a:pt x="16" y="37"/>
                  </a:lnTo>
                  <a:lnTo>
                    <a:pt x="31" y="47"/>
                  </a:lnTo>
                  <a:lnTo>
                    <a:pt x="49" y="54"/>
                  </a:lnTo>
                  <a:lnTo>
                    <a:pt x="54" y="59"/>
                  </a:lnTo>
                  <a:lnTo>
                    <a:pt x="81" y="60"/>
                  </a:lnTo>
                  <a:lnTo>
                    <a:pt x="95" y="71"/>
                  </a:lnTo>
                  <a:lnTo>
                    <a:pt x="135" y="79"/>
                  </a:lnTo>
                  <a:lnTo>
                    <a:pt x="149" y="78"/>
                  </a:lnTo>
                  <a:lnTo>
                    <a:pt x="151" y="72"/>
                  </a:lnTo>
                  <a:lnTo>
                    <a:pt x="145" y="67"/>
                  </a:lnTo>
                  <a:lnTo>
                    <a:pt x="146" y="6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Freeform 219"/>
            <p:cNvSpPr>
              <a:spLocks/>
            </p:cNvSpPr>
            <p:nvPr/>
          </p:nvSpPr>
          <p:spPr bwMode="auto">
            <a:xfrm>
              <a:off x="4122" y="1944"/>
              <a:ext cx="157" cy="86"/>
            </a:xfrm>
            <a:custGeom>
              <a:avLst/>
              <a:gdLst/>
              <a:ahLst/>
              <a:cxnLst>
                <a:cxn ang="0">
                  <a:pos x="151" y="68"/>
                </a:cxn>
                <a:cxn ang="0">
                  <a:pos x="149" y="59"/>
                </a:cxn>
                <a:cxn ang="0">
                  <a:pos x="150" y="52"/>
                </a:cxn>
                <a:cxn ang="0">
                  <a:pos x="146" y="52"/>
                </a:cxn>
                <a:cxn ang="0">
                  <a:pos x="145" y="55"/>
                </a:cxn>
                <a:cxn ang="0">
                  <a:pos x="137" y="55"/>
                </a:cxn>
                <a:cxn ang="0">
                  <a:pos x="123" y="49"/>
                </a:cxn>
                <a:cxn ang="0">
                  <a:pos x="121" y="52"/>
                </a:cxn>
                <a:cxn ang="0">
                  <a:pos x="114" y="50"/>
                </a:cxn>
                <a:cxn ang="0">
                  <a:pos x="112" y="52"/>
                </a:cxn>
                <a:cxn ang="0">
                  <a:pos x="106" y="46"/>
                </a:cxn>
                <a:cxn ang="0">
                  <a:pos x="100" y="46"/>
                </a:cxn>
                <a:cxn ang="0">
                  <a:pos x="94" y="43"/>
                </a:cxn>
                <a:cxn ang="0">
                  <a:pos x="93" y="36"/>
                </a:cxn>
                <a:cxn ang="0">
                  <a:pos x="87" y="37"/>
                </a:cxn>
                <a:cxn ang="0">
                  <a:pos x="79" y="35"/>
                </a:cxn>
                <a:cxn ang="0">
                  <a:pos x="77" y="32"/>
                </a:cxn>
                <a:cxn ang="0">
                  <a:pos x="75" y="33"/>
                </a:cxn>
                <a:cxn ang="0">
                  <a:pos x="73" y="22"/>
                </a:cxn>
                <a:cxn ang="0">
                  <a:pos x="69" y="21"/>
                </a:cxn>
                <a:cxn ang="0">
                  <a:pos x="63" y="27"/>
                </a:cxn>
                <a:cxn ang="0">
                  <a:pos x="60" y="25"/>
                </a:cxn>
                <a:cxn ang="0">
                  <a:pos x="55" y="16"/>
                </a:cxn>
                <a:cxn ang="0">
                  <a:pos x="37" y="4"/>
                </a:cxn>
                <a:cxn ang="0">
                  <a:pos x="19" y="0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2" y="12"/>
                </a:cxn>
                <a:cxn ang="0">
                  <a:pos x="4" y="22"/>
                </a:cxn>
                <a:cxn ang="0">
                  <a:pos x="0" y="30"/>
                </a:cxn>
                <a:cxn ang="0">
                  <a:pos x="1" y="33"/>
                </a:cxn>
                <a:cxn ang="0">
                  <a:pos x="4" y="33"/>
                </a:cxn>
                <a:cxn ang="0">
                  <a:pos x="10" y="38"/>
                </a:cxn>
                <a:cxn ang="0">
                  <a:pos x="11" y="37"/>
                </a:cxn>
                <a:cxn ang="0">
                  <a:pos x="17" y="39"/>
                </a:cxn>
                <a:cxn ang="0">
                  <a:pos x="32" y="51"/>
                </a:cxn>
                <a:cxn ang="0">
                  <a:pos x="50" y="58"/>
                </a:cxn>
                <a:cxn ang="0">
                  <a:pos x="56" y="64"/>
                </a:cxn>
                <a:cxn ang="0">
                  <a:pos x="84" y="64"/>
                </a:cxn>
                <a:cxn ang="0">
                  <a:pos x="98" y="76"/>
                </a:cxn>
                <a:cxn ang="0">
                  <a:pos x="139" y="85"/>
                </a:cxn>
                <a:cxn ang="0">
                  <a:pos x="154" y="84"/>
                </a:cxn>
                <a:cxn ang="0">
                  <a:pos x="156" y="77"/>
                </a:cxn>
                <a:cxn ang="0">
                  <a:pos x="150" y="72"/>
                </a:cxn>
                <a:cxn ang="0">
                  <a:pos x="151" y="68"/>
                </a:cxn>
              </a:cxnLst>
              <a:rect l="0" t="0" r="r" b="b"/>
              <a:pathLst>
                <a:path w="157" h="86">
                  <a:moveTo>
                    <a:pt x="151" y="68"/>
                  </a:moveTo>
                  <a:lnTo>
                    <a:pt x="149" y="59"/>
                  </a:lnTo>
                  <a:lnTo>
                    <a:pt x="150" y="52"/>
                  </a:lnTo>
                  <a:lnTo>
                    <a:pt x="146" y="52"/>
                  </a:lnTo>
                  <a:lnTo>
                    <a:pt x="145" y="55"/>
                  </a:lnTo>
                  <a:lnTo>
                    <a:pt x="137" y="55"/>
                  </a:lnTo>
                  <a:lnTo>
                    <a:pt x="123" y="49"/>
                  </a:lnTo>
                  <a:lnTo>
                    <a:pt x="121" y="52"/>
                  </a:lnTo>
                  <a:lnTo>
                    <a:pt x="114" y="50"/>
                  </a:lnTo>
                  <a:lnTo>
                    <a:pt x="112" y="52"/>
                  </a:lnTo>
                  <a:lnTo>
                    <a:pt x="106" y="46"/>
                  </a:lnTo>
                  <a:lnTo>
                    <a:pt x="100" y="46"/>
                  </a:lnTo>
                  <a:lnTo>
                    <a:pt x="94" y="43"/>
                  </a:lnTo>
                  <a:lnTo>
                    <a:pt x="93" y="36"/>
                  </a:lnTo>
                  <a:lnTo>
                    <a:pt x="87" y="37"/>
                  </a:lnTo>
                  <a:lnTo>
                    <a:pt x="79" y="35"/>
                  </a:lnTo>
                  <a:lnTo>
                    <a:pt x="77" y="32"/>
                  </a:lnTo>
                  <a:lnTo>
                    <a:pt x="75" y="33"/>
                  </a:lnTo>
                  <a:lnTo>
                    <a:pt x="73" y="22"/>
                  </a:lnTo>
                  <a:lnTo>
                    <a:pt x="69" y="21"/>
                  </a:lnTo>
                  <a:lnTo>
                    <a:pt x="63" y="27"/>
                  </a:lnTo>
                  <a:lnTo>
                    <a:pt x="60" y="25"/>
                  </a:lnTo>
                  <a:lnTo>
                    <a:pt x="55" y="16"/>
                  </a:lnTo>
                  <a:lnTo>
                    <a:pt x="37" y="4"/>
                  </a:lnTo>
                  <a:lnTo>
                    <a:pt x="19" y="0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2" y="12"/>
                  </a:lnTo>
                  <a:lnTo>
                    <a:pt x="4" y="22"/>
                  </a:lnTo>
                  <a:lnTo>
                    <a:pt x="0" y="30"/>
                  </a:lnTo>
                  <a:lnTo>
                    <a:pt x="1" y="33"/>
                  </a:lnTo>
                  <a:lnTo>
                    <a:pt x="4" y="33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7" y="39"/>
                  </a:lnTo>
                  <a:lnTo>
                    <a:pt x="32" y="51"/>
                  </a:lnTo>
                  <a:lnTo>
                    <a:pt x="50" y="58"/>
                  </a:lnTo>
                  <a:lnTo>
                    <a:pt x="56" y="64"/>
                  </a:lnTo>
                  <a:lnTo>
                    <a:pt x="84" y="64"/>
                  </a:lnTo>
                  <a:lnTo>
                    <a:pt x="98" y="76"/>
                  </a:lnTo>
                  <a:lnTo>
                    <a:pt x="139" y="85"/>
                  </a:lnTo>
                  <a:lnTo>
                    <a:pt x="154" y="84"/>
                  </a:lnTo>
                  <a:lnTo>
                    <a:pt x="156" y="77"/>
                  </a:lnTo>
                  <a:lnTo>
                    <a:pt x="150" y="72"/>
                  </a:lnTo>
                  <a:lnTo>
                    <a:pt x="151" y="6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Freeform 220"/>
            <p:cNvSpPr>
              <a:spLocks/>
            </p:cNvSpPr>
            <p:nvPr/>
          </p:nvSpPr>
          <p:spPr bwMode="auto">
            <a:xfrm>
              <a:off x="4288" y="1988"/>
              <a:ext cx="58" cy="29"/>
            </a:xfrm>
            <a:custGeom>
              <a:avLst/>
              <a:gdLst/>
              <a:ahLst/>
              <a:cxnLst>
                <a:cxn ang="0">
                  <a:pos x="47" y="9"/>
                </a:cxn>
                <a:cxn ang="0">
                  <a:pos x="41" y="4"/>
                </a:cxn>
                <a:cxn ang="0">
                  <a:pos x="35" y="5"/>
                </a:cxn>
                <a:cxn ang="0">
                  <a:pos x="26" y="4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9" y="4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16" y="28"/>
                </a:cxn>
                <a:cxn ang="0">
                  <a:pos x="55" y="24"/>
                </a:cxn>
                <a:cxn ang="0">
                  <a:pos x="57" y="23"/>
                </a:cxn>
                <a:cxn ang="0">
                  <a:pos x="56" y="16"/>
                </a:cxn>
                <a:cxn ang="0">
                  <a:pos x="48" y="13"/>
                </a:cxn>
                <a:cxn ang="0">
                  <a:pos x="47" y="9"/>
                </a:cxn>
              </a:cxnLst>
              <a:rect l="0" t="0" r="r" b="b"/>
              <a:pathLst>
                <a:path w="58" h="29">
                  <a:moveTo>
                    <a:pt x="47" y="9"/>
                  </a:moveTo>
                  <a:lnTo>
                    <a:pt x="41" y="4"/>
                  </a:lnTo>
                  <a:lnTo>
                    <a:pt x="35" y="5"/>
                  </a:lnTo>
                  <a:lnTo>
                    <a:pt x="26" y="4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9" y="4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3" y="25"/>
                  </a:lnTo>
                  <a:lnTo>
                    <a:pt x="16" y="28"/>
                  </a:lnTo>
                  <a:lnTo>
                    <a:pt x="55" y="24"/>
                  </a:lnTo>
                  <a:lnTo>
                    <a:pt x="57" y="23"/>
                  </a:lnTo>
                  <a:lnTo>
                    <a:pt x="56" y="16"/>
                  </a:lnTo>
                  <a:lnTo>
                    <a:pt x="48" y="13"/>
                  </a:lnTo>
                  <a:lnTo>
                    <a:pt x="47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Freeform 221"/>
            <p:cNvSpPr>
              <a:spLocks/>
            </p:cNvSpPr>
            <p:nvPr/>
          </p:nvSpPr>
          <p:spPr bwMode="auto">
            <a:xfrm>
              <a:off x="4288" y="1988"/>
              <a:ext cx="63" cy="35"/>
            </a:xfrm>
            <a:custGeom>
              <a:avLst/>
              <a:gdLst/>
              <a:ahLst/>
              <a:cxnLst>
                <a:cxn ang="0">
                  <a:pos x="51" y="11"/>
                </a:cxn>
                <a:cxn ang="0">
                  <a:pos x="44" y="5"/>
                </a:cxn>
                <a:cxn ang="0">
                  <a:pos x="38" y="6"/>
                </a:cxn>
                <a:cxn ang="0">
                  <a:pos x="28" y="4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0" y="5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4" y="30"/>
                </a:cxn>
                <a:cxn ang="0">
                  <a:pos x="18" y="34"/>
                </a:cxn>
                <a:cxn ang="0">
                  <a:pos x="60" y="30"/>
                </a:cxn>
                <a:cxn ang="0">
                  <a:pos x="62" y="28"/>
                </a:cxn>
                <a:cxn ang="0">
                  <a:pos x="61" y="20"/>
                </a:cxn>
                <a:cxn ang="0">
                  <a:pos x="52" y="15"/>
                </a:cxn>
                <a:cxn ang="0">
                  <a:pos x="51" y="11"/>
                </a:cxn>
              </a:cxnLst>
              <a:rect l="0" t="0" r="r" b="b"/>
              <a:pathLst>
                <a:path w="63" h="35">
                  <a:moveTo>
                    <a:pt x="51" y="11"/>
                  </a:moveTo>
                  <a:lnTo>
                    <a:pt x="44" y="5"/>
                  </a:lnTo>
                  <a:lnTo>
                    <a:pt x="38" y="6"/>
                  </a:lnTo>
                  <a:lnTo>
                    <a:pt x="28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18" y="34"/>
                  </a:lnTo>
                  <a:lnTo>
                    <a:pt x="60" y="30"/>
                  </a:lnTo>
                  <a:lnTo>
                    <a:pt x="62" y="28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51" y="1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4280" y="2025"/>
              <a:ext cx="96" cy="116"/>
            </a:xfrm>
            <a:custGeom>
              <a:avLst/>
              <a:gdLst/>
              <a:ahLst/>
              <a:cxnLst>
                <a:cxn ang="0">
                  <a:pos x="91" y="115"/>
                </a:cxn>
                <a:cxn ang="0">
                  <a:pos x="90" y="106"/>
                </a:cxn>
                <a:cxn ang="0">
                  <a:pos x="92" y="105"/>
                </a:cxn>
                <a:cxn ang="0">
                  <a:pos x="95" y="106"/>
                </a:cxn>
                <a:cxn ang="0">
                  <a:pos x="94" y="95"/>
                </a:cxn>
                <a:cxn ang="0">
                  <a:pos x="87" y="73"/>
                </a:cxn>
                <a:cxn ang="0">
                  <a:pos x="79" y="57"/>
                </a:cxn>
                <a:cxn ang="0">
                  <a:pos x="77" y="57"/>
                </a:cxn>
                <a:cxn ang="0">
                  <a:pos x="75" y="61"/>
                </a:cxn>
                <a:cxn ang="0">
                  <a:pos x="72" y="72"/>
                </a:cxn>
                <a:cxn ang="0">
                  <a:pos x="67" y="66"/>
                </a:cxn>
                <a:cxn ang="0">
                  <a:pos x="64" y="66"/>
                </a:cxn>
                <a:cxn ang="0">
                  <a:pos x="59" y="53"/>
                </a:cxn>
                <a:cxn ang="0">
                  <a:pos x="60" y="51"/>
                </a:cxn>
                <a:cxn ang="0">
                  <a:pos x="70" y="42"/>
                </a:cxn>
                <a:cxn ang="0">
                  <a:pos x="77" y="29"/>
                </a:cxn>
                <a:cxn ang="0">
                  <a:pos x="64" y="25"/>
                </a:cxn>
                <a:cxn ang="0">
                  <a:pos x="36" y="25"/>
                </a:cxn>
                <a:cxn ang="0">
                  <a:pos x="31" y="20"/>
                </a:cxn>
                <a:cxn ang="0">
                  <a:pos x="25" y="6"/>
                </a:cxn>
                <a:cxn ang="0">
                  <a:pos x="22" y="11"/>
                </a:cxn>
                <a:cxn ang="0">
                  <a:pos x="20" y="9"/>
                </a:cxn>
                <a:cxn ang="0">
                  <a:pos x="18" y="11"/>
                </a:cxn>
                <a:cxn ang="0">
                  <a:pos x="13" y="3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3" y="19"/>
                </a:cxn>
                <a:cxn ang="0">
                  <a:pos x="10" y="20"/>
                </a:cxn>
                <a:cxn ang="0">
                  <a:pos x="12" y="25"/>
                </a:cxn>
                <a:cxn ang="0">
                  <a:pos x="6" y="26"/>
                </a:cxn>
                <a:cxn ang="0">
                  <a:pos x="5" y="29"/>
                </a:cxn>
                <a:cxn ang="0">
                  <a:pos x="2" y="30"/>
                </a:cxn>
                <a:cxn ang="0">
                  <a:pos x="0" y="35"/>
                </a:cxn>
                <a:cxn ang="0">
                  <a:pos x="13" y="45"/>
                </a:cxn>
                <a:cxn ang="0">
                  <a:pos x="14" y="59"/>
                </a:cxn>
                <a:cxn ang="0">
                  <a:pos x="19" y="68"/>
                </a:cxn>
                <a:cxn ang="0">
                  <a:pos x="20" y="77"/>
                </a:cxn>
                <a:cxn ang="0">
                  <a:pos x="23" y="82"/>
                </a:cxn>
                <a:cxn ang="0">
                  <a:pos x="28" y="101"/>
                </a:cxn>
                <a:cxn ang="0">
                  <a:pos x="40" y="96"/>
                </a:cxn>
                <a:cxn ang="0">
                  <a:pos x="42" y="98"/>
                </a:cxn>
                <a:cxn ang="0">
                  <a:pos x="46" y="91"/>
                </a:cxn>
                <a:cxn ang="0">
                  <a:pos x="51" y="96"/>
                </a:cxn>
                <a:cxn ang="0">
                  <a:pos x="56" y="88"/>
                </a:cxn>
                <a:cxn ang="0">
                  <a:pos x="53" y="79"/>
                </a:cxn>
                <a:cxn ang="0">
                  <a:pos x="58" y="74"/>
                </a:cxn>
                <a:cxn ang="0">
                  <a:pos x="63" y="79"/>
                </a:cxn>
                <a:cxn ang="0">
                  <a:pos x="70" y="77"/>
                </a:cxn>
                <a:cxn ang="0">
                  <a:pos x="73" y="79"/>
                </a:cxn>
                <a:cxn ang="0">
                  <a:pos x="80" y="88"/>
                </a:cxn>
                <a:cxn ang="0">
                  <a:pos x="87" y="110"/>
                </a:cxn>
                <a:cxn ang="0">
                  <a:pos x="91" y="115"/>
                </a:cxn>
              </a:cxnLst>
              <a:rect l="0" t="0" r="r" b="b"/>
              <a:pathLst>
                <a:path w="96" h="116">
                  <a:moveTo>
                    <a:pt x="91" y="115"/>
                  </a:moveTo>
                  <a:lnTo>
                    <a:pt x="90" y="106"/>
                  </a:lnTo>
                  <a:lnTo>
                    <a:pt x="92" y="105"/>
                  </a:lnTo>
                  <a:lnTo>
                    <a:pt x="95" y="106"/>
                  </a:lnTo>
                  <a:lnTo>
                    <a:pt x="94" y="95"/>
                  </a:lnTo>
                  <a:lnTo>
                    <a:pt x="87" y="73"/>
                  </a:lnTo>
                  <a:lnTo>
                    <a:pt x="79" y="57"/>
                  </a:lnTo>
                  <a:lnTo>
                    <a:pt x="77" y="57"/>
                  </a:lnTo>
                  <a:lnTo>
                    <a:pt x="75" y="61"/>
                  </a:lnTo>
                  <a:lnTo>
                    <a:pt x="72" y="72"/>
                  </a:lnTo>
                  <a:lnTo>
                    <a:pt x="67" y="66"/>
                  </a:lnTo>
                  <a:lnTo>
                    <a:pt x="64" y="66"/>
                  </a:lnTo>
                  <a:lnTo>
                    <a:pt x="59" y="53"/>
                  </a:lnTo>
                  <a:lnTo>
                    <a:pt x="60" y="51"/>
                  </a:lnTo>
                  <a:lnTo>
                    <a:pt x="70" y="42"/>
                  </a:lnTo>
                  <a:lnTo>
                    <a:pt x="77" y="29"/>
                  </a:lnTo>
                  <a:lnTo>
                    <a:pt x="64" y="25"/>
                  </a:lnTo>
                  <a:lnTo>
                    <a:pt x="36" y="25"/>
                  </a:lnTo>
                  <a:lnTo>
                    <a:pt x="31" y="20"/>
                  </a:lnTo>
                  <a:lnTo>
                    <a:pt x="25" y="6"/>
                  </a:lnTo>
                  <a:lnTo>
                    <a:pt x="22" y="11"/>
                  </a:lnTo>
                  <a:lnTo>
                    <a:pt x="20" y="9"/>
                  </a:lnTo>
                  <a:lnTo>
                    <a:pt x="18" y="11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11" y="8"/>
                  </a:lnTo>
                  <a:lnTo>
                    <a:pt x="4" y="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10" y="20"/>
                  </a:lnTo>
                  <a:lnTo>
                    <a:pt x="12" y="25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13" y="45"/>
                  </a:lnTo>
                  <a:lnTo>
                    <a:pt x="14" y="59"/>
                  </a:lnTo>
                  <a:lnTo>
                    <a:pt x="19" y="68"/>
                  </a:lnTo>
                  <a:lnTo>
                    <a:pt x="20" y="77"/>
                  </a:lnTo>
                  <a:lnTo>
                    <a:pt x="23" y="82"/>
                  </a:lnTo>
                  <a:lnTo>
                    <a:pt x="28" y="101"/>
                  </a:lnTo>
                  <a:lnTo>
                    <a:pt x="40" y="96"/>
                  </a:lnTo>
                  <a:lnTo>
                    <a:pt x="42" y="98"/>
                  </a:lnTo>
                  <a:lnTo>
                    <a:pt x="46" y="91"/>
                  </a:lnTo>
                  <a:lnTo>
                    <a:pt x="51" y="96"/>
                  </a:lnTo>
                  <a:lnTo>
                    <a:pt x="56" y="88"/>
                  </a:lnTo>
                  <a:lnTo>
                    <a:pt x="53" y="79"/>
                  </a:lnTo>
                  <a:lnTo>
                    <a:pt x="58" y="74"/>
                  </a:lnTo>
                  <a:lnTo>
                    <a:pt x="63" y="79"/>
                  </a:lnTo>
                  <a:lnTo>
                    <a:pt x="70" y="77"/>
                  </a:lnTo>
                  <a:lnTo>
                    <a:pt x="73" y="79"/>
                  </a:lnTo>
                  <a:lnTo>
                    <a:pt x="80" y="88"/>
                  </a:lnTo>
                  <a:lnTo>
                    <a:pt x="87" y="110"/>
                  </a:lnTo>
                  <a:lnTo>
                    <a:pt x="91" y="11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4280" y="2025"/>
              <a:ext cx="101" cy="122"/>
            </a:xfrm>
            <a:custGeom>
              <a:avLst/>
              <a:gdLst/>
              <a:ahLst/>
              <a:cxnLst>
                <a:cxn ang="0">
                  <a:pos x="96" y="121"/>
                </a:cxn>
                <a:cxn ang="0">
                  <a:pos x="95" y="111"/>
                </a:cxn>
                <a:cxn ang="0">
                  <a:pos x="96" y="110"/>
                </a:cxn>
                <a:cxn ang="0">
                  <a:pos x="100" y="111"/>
                </a:cxn>
                <a:cxn ang="0">
                  <a:pos x="99" y="100"/>
                </a:cxn>
                <a:cxn ang="0">
                  <a:pos x="92" y="77"/>
                </a:cxn>
                <a:cxn ang="0">
                  <a:pos x="83" y="60"/>
                </a:cxn>
                <a:cxn ang="0">
                  <a:pos x="81" y="60"/>
                </a:cxn>
                <a:cxn ang="0">
                  <a:pos x="79" y="64"/>
                </a:cxn>
                <a:cxn ang="0">
                  <a:pos x="76" y="76"/>
                </a:cxn>
                <a:cxn ang="0">
                  <a:pos x="71" y="69"/>
                </a:cxn>
                <a:cxn ang="0">
                  <a:pos x="67" y="69"/>
                </a:cxn>
                <a:cxn ang="0">
                  <a:pos x="63" y="56"/>
                </a:cxn>
                <a:cxn ang="0">
                  <a:pos x="63" y="53"/>
                </a:cxn>
                <a:cxn ang="0">
                  <a:pos x="74" y="44"/>
                </a:cxn>
                <a:cxn ang="0">
                  <a:pos x="81" y="30"/>
                </a:cxn>
                <a:cxn ang="0">
                  <a:pos x="67" y="27"/>
                </a:cxn>
                <a:cxn ang="0">
                  <a:pos x="38" y="27"/>
                </a:cxn>
                <a:cxn ang="0">
                  <a:pos x="32" y="21"/>
                </a:cxn>
                <a:cxn ang="0">
                  <a:pos x="26" y="6"/>
                </a:cxn>
                <a:cxn ang="0">
                  <a:pos x="23" y="12"/>
                </a:cxn>
                <a:cxn ang="0">
                  <a:pos x="21" y="10"/>
                </a:cxn>
                <a:cxn ang="0">
                  <a:pos x="19" y="12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9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3" y="20"/>
                </a:cxn>
                <a:cxn ang="0">
                  <a:pos x="11" y="21"/>
                </a:cxn>
                <a:cxn ang="0">
                  <a:pos x="13" y="27"/>
                </a:cxn>
                <a:cxn ang="0">
                  <a:pos x="6" y="28"/>
                </a:cxn>
                <a:cxn ang="0">
                  <a:pos x="5" y="30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3" y="47"/>
                </a:cxn>
                <a:cxn ang="0">
                  <a:pos x="15" y="62"/>
                </a:cxn>
                <a:cxn ang="0">
                  <a:pos x="20" y="71"/>
                </a:cxn>
                <a:cxn ang="0">
                  <a:pos x="21" y="81"/>
                </a:cxn>
                <a:cxn ang="0">
                  <a:pos x="24" y="86"/>
                </a:cxn>
                <a:cxn ang="0">
                  <a:pos x="29" y="106"/>
                </a:cxn>
                <a:cxn ang="0">
                  <a:pos x="42" y="101"/>
                </a:cxn>
                <a:cxn ang="0">
                  <a:pos x="44" y="103"/>
                </a:cxn>
                <a:cxn ang="0">
                  <a:pos x="48" y="96"/>
                </a:cxn>
                <a:cxn ang="0">
                  <a:pos x="54" y="101"/>
                </a:cxn>
                <a:cxn ang="0">
                  <a:pos x="59" y="93"/>
                </a:cxn>
                <a:cxn ang="0">
                  <a:pos x="56" y="84"/>
                </a:cxn>
                <a:cxn ang="0">
                  <a:pos x="61" y="77"/>
                </a:cxn>
                <a:cxn ang="0">
                  <a:pos x="66" y="83"/>
                </a:cxn>
                <a:cxn ang="0">
                  <a:pos x="74" y="81"/>
                </a:cxn>
                <a:cxn ang="0">
                  <a:pos x="77" y="83"/>
                </a:cxn>
                <a:cxn ang="0">
                  <a:pos x="84" y="93"/>
                </a:cxn>
                <a:cxn ang="0">
                  <a:pos x="91" y="116"/>
                </a:cxn>
                <a:cxn ang="0">
                  <a:pos x="96" y="121"/>
                </a:cxn>
              </a:cxnLst>
              <a:rect l="0" t="0" r="r" b="b"/>
              <a:pathLst>
                <a:path w="101" h="122">
                  <a:moveTo>
                    <a:pt x="96" y="121"/>
                  </a:moveTo>
                  <a:lnTo>
                    <a:pt x="95" y="111"/>
                  </a:lnTo>
                  <a:lnTo>
                    <a:pt x="96" y="110"/>
                  </a:lnTo>
                  <a:lnTo>
                    <a:pt x="100" y="111"/>
                  </a:lnTo>
                  <a:lnTo>
                    <a:pt x="99" y="100"/>
                  </a:lnTo>
                  <a:lnTo>
                    <a:pt x="92" y="77"/>
                  </a:lnTo>
                  <a:lnTo>
                    <a:pt x="83" y="60"/>
                  </a:lnTo>
                  <a:lnTo>
                    <a:pt x="81" y="60"/>
                  </a:lnTo>
                  <a:lnTo>
                    <a:pt x="79" y="64"/>
                  </a:lnTo>
                  <a:lnTo>
                    <a:pt x="76" y="76"/>
                  </a:lnTo>
                  <a:lnTo>
                    <a:pt x="71" y="69"/>
                  </a:lnTo>
                  <a:lnTo>
                    <a:pt x="67" y="69"/>
                  </a:lnTo>
                  <a:lnTo>
                    <a:pt x="63" y="56"/>
                  </a:lnTo>
                  <a:lnTo>
                    <a:pt x="63" y="53"/>
                  </a:lnTo>
                  <a:lnTo>
                    <a:pt x="74" y="44"/>
                  </a:lnTo>
                  <a:lnTo>
                    <a:pt x="81" y="30"/>
                  </a:lnTo>
                  <a:lnTo>
                    <a:pt x="67" y="27"/>
                  </a:lnTo>
                  <a:lnTo>
                    <a:pt x="38" y="27"/>
                  </a:lnTo>
                  <a:lnTo>
                    <a:pt x="32" y="21"/>
                  </a:lnTo>
                  <a:lnTo>
                    <a:pt x="26" y="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9"/>
                  </a:lnTo>
                  <a:lnTo>
                    <a:pt x="4" y="0"/>
                  </a:lnTo>
                  <a:lnTo>
                    <a:pt x="0" y="13"/>
                  </a:lnTo>
                  <a:lnTo>
                    <a:pt x="3" y="20"/>
                  </a:lnTo>
                  <a:lnTo>
                    <a:pt x="11" y="21"/>
                  </a:lnTo>
                  <a:lnTo>
                    <a:pt x="13" y="27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3" y="47"/>
                  </a:lnTo>
                  <a:lnTo>
                    <a:pt x="15" y="62"/>
                  </a:lnTo>
                  <a:lnTo>
                    <a:pt x="20" y="71"/>
                  </a:lnTo>
                  <a:lnTo>
                    <a:pt x="21" y="81"/>
                  </a:lnTo>
                  <a:lnTo>
                    <a:pt x="24" y="86"/>
                  </a:lnTo>
                  <a:lnTo>
                    <a:pt x="29" y="106"/>
                  </a:lnTo>
                  <a:lnTo>
                    <a:pt x="42" y="101"/>
                  </a:lnTo>
                  <a:lnTo>
                    <a:pt x="44" y="103"/>
                  </a:lnTo>
                  <a:lnTo>
                    <a:pt x="48" y="96"/>
                  </a:lnTo>
                  <a:lnTo>
                    <a:pt x="54" y="101"/>
                  </a:lnTo>
                  <a:lnTo>
                    <a:pt x="59" y="93"/>
                  </a:lnTo>
                  <a:lnTo>
                    <a:pt x="56" y="84"/>
                  </a:lnTo>
                  <a:lnTo>
                    <a:pt x="61" y="77"/>
                  </a:lnTo>
                  <a:lnTo>
                    <a:pt x="66" y="83"/>
                  </a:lnTo>
                  <a:lnTo>
                    <a:pt x="74" y="81"/>
                  </a:lnTo>
                  <a:lnTo>
                    <a:pt x="77" y="83"/>
                  </a:lnTo>
                  <a:lnTo>
                    <a:pt x="84" y="93"/>
                  </a:lnTo>
                  <a:lnTo>
                    <a:pt x="91" y="116"/>
                  </a:lnTo>
                  <a:lnTo>
                    <a:pt x="96" y="12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3919" y="1823"/>
              <a:ext cx="520" cy="592"/>
            </a:xfrm>
            <a:custGeom>
              <a:avLst/>
              <a:gdLst/>
              <a:ahLst/>
              <a:cxnLst>
                <a:cxn ang="0">
                  <a:pos x="31" y="278"/>
                </a:cxn>
                <a:cxn ang="0">
                  <a:pos x="35" y="287"/>
                </a:cxn>
                <a:cxn ang="0">
                  <a:pos x="48" y="321"/>
                </a:cxn>
                <a:cxn ang="0">
                  <a:pos x="80" y="290"/>
                </a:cxn>
                <a:cxn ang="0">
                  <a:pos x="84" y="302"/>
                </a:cxn>
                <a:cxn ang="0">
                  <a:pos x="92" y="345"/>
                </a:cxn>
                <a:cxn ang="0">
                  <a:pos x="107" y="396"/>
                </a:cxn>
                <a:cxn ang="0">
                  <a:pos x="124" y="438"/>
                </a:cxn>
                <a:cxn ang="0">
                  <a:pos x="165" y="519"/>
                </a:cxn>
                <a:cxn ang="0">
                  <a:pos x="215" y="572"/>
                </a:cxn>
                <a:cxn ang="0">
                  <a:pos x="241" y="516"/>
                </a:cxn>
                <a:cxn ang="0">
                  <a:pos x="242" y="462"/>
                </a:cxn>
                <a:cxn ang="0">
                  <a:pos x="253" y="429"/>
                </a:cxn>
                <a:cxn ang="0">
                  <a:pos x="275" y="413"/>
                </a:cxn>
                <a:cxn ang="0">
                  <a:pos x="344" y="340"/>
                </a:cxn>
                <a:cxn ang="0">
                  <a:pos x="370" y="293"/>
                </a:cxn>
                <a:cxn ang="0">
                  <a:pos x="384" y="306"/>
                </a:cxn>
                <a:cxn ang="0">
                  <a:pos x="373" y="262"/>
                </a:cxn>
                <a:cxn ang="0">
                  <a:pos x="364" y="228"/>
                </a:cxn>
                <a:cxn ang="0">
                  <a:pos x="362" y="201"/>
                </a:cxn>
                <a:cxn ang="0">
                  <a:pos x="378" y="210"/>
                </a:cxn>
                <a:cxn ang="0">
                  <a:pos x="423" y="227"/>
                </a:cxn>
                <a:cxn ang="0">
                  <a:pos x="423" y="269"/>
                </a:cxn>
                <a:cxn ang="0">
                  <a:pos x="439" y="259"/>
                </a:cxn>
                <a:cxn ang="0">
                  <a:pos x="459" y="278"/>
                </a:cxn>
                <a:cxn ang="0">
                  <a:pos x="477" y="255"/>
                </a:cxn>
                <a:cxn ang="0">
                  <a:pos x="487" y="201"/>
                </a:cxn>
                <a:cxn ang="0">
                  <a:pos x="514" y="174"/>
                </a:cxn>
                <a:cxn ang="0">
                  <a:pos x="497" y="159"/>
                </a:cxn>
                <a:cxn ang="0">
                  <a:pos x="473" y="144"/>
                </a:cxn>
                <a:cxn ang="0">
                  <a:pos x="426" y="183"/>
                </a:cxn>
                <a:cxn ang="0">
                  <a:pos x="366" y="187"/>
                </a:cxn>
                <a:cxn ang="0">
                  <a:pos x="350" y="172"/>
                </a:cxn>
                <a:cxn ang="0">
                  <a:pos x="354" y="203"/>
                </a:cxn>
                <a:cxn ang="0">
                  <a:pos x="251" y="178"/>
                </a:cxn>
                <a:cxn ang="0">
                  <a:pos x="205" y="153"/>
                </a:cxn>
                <a:cxn ang="0">
                  <a:pos x="210" y="123"/>
                </a:cxn>
                <a:cxn ang="0">
                  <a:pos x="181" y="105"/>
                </a:cxn>
                <a:cxn ang="0">
                  <a:pos x="157" y="80"/>
                </a:cxn>
                <a:cxn ang="0">
                  <a:pos x="169" y="72"/>
                </a:cxn>
                <a:cxn ang="0">
                  <a:pos x="163" y="59"/>
                </a:cxn>
                <a:cxn ang="0">
                  <a:pos x="166" y="40"/>
                </a:cxn>
                <a:cxn ang="0">
                  <a:pos x="173" y="10"/>
                </a:cxn>
                <a:cxn ang="0">
                  <a:pos x="159" y="6"/>
                </a:cxn>
                <a:cxn ang="0">
                  <a:pos x="124" y="11"/>
                </a:cxn>
                <a:cxn ang="0">
                  <a:pos x="99" y="27"/>
                </a:cxn>
                <a:cxn ang="0">
                  <a:pos x="66" y="36"/>
                </a:cxn>
                <a:cxn ang="0">
                  <a:pos x="70" y="58"/>
                </a:cxn>
                <a:cxn ang="0">
                  <a:pos x="98" y="75"/>
                </a:cxn>
                <a:cxn ang="0">
                  <a:pos x="94" y="97"/>
                </a:cxn>
                <a:cxn ang="0">
                  <a:pos x="82" y="121"/>
                </a:cxn>
                <a:cxn ang="0">
                  <a:pos x="54" y="171"/>
                </a:cxn>
                <a:cxn ang="0">
                  <a:pos x="18" y="198"/>
                </a:cxn>
                <a:cxn ang="0">
                  <a:pos x="43" y="226"/>
                </a:cxn>
                <a:cxn ang="0">
                  <a:pos x="41" y="245"/>
                </a:cxn>
                <a:cxn ang="0">
                  <a:pos x="11" y="246"/>
                </a:cxn>
              </a:cxnLst>
              <a:rect l="0" t="0" r="r" b="b"/>
              <a:pathLst>
                <a:path w="520" h="592">
                  <a:moveTo>
                    <a:pt x="1" y="263"/>
                  </a:moveTo>
                  <a:lnTo>
                    <a:pt x="4" y="263"/>
                  </a:lnTo>
                  <a:lnTo>
                    <a:pt x="11" y="272"/>
                  </a:lnTo>
                  <a:lnTo>
                    <a:pt x="18" y="278"/>
                  </a:lnTo>
                  <a:lnTo>
                    <a:pt x="31" y="278"/>
                  </a:lnTo>
                  <a:lnTo>
                    <a:pt x="39" y="276"/>
                  </a:lnTo>
                  <a:lnTo>
                    <a:pt x="41" y="272"/>
                  </a:lnTo>
                  <a:lnTo>
                    <a:pt x="43" y="274"/>
                  </a:lnTo>
                  <a:lnTo>
                    <a:pt x="41" y="282"/>
                  </a:lnTo>
                  <a:lnTo>
                    <a:pt x="35" y="287"/>
                  </a:lnTo>
                  <a:lnTo>
                    <a:pt x="23" y="290"/>
                  </a:lnTo>
                  <a:lnTo>
                    <a:pt x="20" y="287"/>
                  </a:lnTo>
                  <a:lnTo>
                    <a:pt x="18" y="289"/>
                  </a:lnTo>
                  <a:lnTo>
                    <a:pt x="20" y="295"/>
                  </a:lnTo>
                  <a:lnTo>
                    <a:pt x="48" y="321"/>
                  </a:lnTo>
                  <a:lnTo>
                    <a:pt x="62" y="321"/>
                  </a:lnTo>
                  <a:lnTo>
                    <a:pt x="75" y="314"/>
                  </a:lnTo>
                  <a:lnTo>
                    <a:pt x="78" y="307"/>
                  </a:lnTo>
                  <a:lnTo>
                    <a:pt x="77" y="287"/>
                  </a:lnTo>
                  <a:lnTo>
                    <a:pt x="80" y="290"/>
                  </a:lnTo>
                  <a:lnTo>
                    <a:pt x="89" y="290"/>
                  </a:lnTo>
                  <a:lnTo>
                    <a:pt x="88" y="292"/>
                  </a:lnTo>
                  <a:lnTo>
                    <a:pt x="84" y="292"/>
                  </a:lnTo>
                  <a:lnTo>
                    <a:pt x="83" y="298"/>
                  </a:lnTo>
                  <a:lnTo>
                    <a:pt x="84" y="302"/>
                  </a:lnTo>
                  <a:lnTo>
                    <a:pt x="88" y="305"/>
                  </a:lnTo>
                  <a:lnTo>
                    <a:pt x="87" y="313"/>
                  </a:lnTo>
                  <a:lnTo>
                    <a:pt x="89" y="315"/>
                  </a:lnTo>
                  <a:lnTo>
                    <a:pt x="93" y="328"/>
                  </a:lnTo>
                  <a:lnTo>
                    <a:pt x="92" y="345"/>
                  </a:lnTo>
                  <a:lnTo>
                    <a:pt x="96" y="359"/>
                  </a:lnTo>
                  <a:lnTo>
                    <a:pt x="97" y="356"/>
                  </a:lnTo>
                  <a:lnTo>
                    <a:pt x="98" y="358"/>
                  </a:lnTo>
                  <a:lnTo>
                    <a:pt x="98" y="373"/>
                  </a:lnTo>
                  <a:lnTo>
                    <a:pt x="107" y="396"/>
                  </a:lnTo>
                  <a:lnTo>
                    <a:pt x="110" y="412"/>
                  </a:lnTo>
                  <a:lnTo>
                    <a:pt x="120" y="429"/>
                  </a:lnTo>
                  <a:lnTo>
                    <a:pt x="122" y="434"/>
                  </a:lnTo>
                  <a:lnTo>
                    <a:pt x="125" y="434"/>
                  </a:lnTo>
                  <a:lnTo>
                    <a:pt x="124" y="438"/>
                  </a:lnTo>
                  <a:lnTo>
                    <a:pt x="127" y="446"/>
                  </a:lnTo>
                  <a:lnTo>
                    <a:pt x="133" y="452"/>
                  </a:lnTo>
                  <a:lnTo>
                    <a:pt x="144" y="475"/>
                  </a:lnTo>
                  <a:lnTo>
                    <a:pt x="152" y="503"/>
                  </a:lnTo>
                  <a:lnTo>
                    <a:pt x="165" y="519"/>
                  </a:lnTo>
                  <a:lnTo>
                    <a:pt x="186" y="573"/>
                  </a:lnTo>
                  <a:lnTo>
                    <a:pt x="200" y="591"/>
                  </a:lnTo>
                  <a:lnTo>
                    <a:pt x="206" y="591"/>
                  </a:lnTo>
                  <a:lnTo>
                    <a:pt x="213" y="583"/>
                  </a:lnTo>
                  <a:lnTo>
                    <a:pt x="215" y="572"/>
                  </a:lnTo>
                  <a:lnTo>
                    <a:pt x="228" y="566"/>
                  </a:lnTo>
                  <a:lnTo>
                    <a:pt x="228" y="559"/>
                  </a:lnTo>
                  <a:lnTo>
                    <a:pt x="234" y="545"/>
                  </a:lnTo>
                  <a:lnTo>
                    <a:pt x="244" y="545"/>
                  </a:lnTo>
                  <a:lnTo>
                    <a:pt x="241" y="516"/>
                  </a:lnTo>
                  <a:lnTo>
                    <a:pt x="248" y="484"/>
                  </a:lnTo>
                  <a:lnTo>
                    <a:pt x="247" y="479"/>
                  </a:lnTo>
                  <a:lnTo>
                    <a:pt x="244" y="475"/>
                  </a:lnTo>
                  <a:lnTo>
                    <a:pt x="245" y="475"/>
                  </a:lnTo>
                  <a:lnTo>
                    <a:pt x="242" y="462"/>
                  </a:lnTo>
                  <a:lnTo>
                    <a:pt x="243" y="454"/>
                  </a:lnTo>
                  <a:lnTo>
                    <a:pt x="239" y="439"/>
                  </a:lnTo>
                  <a:lnTo>
                    <a:pt x="244" y="430"/>
                  </a:lnTo>
                  <a:lnTo>
                    <a:pt x="250" y="427"/>
                  </a:lnTo>
                  <a:lnTo>
                    <a:pt x="253" y="429"/>
                  </a:lnTo>
                  <a:lnTo>
                    <a:pt x="256" y="428"/>
                  </a:lnTo>
                  <a:lnTo>
                    <a:pt x="258" y="424"/>
                  </a:lnTo>
                  <a:lnTo>
                    <a:pt x="260" y="419"/>
                  </a:lnTo>
                  <a:lnTo>
                    <a:pt x="268" y="417"/>
                  </a:lnTo>
                  <a:lnTo>
                    <a:pt x="275" y="413"/>
                  </a:lnTo>
                  <a:lnTo>
                    <a:pt x="278" y="402"/>
                  </a:lnTo>
                  <a:lnTo>
                    <a:pt x="308" y="373"/>
                  </a:lnTo>
                  <a:lnTo>
                    <a:pt x="321" y="355"/>
                  </a:lnTo>
                  <a:lnTo>
                    <a:pt x="334" y="343"/>
                  </a:lnTo>
                  <a:lnTo>
                    <a:pt x="344" y="340"/>
                  </a:lnTo>
                  <a:lnTo>
                    <a:pt x="354" y="325"/>
                  </a:lnTo>
                  <a:lnTo>
                    <a:pt x="351" y="316"/>
                  </a:lnTo>
                  <a:lnTo>
                    <a:pt x="352" y="310"/>
                  </a:lnTo>
                  <a:lnTo>
                    <a:pt x="367" y="301"/>
                  </a:lnTo>
                  <a:lnTo>
                    <a:pt x="370" y="293"/>
                  </a:lnTo>
                  <a:lnTo>
                    <a:pt x="372" y="303"/>
                  </a:lnTo>
                  <a:lnTo>
                    <a:pt x="376" y="306"/>
                  </a:lnTo>
                  <a:lnTo>
                    <a:pt x="381" y="305"/>
                  </a:lnTo>
                  <a:lnTo>
                    <a:pt x="382" y="300"/>
                  </a:lnTo>
                  <a:lnTo>
                    <a:pt x="384" y="306"/>
                  </a:lnTo>
                  <a:lnTo>
                    <a:pt x="387" y="305"/>
                  </a:lnTo>
                  <a:lnTo>
                    <a:pt x="381" y="285"/>
                  </a:lnTo>
                  <a:lnTo>
                    <a:pt x="378" y="280"/>
                  </a:lnTo>
                  <a:lnTo>
                    <a:pt x="377" y="271"/>
                  </a:lnTo>
                  <a:lnTo>
                    <a:pt x="373" y="262"/>
                  </a:lnTo>
                  <a:lnTo>
                    <a:pt x="371" y="247"/>
                  </a:lnTo>
                  <a:lnTo>
                    <a:pt x="358" y="236"/>
                  </a:lnTo>
                  <a:lnTo>
                    <a:pt x="359" y="232"/>
                  </a:lnTo>
                  <a:lnTo>
                    <a:pt x="363" y="230"/>
                  </a:lnTo>
                  <a:lnTo>
                    <a:pt x="364" y="228"/>
                  </a:lnTo>
                  <a:lnTo>
                    <a:pt x="370" y="227"/>
                  </a:lnTo>
                  <a:lnTo>
                    <a:pt x="368" y="222"/>
                  </a:lnTo>
                  <a:lnTo>
                    <a:pt x="360" y="220"/>
                  </a:lnTo>
                  <a:lnTo>
                    <a:pt x="358" y="214"/>
                  </a:lnTo>
                  <a:lnTo>
                    <a:pt x="362" y="201"/>
                  </a:lnTo>
                  <a:lnTo>
                    <a:pt x="369" y="209"/>
                  </a:lnTo>
                  <a:lnTo>
                    <a:pt x="369" y="202"/>
                  </a:lnTo>
                  <a:lnTo>
                    <a:pt x="371" y="203"/>
                  </a:lnTo>
                  <a:lnTo>
                    <a:pt x="376" y="212"/>
                  </a:lnTo>
                  <a:lnTo>
                    <a:pt x="378" y="210"/>
                  </a:lnTo>
                  <a:lnTo>
                    <a:pt x="380" y="212"/>
                  </a:lnTo>
                  <a:lnTo>
                    <a:pt x="383" y="207"/>
                  </a:lnTo>
                  <a:lnTo>
                    <a:pt x="389" y="222"/>
                  </a:lnTo>
                  <a:lnTo>
                    <a:pt x="395" y="227"/>
                  </a:lnTo>
                  <a:lnTo>
                    <a:pt x="423" y="227"/>
                  </a:lnTo>
                  <a:lnTo>
                    <a:pt x="437" y="230"/>
                  </a:lnTo>
                  <a:lnTo>
                    <a:pt x="430" y="244"/>
                  </a:lnTo>
                  <a:lnTo>
                    <a:pt x="420" y="253"/>
                  </a:lnTo>
                  <a:lnTo>
                    <a:pt x="419" y="256"/>
                  </a:lnTo>
                  <a:lnTo>
                    <a:pt x="423" y="269"/>
                  </a:lnTo>
                  <a:lnTo>
                    <a:pt x="427" y="269"/>
                  </a:lnTo>
                  <a:lnTo>
                    <a:pt x="432" y="275"/>
                  </a:lnTo>
                  <a:lnTo>
                    <a:pt x="435" y="264"/>
                  </a:lnTo>
                  <a:lnTo>
                    <a:pt x="437" y="259"/>
                  </a:lnTo>
                  <a:lnTo>
                    <a:pt x="439" y="259"/>
                  </a:lnTo>
                  <a:lnTo>
                    <a:pt x="448" y="276"/>
                  </a:lnTo>
                  <a:lnTo>
                    <a:pt x="455" y="299"/>
                  </a:lnTo>
                  <a:lnTo>
                    <a:pt x="463" y="293"/>
                  </a:lnTo>
                  <a:lnTo>
                    <a:pt x="459" y="282"/>
                  </a:lnTo>
                  <a:lnTo>
                    <a:pt x="459" y="278"/>
                  </a:lnTo>
                  <a:lnTo>
                    <a:pt x="464" y="276"/>
                  </a:lnTo>
                  <a:lnTo>
                    <a:pt x="462" y="260"/>
                  </a:lnTo>
                  <a:lnTo>
                    <a:pt x="464" y="257"/>
                  </a:lnTo>
                  <a:lnTo>
                    <a:pt x="476" y="257"/>
                  </a:lnTo>
                  <a:lnTo>
                    <a:pt x="477" y="255"/>
                  </a:lnTo>
                  <a:lnTo>
                    <a:pt x="482" y="236"/>
                  </a:lnTo>
                  <a:lnTo>
                    <a:pt x="481" y="229"/>
                  </a:lnTo>
                  <a:lnTo>
                    <a:pt x="488" y="216"/>
                  </a:lnTo>
                  <a:lnTo>
                    <a:pt x="486" y="207"/>
                  </a:lnTo>
                  <a:lnTo>
                    <a:pt x="487" y="201"/>
                  </a:lnTo>
                  <a:lnTo>
                    <a:pt x="495" y="195"/>
                  </a:lnTo>
                  <a:lnTo>
                    <a:pt x="500" y="187"/>
                  </a:lnTo>
                  <a:lnTo>
                    <a:pt x="508" y="185"/>
                  </a:lnTo>
                  <a:lnTo>
                    <a:pt x="515" y="186"/>
                  </a:lnTo>
                  <a:lnTo>
                    <a:pt x="514" y="174"/>
                  </a:lnTo>
                  <a:lnTo>
                    <a:pt x="519" y="171"/>
                  </a:lnTo>
                  <a:lnTo>
                    <a:pt x="518" y="166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497" y="159"/>
                  </a:lnTo>
                  <a:lnTo>
                    <a:pt x="496" y="149"/>
                  </a:lnTo>
                  <a:lnTo>
                    <a:pt x="492" y="148"/>
                  </a:lnTo>
                  <a:lnTo>
                    <a:pt x="490" y="142"/>
                  </a:lnTo>
                  <a:lnTo>
                    <a:pt x="486" y="137"/>
                  </a:lnTo>
                  <a:lnTo>
                    <a:pt x="473" y="144"/>
                  </a:lnTo>
                  <a:lnTo>
                    <a:pt x="460" y="141"/>
                  </a:lnTo>
                  <a:lnTo>
                    <a:pt x="438" y="164"/>
                  </a:lnTo>
                  <a:lnTo>
                    <a:pt x="416" y="174"/>
                  </a:lnTo>
                  <a:lnTo>
                    <a:pt x="417" y="179"/>
                  </a:lnTo>
                  <a:lnTo>
                    <a:pt x="426" y="183"/>
                  </a:lnTo>
                  <a:lnTo>
                    <a:pt x="427" y="191"/>
                  </a:lnTo>
                  <a:lnTo>
                    <a:pt x="425" y="193"/>
                  </a:lnTo>
                  <a:lnTo>
                    <a:pt x="383" y="197"/>
                  </a:lnTo>
                  <a:lnTo>
                    <a:pt x="369" y="193"/>
                  </a:lnTo>
                  <a:lnTo>
                    <a:pt x="366" y="187"/>
                  </a:lnTo>
                  <a:lnTo>
                    <a:pt x="367" y="183"/>
                  </a:lnTo>
                  <a:lnTo>
                    <a:pt x="364" y="182"/>
                  </a:lnTo>
                  <a:lnTo>
                    <a:pt x="363" y="173"/>
                  </a:lnTo>
                  <a:lnTo>
                    <a:pt x="361" y="169"/>
                  </a:lnTo>
                  <a:lnTo>
                    <a:pt x="350" y="172"/>
                  </a:lnTo>
                  <a:lnTo>
                    <a:pt x="349" y="179"/>
                  </a:lnTo>
                  <a:lnTo>
                    <a:pt x="351" y="187"/>
                  </a:lnTo>
                  <a:lnTo>
                    <a:pt x="350" y="191"/>
                  </a:lnTo>
                  <a:lnTo>
                    <a:pt x="356" y="196"/>
                  </a:lnTo>
                  <a:lnTo>
                    <a:pt x="354" y="203"/>
                  </a:lnTo>
                  <a:lnTo>
                    <a:pt x="339" y="204"/>
                  </a:lnTo>
                  <a:lnTo>
                    <a:pt x="298" y="195"/>
                  </a:lnTo>
                  <a:lnTo>
                    <a:pt x="284" y="184"/>
                  </a:lnTo>
                  <a:lnTo>
                    <a:pt x="256" y="183"/>
                  </a:lnTo>
                  <a:lnTo>
                    <a:pt x="251" y="178"/>
                  </a:lnTo>
                  <a:lnTo>
                    <a:pt x="232" y="171"/>
                  </a:lnTo>
                  <a:lnTo>
                    <a:pt x="217" y="159"/>
                  </a:lnTo>
                  <a:lnTo>
                    <a:pt x="212" y="157"/>
                  </a:lnTo>
                  <a:lnTo>
                    <a:pt x="210" y="158"/>
                  </a:lnTo>
                  <a:lnTo>
                    <a:pt x="205" y="153"/>
                  </a:lnTo>
                  <a:lnTo>
                    <a:pt x="202" y="153"/>
                  </a:lnTo>
                  <a:lnTo>
                    <a:pt x="201" y="150"/>
                  </a:lnTo>
                  <a:lnTo>
                    <a:pt x="204" y="143"/>
                  </a:lnTo>
                  <a:lnTo>
                    <a:pt x="203" y="132"/>
                  </a:lnTo>
                  <a:lnTo>
                    <a:pt x="210" y="123"/>
                  </a:lnTo>
                  <a:lnTo>
                    <a:pt x="213" y="123"/>
                  </a:lnTo>
                  <a:lnTo>
                    <a:pt x="192" y="112"/>
                  </a:lnTo>
                  <a:lnTo>
                    <a:pt x="189" y="109"/>
                  </a:lnTo>
                  <a:lnTo>
                    <a:pt x="183" y="108"/>
                  </a:lnTo>
                  <a:lnTo>
                    <a:pt x="181" y="105"/>
                  </a:lnTo>
                  <a:lnTo>
                    <a:pt x="172" y="106"/>
                  </a:lnTo>
                  <a:lnTo>
                    <a:pt x="171" y="102"/>
                  </a:lnTo>
                  <a:lnTo>
                    <a:pt x="165" y="96"/>
                  </a:lnTo>
                  <a:lnTo>
                    <a:pt x="163" y="85"/>
                  </a:lnTo>
                  <a:lnTo>
                    <a:pt x="157" y="80"/>
                  </a:lnTo>
                  <a:lnTo>
                    <a:pt x="154" y="74"/>
                  </a:lnTo>
                  <a:lnTo>
                    <a:pt x="160" y="71"/>
                  </a:lnTo>
                  <a:lnTo>
                    <a:pt x="165" y="77"/>
                  </a:lnTo>
                  <a:lnTo>
                    <a:pt x="167" y="76"/>
                  </a:lnTo>
                  <a:lnTo>
                    <a:pt x="169" y="72"/>
                  </a:lnTo>
                  <a:lnTo>
                    <a:pt x="173" y="74"/>
                  </a:lnTo>
                  <a:lnTo>
                    <a:pt x="174" y="69"/>
                  </a:lnTo>
                  <a:lnTo>
                    <a:pt x="169" y="64"/>
                  </a:lnTo>
                  <a:lnTo>
                    <a:pt x="168" y="60"/>
                  </a:lnTo>
                  <a:lnTo>
                    <a:pt x="163" y="59"/>
                  </a:lnTo>
                  <a:lnTo>
                    <a:pt x="160" y="55"/>
                  </a:lnTo>
                  <a:lnTo>
                    <a:pt x="159" y="47"/>
                  </a:lnTo>
                  <a:lnTo>
                    <a:pt x="156" y="43"/>
                  </a:lnTo>
                  <a:lnTo>
                    <a:pt x="164" y="42"/>
                  </a:lnTo>
                  <a:lnTo>
                    <a:pt x="166" y="40"/>
                  </a:lnTo>
                  <a:lnTo>
                    <a:pt x="165" y="33"/>
                  </a:lnTo>
                  <a:lnTo>
                    <a:pt x="168" y="33"/>
                  </a:lnTo>
                  <a:lnTo>
                    <a:pt x="167" y="31"/>
                  </a:lnTo>
                  <a:lnTo>
                    <a:pt x="171" y="26"/>
                  </a:lnTo>
                  <a:lnTo>
                    <a:pt x="173" y="10"/>
                  </a:lnTo>
                  <a:lnTo>
                    <a:pt x="170" y="10"/>
                  </a:lnTo>
                  <a:lnTo>
                    <a:pt x="167" y="11"/>
                  </a:lnTo>
                  <a:lnTo>
                    <a:pt x="164" y="7"/>
                  </a:lnTo>
                  <a:lnTo>
                    <a:pt x="162" y="8"/>
                  </a:lnTo>
                  <a:lnTo>
                    <a:pt x="159" y="6"/>
                  </a:lnTo>
                  <a:lnTo>
                    <a:pt x="158" y="4"/>
                  </a:lnTo>
                  <a:lnTo>
                    <a:pt x="150" y="0"/>
                  </a:lnTo>
                  <a:lnTo>
                    <a:pt x="141" y="2"/>
                  </a:lnTo>
                  <a:lnTo>
                    <a:pt x="130" y="11"/>
                  </a:lnTo>
                  <a:lnTo>
                    <a:pt x="124" y="11"/>
                  </a:lnTo>
                  <a:lnTo>
                    <a:pt x="116" y="19"/>
                  </a:lnTo>
                  <a:lnTo>
                    <a:pt x="114" y="26"/>
                  </a:lnTo>
                  <a:lnTo>
                    <a:pt x="105" y="25"/>
                  </a:lnTo>
                  <a:lnTo>
                    <a:pt x="103" y="28"/>
                  </a:lnTo>
                  <a:lnTo>
                    <a:pt x="99" y="27"/>
                  </a:lnTo>
                  <a:lnTo>
                    <a:pt x="93" y="30"/>
                  </a:lnTo>
                  <a:lnTo>
                    <a:pt x="68" y="23"/>
                  </a:lnTo>
                  <a:lnTo>
                    <a:pt x="62" y="26"/>
                  </a:lnTo>
                  <a:lnTo>
                    <a:pt x="61" y="33"/>
                  </a:lnTo>
                  <a:lnTo>
                    <a:pt x="66" y="36"/>
                  </a:lnTo>
                  <a:lnTo>
                    <a:pt x="64" y="39"/>
                  </a:lnTo>
                  <a:lnTo>
                    <a:pt x="72" y="42"/>
                  </a:lnTo>
                  <a:lnTo>
                    <a:pt x="68" y="46"/>
                  </a:lnTo>
                  <a:lnTo>
                    <a:pt x="75" y="53"/>
                  </a:lnTo>
                  <a:lnTo>
                    <a:pt x="70" y="58"/>
                  </a:lnTo>
                  <a:lnTo>
                    <a:pt x="79" y="64"/>
                  </a:lnTo>
                  <a:lnTo>
                    <a:pt x="80" y="67"/>
                  </a:lnTo>
                  <a:lnTo>
                    <a:pt x="86" y="67"/>
                  </a:lnTo>
                  <a:lnTo>
                    <a:pt x="88" y="74"/>
                  </a:lnTo>
                  <a:lnTo>
                    <a:pt x="98" y="75"/>
                  </a:lnTo>
                  <a:lnTo>
                    <a:pt x="101" y="81"/>
                  </a:lnTo>
                  <a:lnTo>
                    <a:pt x="100" y="83"/>
                  </a:lnTo>
                  <a:lnTo>
                    <a:pt x="90" y="86"/>
                  </a:lnTo>
                  <a:lnTo>
                    <a:pt x="89" y="92"/>
                  </a:lnTo>
                  <a:lnTo>
                    <a:pt x="94" y="97"/>
                  </a:lnTo>
                  <a:lnTo>
                    <a:pt x="91" y="101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89" y="109"/>
                  </a:lnTo>
                  <a:lnTo>
                    <a:pt x="82" y="121"/>
                  </a:lnTo>
                  <a:lnTo>
                    <a:pt x="82" y="126"/>
                  </a:lnTo>
                  <a:lnTo>
                    <a:pt x="76" y="130"/>
                  </a:lnTo>
                  <a:lnTo>
                    <a:pt x="70" y="147"/>
                  </a:lnTo>
                  <a:lnTo>
                    <a:pt x="61" y="156"/>
                  </a:lnTo>
                  <a:lnTo>
                    <a:pt x="54" y="171"/>
                  </a:lnTo>
                  <a:lnTo>
                    <a:pt x="43" y="172"/>
                  </a:lnTo>
                  <a:lnTo>
                    <a:pt x="38" y="176"/>
                  </a:lnTo>
                  <a:lnTo>
                    <a:pt x="31" y="169"/>
                  </a:lnTo>
                  <a:lnTo>
                    <a:pt x="18" y="188"/>
                  </a:lnTo>
                  <a:lnTo>
                    <a:pt x="18" y="198"/>
                  </a:lnTo>
                  <a:lnTo>
                    <a:pt x="31" y="201"/>
                  </a:lnTo>
                  <a:lnTo>
                    <a:pt x="32" y="215"/>
                  </a:lnTo>
                  <a:lnTo>
                    <a:pt x="35" y="219"/>
                  </a:lnTo>
                  <a:lnTo>
                    <a:pt x="41" y="219"/>
                  </a:lnTo>
                  <a:lnTo>
                    <a:pt x="43" y="226"/>
                  </a:lnTo>
                  <a:lnTo>
                    <a:pt x="52" y="237"/>
                  </a:lnTo>
                  <a:lnTo>
                    <a:pt x="51" y="245"/>
                  </a:lnTo>
                  <a:lnTo>
                    <a:pt x="53" y="246"/>
                  </a:lnTo>
                  <a:lnTo>
                    <a:pt x="47" y="249"/>
                  </a:lnTo>
                  <a:lnTo>
                    <a:pt x="41" y="245"/>
                  </a:lnTo>
                  <a:lnTo>
                    <a:pt x="34" y="250"/>
                  </a:lnTo>
                  <a:lnTo>
                    <a:pt x="29" y="250"/>
                  </a:lnTo>
                  <a:lnTo>
                    <a:pt x="25" y="247"/>
                  </a:lnTo>
                  <a:lnTo>
                    <a:pt x="13" y="249"/>
                  </a:lnTo>
                  <a:lnTo>
                    <a:pt x="11" y="246"/>
                  </a:lnTo>
                  <a:lnTo>
                    <a:pt x="11" y="254"/>
                  </a:lnTo>
                  <a:lnTo>
                    <a:pt x="3" y="254"/>
                  </a:lnTo>
                  <a:lnTo>
                    <a:pt x="0" y="260"/>
                  </a:lnTo>
                  <a:lnTo>
                    <a:pt x="1" y="26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3919" y="1823"/>
              <a:ext cx="526" cy="598"/>
            </a:xfrm>
            <a:custGeom>
              <a:avLst/>
              <a:gdLst/>
              <a:ahLst/>
              <a:cxnLst>
                <a:cxn ang="0">
                  <a:pos x="31" y="281"/>
                </a:cxn>
                <a:cxn ang="0">
                  <a:pos x="35" y="290"/>
                </a:cxn>
                <a:cxn ang="0">
                  <a:pos x="49" y="325"/>
                </a:cxn>
                <a:cxn ang="0">
                  <a:pos x="81" y="293"/>
                </a:cxn>
                <a:cxn ang="0">
                  <a:pos x="85" y="305"/>
                </a:cxn>
                <a:cxn ang="0">
                  <a:pos x="93" y="348"/>
                </a:cxn>
                <a:cxn ang="0">
                  <a:pos x="108" y="400"/>
                </a:cxn>
                <a:cxn ang="0">
                  <a:pos x="126" y="442"/>
                </a:cxn>
                <a:cxn ang="0">
                  <a:pos x="167" y="524"/>
                </a:cxn>
                <a:cxn ang="0">
                  <a:pos x="217" y="578"/>
                </a:cxn>
                <a:cxn ang="0">
                  <a:pos x="244" y="521"/>
                </a:cxn>
                <a:cxn ang="0">
                  <a:pos x="245" y="467"/>
                </a:cxn>
                <a:cxn ang="0">
                  <a:pos x="256" y="433"/>
                </a:cxn>
                <a:cxn ang="0">
                  <a:pos x="278" y="417"/>
                </a:cxn>
                <a:cxn ang="0">
                  <a:pos x="348" y="343"/>
                </a:cxn>
                <a:cxn ang="0">
                  <a:pos x="374" y="296"/>
                </a:cxn>
                <a:cxn ang="0">
                  <a:pos x="388" y="309"/>
                </a:cxn>
                <a:cxn ang="0">
                  <a:pos x="377" y="264"/>
                </a:cxn>
                <a:cxn ang="0">
                  <a:pos x="368" y="230"/>
                </a:cxn>
                <a:cxn ang="0">
                  <a:pos x="366" y="203"/>
                </a:cxn>
                <a:cxn ang="0">
                  <a:pos x="382" y="212"/>
                </a:cxn>
                <a:cxn ang="0">
                  <a:pos x="428" y="229"/>
                </a:cxn>
                <a:cxn ang="0">
                  <a:pos x="428" y="272"/>
                </a:cxn>
                <a:cxn ang="0">
                  <a:pos x="444" y="262"/>
                </a:cxn>
                <a:cxn ang="0">
                  <a:pos x="465" y="280"/>
                </a:cxn>
                <a:cxn ang="0">
                  <a:pos x="482" y="257"/>
                </a:cxn>
                <a:cxn ang="0">
                  <a:pos x="492" y="203"/>
                </a:cxn>
                <a:cxn ang="0">
                  <a:pos x="520" y="176"/>
                </a:cxn>
                <a:cxn ang="0">
                  <a:pos x="503" y="161"/>
                </a:cxn>
                <a:cxn ang="0">
                  <a:pos x="479" y="145"/>
                </a:cxn>
                <a:cxn ang="0">
                  <a:pos x="431" y="185"/>
                </a:cxn>
                <a:cxn ang="0">
                  <a:pos x="370" y="189"/>
                </a:cxn>
                <a:cxn ang="0">
                  <a:pos x="354" y="173"/>
                </a:cxn>
                <a:cxn ang="0">
                  <a:pos x="358" y="205"/>
                </a:cxn>
                <a:cxn ang="0">
                  <a:pos x="254" y="180"/>
                </a:cxn>
                <a:cxn ang="0">
                  <a:pos x="208" y="155"/>
                </a:cxn>
                <a:cxn ang="0">
                  <a:pos x="212" y="124"/>
                </a:cxn>
                <a:cxn ang="0">
                  <a:pos x="184" y="106"/>
                </a:cxn>
                <a:cxn ang="0">
                  <a:pos x="159" y="80"/>
                </a:cxn>
                <a:cxn ang="0">
                  <a:pos x="171" y="73"/>
                </a:cxn>
                <a:cxn ang="0">
                  <a:pos x="165" y="59"/>
                </a:cxn>
                <a:cxn ang="0">
                  <a:pos x="168" y="41"/>
                </a:cxn>
                <a:cxn ang="0">
                  <a:pos x="175" y="10"/>
                </a:cxn>
                <a:cxn ang="0">
                  <a:pos x="161" y="6"/>
                </a:cxn>
                <a:cxn ang="0">
                  <a:pos x="126" y="11"/>
                </a:cxn>
                <a:cxn ang="0">
                  <a:pos x="100" y="27"/>
                </a:cxn>
                <a:cxn ang="0">
                  <a:pos x="67" y="36"/>
                </a:cxn>
                <a:cxn ang="0">
                  <a:pos x="71" y="58"/>
                </a:cxn>
                <a:cxn ang="0">
                  <a:pos x="99" y="76"/>
                </a:cxn>
                <a:cxn ang="0">
                  <a:pos x="95" y="98"/>
                </a:cxn>
                <a:cxn ang="0">
                  <a:pos x="83" y="122"/>
                </a:cxn>
                <a:cxn ang="0">
                  <a:pos x="55" y="172"/>
                </a:cxn>
                <a:cxn ang="0">
                  <a:pos x="19" y="200"/>
                </a:cxn>
                <a:cxn ang="0">
                  <a:pos x="43" y="228"/>
                </a:cxn>
                <a:cxn ang="0">
                  <a:pos x="42" y="248"/>
                </a:cxn>
                <a:cxn ang="0">
                  <a:pos x="12" y="249"/>
                </a:cxn>
              </a:cxnLst>
              <a:rect l="0" t="0" r="r" b="b"/>
              <a:pathLst>
                <a:path w="526" h="598">
                  <a:moveTo>
                    <a:pt x="1" y="265"/>
                  </a:moveTo>
                  <a:lnTo>
                    <a:pt x="4" y="265"/>
                  </a:lnTo>
                  <a:lnTo>
                    <a:pt x="11" y="275"/>
                  </a:lnTo>
                  <a:lnTo>
                    <a:pt x="18" y="281"/>
                  </a:lnTo>
                  <a:lnTo>
                    <a:pt x="31" y="281"/>
                  </a:lnTo>
                  <a:lnTo>
                    <a:pt x="39" y="279"/>
                  </a:lnTo>
                  <a:lnTo>
                    <a:pt x="42" y="275"/>
                  </a:lnTo>
                  <a:lnTo>
                    <a:pt x="43" y="277"/>
                  </a:lnTo>
                  <a:lnTo>
                    <a:pt x="42" y="285"/>
                  </a:lnTo>
                  <a:lnTo>
                    <a:pt x="35" y="290"/>
                  </a:lnTo>
                  <a:lnTo>
                    <a:pt x="23" y="293"/>
                  </a:lnTo>
                  <a:lnTo>
                    <a:pt x="20" y="290"/>
                  </a:lnTo>
                  <a:lnTo>
                    <a:pt x="19" y="292"/>
                  </a:lnTo>
                  <a:lnTo>
                    <a:pt x="20" y="298"/>
                  </a:lnTo>
                  <a:lnTo>
                    <a:pt x="49" y="325"/>
                  </a:lnTo>
                  <a:lnTo>
                    <a:pt x="63" y="325"/>
                  </a:lnTo>
                  <a:lnTo>
                    <a:pt x="75" y="318"/>
                  </a:lnTo>
                  <a:lnTo>
                    <a:pt x="79" y="310"/>
                  </a:lnTo>
                  <a:lnTo>
                    <a:pt x="78" y="290"/>
                  </a:lnTo>
                  <a:lnTo>
                    <a:pt x="81" y="293"/>
                  </a:lnTo>
                  <a:lnTo>
                    <a:pt x="90" y="293"/>
                  </a:lnTo>
                  <a:lnTo>
                    <a:pt x="89" y="295"/>
                  </a:lnTo>
                  <a:lnTo>
                    <a:pt x="85" y="295"/>
                  </a:lnTo>
                  <a:lnTo>
                    <a:pt x="84" y="301"/>
                  </a:lnTo>
                  <a:lnTo>
                    <a:pt x="85" y="305"/>
                  </a:lnTo>
                  <a:lnTo>
                    <a:pt x="89" y="308"/>
                  </a:lnTo>
                  <a:lnTo>
                    <a:pt x="88" y="317"/>
                  </a:lnTo>
                  <a:lnTo>
                    <a:pt x="90" y="318"/>
                  </a:lnTo>
                  <a:lnTo>
                    <a:pt x="94" y="332"/>
                  </a:lnTo>
                  <a:lnTo>
                    <a:pt x="93" y="348"/>
                  </a:lnTo>
                  <a:lnTo>
                    <a:pt x="97" y="363"/>
                  </a:lnTo>
                  <a:lnTo>
                    <a:pt x="98" y="360"/>
                  </a:lnTo>
                  <a:lnTo>
                    <a:pt x="99" y="362"/>
                  </a:lnTo>
                  <a:lnTo>
                    <a:pt x="99" y="377"/>
                  </a:lnTo>
                  <a:lnTo>
                    <a:pt x="108" y="400"/>
                  </a:lnTo>
                  <a:lnTo>
                    <a:pt x="112" y="417"/>
                  </a:lnTo>
                  <a:lnTo>
                    <a:pt x="121" y="433"/>
                  </a:lnTo>
                  <a:lnTo>
                    <a:pt x="123" y="439"/>
                  </a:lnTo>
                  <a:lnTo>
                    <a:pt x="127" y="439"/>
                  </a:lnTo>
                  <a:lnTo>
                    <a:pt x="126" y="442"/>
                  </a:lnTo>
                  <a:lnTo>
                    <a:pt x="129" y="450"/>
                  </a:lnTo>
                  <a:lnTo>
                    <a:pt x="135" y="456"/>
                  </a:lnTo>
                  <a:lnTo>
                    <a:pt x="145" y="479"/>
                  </a:lnTo>
                  <a:lnTo>
                    <a:pt x="153" y="508"/>
                  </a:lnTo>
                  <a:lnTo>
                    <a:pt x="167" y="524"/>
                  </a:lnTo>
                  <a:lnTo>
                    <a:pt x="188" y="578"/>
                  </a:lnTo>
                  <a:lnTo>
                    <a:pt x="202" y="597"/>
                  </a:lnTo>
                  <a:lnTo>
                    <a:pt x="208" y="597"/>
                  </a:lnTo>
                  <a:lnTo>
                    <a:pt x="215" y="589"/>
                  </a:lnTo>
                  <a:lnTo>
                    <a:pt x="217" y="578"/>
                  </a:lnTo>
                  <a:lnTo>
                    <a:pt x="231" y="572"/>
                  </a:lnTo>
                  <a:lnTo>
                    <a:pt x="231" y="564"/>
                  </a:lnTo>
                  <a:lnTo>
                    <a:pt x="237" y="550"/>
                  </a:lnTo>
                  <a:lnTo>
                    <a:pt x="247" y="551"/>
                  </a:lnTo>
                  <a:lnTo>
                    <a:pt x="244" y="521"/>
                  </a:lnTo>
                  <a:lnTo>
                    <a:pt x="251" y="489"/>
                  </a:lnTo>
                  <a:lnTo>
                    <a:pt x="250" y="484"/>
                  </a:lnTo>
                  <a:lnTo>
                    <a:pt x="247" y="479"/>
                  </a:lnTo>
                  <a:lnTo>
                    <a:pt x="248" y="479"/>
                  </a:lnTo>
                  <a:lnTo>
                    <a:pt x="245" y="467"/>
                  </a:lnTo>
                  <a:lnTo>
                    <a:pt x="246" y="459"/>
                  </a:lnTo>
                  <a:lnTo>
                    <a:pt x="242" y="443"/>
                  </a:lnTo>
                  <a:lnTo>
                    <a:pt x="247" y="434"/>
                  </a:lnTo>
                  <a:lnTo>
                    <a:pt x="253" y="432"/>
                  </a:lnTo>
                  <a:lnTo>
                    <a:pt x="256" y="433"/>
                  </a:lnTo>
                  <a:lnTo>
                    <a:pt x="259" y="432"/>
                  </a:lnTo>
                  <a:lnTo>
                    <a:pt x="261" y="428"/>
                  </a:lnTo>
                  <a:lnTo>
                    <a:pt x="263" y="423"/>
                  </a:lnTo>
                  <a:lnTo>
                    <a:pt x="271" y="421"/>
                  </a:lnTo>
                  <a:lnTo>
                    <a:pt x="278" y="417"/>
                  </a:lnTo>
                  <a:lnTo>
                    <a:pt x="281" y="406"/>
                  </a:lnTo>
                  <a:lnTo>
                    <a:pt x="311" y="377"/>
                  </a:lnTo>
                  <a:lnTo>
                    <a:pt x="325" y="358"/>
                  </a:lnTo>
                  <a:lnTo>
                    <a:pt x="338" y="347"/>
                  </a:lnTo>
                  <a:lnTo>
                    <a:pt x="348" y="343"/>
                  </a:lnTo>
                  <a:lnTo>
                    <a:pt x="358" y="328"/>
                  </a:lnTo>
                  <a:lnTo>
                    <a:pt x="355" y="319"/>
                  </a:lnTo>
                  <a:lnTo>
                    <a:pt x="357" y="313"/>
                  </a:lnTo>
                  <a:lnTo>
                    <a:pt x="372" y="304"/>
                  </a:lnTo>
                  <a:lnTo>
                    <a:pt x="374" y="296"/>
                  </a:lnTo>
                  <a:lnTo>
                    <a:pt x="376" y="306"/>
                  </a:lnTo>
                  <a:lnTo>
                    <a:pt x="380" y="310"/>
                  </a:lnTo>
                  <a:lnTo>
                    <a:pt x="386" y="308"/>
                  </a:lnTo>
                  <a:lnTo>
                    <a:pt x="387" y="303"/>
                  </a:lnTo>
                  <a:lnTo>
                    <a:pt x="388" y="309"/>
                  </a:lnTo>
                  <a:lnTo>
                    <a:pt x="391" y="308"/>
                  </a:lnTo>
                  <a:lnTo>
                    <a:pt x="386" y="288"/>
                  </a:lnTo>
                  <a:lnTo>
                    <a:pt x="382" y="283"/>
                  </a:lnTo>
                  <a:lnTo>
                    <a:pt x="381" y="273"/>
                  </a:lnTo>
                  <a:lnTo>
                    <a:pt x="377" y="264"/>
                  </a:lnTo>
                  <a:lnTo>
                    <a:pt x="375" y="249"/>
                  </a:lnTo>
                  <a:lnTo>
                    <a:pt x="362" y="239"/>
                  </a:lnTo>
                  <a:lnTo>
                    <a:pt x="364" y="234"/>
                  </a:lnTo>
                  <a:lnTo>
                    <a:pt x="367" y="233"/>
                  </a:lnTo>
                  <a:lnTo>
                    <a:pt x="368" y="230"/>
                  </a:lnTo>
                  <a:lnTo>
                    <a:pt x="374" y="229"/>
                  </a:lnTo>
                  <a:lnTo>
                    <a:pt x="372" y="224"/>
                  </a:lnTo>
                  <a:lnTo>
                    <a:pt x="364" y="222"/>
                  </a:lnTo>
                  <a:lnTo>
                    <a:pt x="362" y="216"/>
                  </a:lnTo>
                  <a:lnTo>
                    <a:pt x="366" y="203"/>
                  </a:lnTo>
                  <a:lnTo>
                    <a:pt x="373" y="211"/>
                  </a:lnTo>
                  <a:lnTo>
                    <a:pt x="373" y="204"/>
                  </a:lnTo>
                  <a:lnTo>
                    <a:pt x="375" y="205"/>
                  </a:lnTo>
                  <a:lnTo>
                    <a:pt x="380" y="214"/>
                  </a:lnTo>
                  <a:lnTo>
                    <a:pt x="382" y="212"/>
                  </a:lnTo>
                  <a:lnTo>
                    <a:pt x="385" y="214"/>
                  </a:lnTo>
                  <a:lnTo>
                    <a:pt x="388" y="209"/>
                  </a:lnTo>
                  <a:lnTo>
                    <a:pt x="394" y="224"/>
                  </a:lnTo>
                  <a:lnTo>
                    <a:pt x="400" y="229"/>
                  </a:lnTo>
                  <a:lnTo>
                    <a:pt x="428" y="229"/>
                  </a:lnTo>
                  <a:lnTo>
                    <a:pt x="443" y="233"/>
                  </a:lnTo>
                  <a:lnTo>
                    <a:pt x="435" y="247"/>
                  </a:lnTo>
                  <a:lnTo>
                    <a:pt x="425" y="256"/>
                  </a:lnTo>
                  <a:lnTo>
                    <a:pt x="424" y="258"/>
                  </a:lnTo>
                  <a:lnTo>
                    <a:pt x="428" y="272"/>
                  </a:lnTo>
                  <a:lnTo>
                    <a:pt x="432" y="272"/>
                  </a:lnTo>
                  <a:lnTo>
                    <a:pt x="437" y="278"/>
                  </a:lnTo>
                  <a:lnTo>
                    <a:pt x="440" y="266"/>
                  </a:lnTo>
                  <a:lnTo>
                    <a:pt x="443" y="262"/>
                  </a:lnTo>
                  <a:lnTo>
                    <a:pt x="444" y="262"/>
                  </a:lnTo>
                  <a:lnTo>
                    <a:pt x="453" y="279"/>
                  </a:lnTo>
                  <a:lnTo>
                    <a:pt x="460" y="302"/>
                  </a:lnTo>
                  <a:lnTo>
                    <a:pt x="468" y="296"/>
                  </a:lnTo>
                  <a:lnTo>
                    <a:pt x="465" y="285"/>
                  </a:lnTo>
                  <a:lnTo>
                    <a:pt x="465" y="280"/>
                  </a:lnTo>
                  <a:lnTo>
                    <a:pt x="469" y="279"/>
                  </a:lnTo>
                  <a:lnTo>
                    <a:pt x="467" y="263"/>
                  </a:lnTo>
                  <a:lnTo>
                    <a:pt x="469" y="259"/>
                  </a:lnTo>
                  <a:lnTo>
                    <a:pt x="482" y="259"/>
                  </a:lnTo>
                  <a:lnTo>
                    <a:pt x="482" y="257"/>
                  </a:lnTo>
                  <a:lnTo>
                    <a:pt x="488" y="238"/>
                  </a:lnTo>
                  <a:lnTo>
                    <a:pt x="487" y="231"/>
                  </a:lnTo>
                  <a:lnTo>
                    <a:pt x="494" y="218"/>
                  </a:lnTo>
                  <a:lnTo>
                    <a:pt x="491" y="209"/>
                  </a:lnTo>
                  <a:lnTo>
                    <a:pt x="492" y="203"/>
                  </a:lnTo>
                  <a:lnTo>
                    <a:pt x="501" y="197"/>
                  </a:lnTo>
                  <a:lnTo>
                    <a:pt x="505" y="189"/>
                  </a:lnTo>
                  <a:lnTo>
                    <a:pt x="514" y="187"/>
                  </a:lnTo>
                  <a:lnTo>
                    <a:pt x="521" y="188"/>
                  </a:lnTo>
                  <a:lnTo>
                    <a:pt x="520" y="176"/>
                  </a:lnTo>
                  <a:lnTo>
                    <a:pt x="525" y="172"/>
                  </a:lnTo>
                  <a:lnTo>
                    <a:pt x="524" y="168"/>
                  </a:lnTo>
                  <a:lnTo>
                    <a:pt x="521" y="164"/>
                  </a:lnTo>
                  <a:lnTo>
                    <a:pt x="518" y="162"/>
                  </a:lnTo>
                  <a:lnTo>
                    <a:pt x="503" y="161"/>
                  </a:lnTo>
                  <a:lnTo>
                    <a:pt x="502" y="150"/>
                  </a:lnTo>
                  <a:lnTo>
                    <a:pt x="498" y="149"/>
                  </a:lnTo>
                  <a:lnTo>
                    <a:pt x="496" y="143"/>
                  </a:lnTo>
                  <a:lnTo>
                    <a:pt x="491" y="139"/>
                  </a:lnTo>
                  <a:lnTo>
                    <a:pt x="479" y="145"/>
                  </a:lnTo>
                  <a:lnTo>
                    <a:pt x="466" y="142"/>
                  </a:lnTo>
                  <a:lnTo>
                    <a:pt x="443" y="165"/>
                  </a:lnTo>
                  <a:lnTo>
                    <a:pt x="421" y="176"/>
                  </a:lnTo>
                  <a:lnTo>
                    <a:pt x="422" y="180"/>
                  </a:lnTo>
                  <a:lnTo>
                    <a:pt x="431" y="185"/>
                  </a:lnTo>
                  <a:lnTo>
                    <a:pt x="432" y="193"/>
                  </a:lnTo>
                  <a:lnTo>
                    <a:pt x="430" y="195"/>
                  </a:lnTo>
                  <a:lnTo>
                    <a:pt x="388" y="199"/>
                  </a:lnTo>
                  <a:lnTo>
                    <a:pt x="373" y="195"/>
                  </a:lnTo>
                  <a:lnTo>
                    <a:pt x="370" y="189"/>
                  </a:lnTo>
                  <a:lnTo>
                    <a:pt x="372" y="185"/>
                  </a:lnTo>
                  <a:lnTo>
                    <a:pt x="368" y="184"/>
                  </a:lnTo>
                  <a:lnTo>
                    <a:pt x="367" y="175"/>
                  </a:lnTo>
                  <a:lnTo>
                    <a:pt x="365" y="171"/>
                  </a:lnTo>
                  <a:lnTo>
                    <a:pt x="354" y="173"/>
                  </a:lnTo>
                  <a:lnTo>
                    <a:pt x="353" y="180"/>
                  </a:lnTo>
                  <a:lnTo>
                    <a:pt x="355" y="189"/>
                  </a:lnTo>
                  <a:lnTo>
                    <a:pt x="354" y="193"/>
                  </a:lnTo>
                  <a:lnTo>
                    <a:pt x="360" y="198"/>
                  </a:lnTo>
                  <a:lnTo>
                    <a:pt x="358" y="205"/>
                  </a:lnTo>
                  <a:lnTo>
                    <a:pt x="343" y="206"/>
                  </a:lnTo>
                  <a:lnTo>
                    <a:pt x="302" y="197"/>
                  </a:lnTo>
                  <a:lnTo>
                    <a:pt x="287" y="186"/>
                  </a:lnTo>
                  <a:lnTo>
                    <a:pt x="259" y="185"/>
                  </a:lnTo>
                  <a:lnTo>
                    <a:pt x="254" y="180"/>
                  </a:lnTo>
                  <a:lnTo>
                    <a:pt x="235" y="172"/>
                  </a:lnTo>
                  <a:lnTo>
                    <a:pt x="220" y="161"/>
                  </a:lnTo>
                  <a:lnTo>
                    <a:pt x="215" y="158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4" y="155"/>
                  </a:lnTo>
                  <a:lnTo>
                    <a:pt x="203" y="151"/>
                  </a:lnTo>
                  <a:lnTo>
                    <a:pt x="207" y="144"/>
                  </a:lnTo>
                  <a:lnTo>
                    <a:pt x="205" y="134"/>
                  </a:lnTo>
                  <a:lnTo>
                    <a:pt x="212" y="124"/>
                  </a:lnTo>
                  <a:lnTo>
                    <a:pt x="215" y="124"/>
                  </a:lnTo>
                  <a:lnTo>
                    <a:pt x="194" y="113"/>
                  </a:lnTo>
                  <a:lnTo>
                    <a:pt x="192" y="110"/>
                  </a:lnTo>
                  <a:lnTo>
                    <a:pt x="185" y="109"/>
                  </a:lnTo>
                  <a:lnTo>
                    <a:pt x="184" y="106"/>
                  </a:lnTo>
                  <a:lnTo>
                    <a:pt x="174" y="107"/>
                  </a:lnTo>
                  <a:lnTo>
                    <a:pt x="173" y="103"/>
                  </a:lnTo>
                  <a:lnTo>
                    <a:pt x="167" y="97"/>
                  </a:lnTo>
                  <a:lnTo>
                    <a:pt x="165" y="86"/>
                  </a:lnTo>
                  <a:lnTo>
                    <a:pt x="159" y="80"/>
                  </a:lnTo>
                  <a:lnTo>
                    <a:pt x="156" y="74"/>
                  </a:lnTo>
                  <a:lnTo>
                    <a:pt x="161" y="72"/>
                  </a:lnTo>
                  <a:lnTo>
                    <a:pt x="167" y="78"/>
                  </a:lnTo>
                  <a:lnTo>
                    <a:pt x="169" y="77"/>
                  </a:lnTo>
                  <a:lnTo>
                    <a:pt x="171" y="73"/>
                  </a:lnTo>
                  <a:lnTo>
                    <a:pt x="175" y="74"/>
                  </a:lnTo>
                  <a:lnTo>
                    <a:pt x="176" y="70"/>
                  </a:lnTo>
                  <a:lnTo>
                    <a:pt x="171" y="65"/>
                  </a:lnTo>
                  <a:lnTo>
                    <a:pt x="170" y="61"/>
                  </a:lnTo>
                  <a:lnTo>
                    <a:pt x="165" y="59"/>
                  </a:lnTo>
                  <a:lnTo>
                    <a:pt x="161" y="56"/>
                  </a:lnTo>
                  <a:lnTo>
                    <a:pt x="161" y="48"/>
                  </a:lnTo>
                  <a:lnTo>
                    <a:pt x="158" y="43"/>
                  </a:lnTo>
                  <a:lnTo>
                    <a:pt x="166" y="42"/>
                  </a:lnTo>
                  <a:lnTo>
                    <a:pt x="168" y="41"/>
                  </a:lnTo>
                  <a:lnTo>
                    <a:pt x="167" y="34"/>
                  </a:lnTo>
                  <a:lnTo>
                    <a:pt x="170" y="34"/>
                  </a:lnTo>
                  <a:lnTo>
                    <a:pt x="169" y="31"/>
                  </a:lnTo>
                  <a:lnTo>
                    <a:pt x="173" y="27"/>
                  </a:lnTo>
                  <a:lnTo>
                    <a:pt x="175" y="10"/>
                  </a:lnTo>
                  <a:lnTo>
                    <a:pt x="172" y="10"/>
                  </a:lnTo>
                  <a:lnTo>
                    <a:pt x="169" y="11"/>
                  </a:lnTo>
                  <a:lnTo>
                    <a:pt x="166" y="7"/>
                  </a:lnTo>
                  <a:lnTo>
                    <a:pt x="164" y="8"/>
                  </a:lnTo>
                  <a:lnTo>
                    <a:pt x="161" y="6"/>
                  </a:lnTo>
                  <a:lnTo>
                    <a:pt x="160" y="4"/>
                  </a:lnTo>
                  <a:lnTo>
                    <a:pt x="152" y="0"/>
                  </a:lnTo>
                  <a:lnTo>
                    <a:pt x="143" y="2"/>
                  </a:lnTo>
                  <a:lnTo>
                    <a:pt x="131" y="11"/>
                  </a:lnTo>
                  <a:lnTo>
                    <a:pt x="126" y="11"/>
                  </a:lnTo>
                  <a:lnTo>
                    <a:pt x="117" y="19"/>
                  </a:lnTo>
                  <a:lnTo>
                    <a:pt x="115" y="27"/>
                  </a:lnTo>
                  <a:lnTo>
                    <a:pt x="106" y="25"/>
                  </a:lnTo>
                  <a:lnTo>
                    <a:pt x="105" y="28"/>
                  </a:lnTo>
                  <a:lnTo>
                    <a:pt x="100" y="27"/>
                  </a:lnTo>
                  <a:lnTo>
                    <a:pt x="94" y="30"/>
                  </a:lnTo>
                  <a:lnTo>
                    <a:pt x="69" y="23"/>
                  </a:lnTo>
                  <a:lnTo>
                    <a:pt x="63" y="27"/>
                  </a:lnTo>
                  <a:lnTo>
                    <a:pt x="62" y="34"/>
                  </a:lnTo>
                  <a:lnTo>
                    <a:pt x="67" y="36"/>
                  </a:lnTo>
                  <a:lnTo>
                    <a:pt x="65" y="40"/>
                  </a:lnTo>
                  <a:lnTo>
                    <a:pt x="73" y="42"/>
                  </a:lnTo>
                  <a:lnTo>
                    <a:pt x="69" y="47"/>
                  </a:lnTo>
                  <a:lnTo>
                    <a:pt x="75" y="53"/>
                  </a:lnTo>
                  <a:lnTo>
                    <a:pt x="71" y="58"/>
                  </a:lnTo>
                  <a:lnTo>
                    <a:pt x="80" y="65"/>
                  </a:lnTo>
                  <a:lnTo>
                    <a:pt x="81" y="67"/>
                  </a:lnTo>
                  <a:lnTo>
                    <a:pt x="87" y="68"/>
                  </a:lnTo>
                  <a:lnTo>
                    <a:pt x="89" y="74"/>
                  </a:lnTo>
                  <a:lnTo>
                    <a:pt x="99" y="76"/>
                  </a:lnTo>
                  <a:lnTo>
                    <a:pt x="102" y="81"/>
                  </a:lnTo>
                  <a:lnTo>
                    <a:pt x="101" y="84"/>
                  </a:lnTo>
                  <a:lnTo>
                    <a:pt x="91" y="87"/>
                  </a:lnTo>
                  <a:lnTo>
                    <a:pt x="90" y="93"/>
                  </a:lnTo>
                  <a:lnTo>
                    <a:pt x="95" y="98"/>
                  </a:lnTo>
                  <a:lnTo>
                    <a:pt x="92" y="102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90" y="111"/>
                  </a:lnTo>
                  <a:lnTo>
                    <a:pt x="83" y="122"/>
                  </a:lnTo>
                  <a:lnTo>
                    <a:pt x="83" y="127"/>
                  </a:lnTo>
                  <a:lnTo>
                    <a:pt x="77" y="131"/>
                  </a:lnTo>
                  <a:lnTo>
                    <a:pt x="71" y="149"/>
                  </a:lnTo>
                  <a:lnTo>
                    <a:pt x="62" y="157"/>
                  </a:lnTo>
                  <a:lnTo>
                    <a:pt x="55" y="172"/>
                  </a:lnTo>
                  <a:lnTo>
                    <a:pt x="43" y="174"/>
                  </a:lnTo>
                  <a:lnTo>
                    <a:pt x="38" y="178"/>
                  </a:lnTo>
                  <a:lnTo>
                    <a:pt x="31" y="171"/>
                  </a:lnTo>
                  <a:lnTo>
                    <a:pt x="18" y="190"/>
                  </a:lnTo>
                  <a:lnTo>
                    <a:pt x="19" y="200"/>
                  </a:lnTo>
                  <a:lnTo>
                    <a:pt x="31" y="203"/>
                  </a:lnTo>
                  <a:lnTo>
                    <a:pt x="32" y="217"/>
                  </a:lnTo>
                  <a:lnTo>
                    <a:pt x="35" y="221"/>
                  </a:lnTo>
                  <a:lnTo>
                    <a:pt x="42" y="221"/>
                  </a:lnTo>
                  <a:lnTo>
                    <a:pt x="43" y="228"/>
                  </a:lnTo>
                  <a:lnTo>
                    <a:pt x="52" y="240"/>
                  </a:lnTo>
                  <a:lnTo>
                    <a:pt x="51" y="248"/>
                  </a:lnTo>
                  <a:lnTo>
                    <a:pt x="54" y="249"/>
                  </a:lnTo>
                  <a:lnTo>
                    <a:pt x="48" y="251"/>
                  </a:lnTo>
                  <a:lnTo>
                    <a:pt x="42" y="248"/>
                  </a:lnTo>
                  <a:lnTo>
                    <a:pt x="35" y="253"/>
                  </a:lnTo>
                  <a:lnTo>
                    <a:pt x="29" y="252"/>
                  </a:lnTo>
                  <a:lnTo>
                    <a:pt x="26" y="249"/>
                  </a:lnTo>
                  <a:lnTo>
                    <a:pt x="13" y="251"/>
                  </a:lnTo>
                  <a:lnTo>
                    <a:pt x="12" y="249"/>
                  </a:lnTo>
                  <a:lnTo>
                    <a:pt x="12" y="256"/>
                  </a:lnTo>
                  <a:lnTo>
                    <a:pt x="3" y="256"/>
                  </a:lnTo>
                  <a:lnTo>
                    <a:pt x="0" y="263"/>
                  </a:lnTo>
                  <a:lnTo>
                    <a:pt x="1" y="26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4894" y="1768"/>
              <a:ext cx="68" cy="87"/>
            </a:xfrm>
            <a:custGeom>
              <a:avLst/>
              <a:gdLst/>
              <a:ahLst/>
              <a:cxnLst>
                <a:cxn ang="0">
                  <a:pos x="1" y="16"/>
                </a:cxn>
                <a:cxn ang="0">
                  <a:pos x="0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0" y="27"/>
                </a:cxn>
                <a:cxn ang="0">
                  <a:pos x="15" y="35"/>
                </a:cxn>
                <a:cxn ang="0">
                  <a:pos x="10" y="32"/>
                </a:cxn>
                <a:cxn ang="0">
                  <a:pos x="3" y="36"/>
                </a:cxn>
                <a:cxn ang="0">
                  <a:pos x="4" y="39"/>
                </a:cxn>
                <a:cxn ang="0">
                  <a:pos x="9" y="41"/>
                </a:cxn>
                <a:cxn ang="0">
                  <a:pos x="10" y="41"/>
                </a:cxn>
                <a:cxn ang="0">
                  <a:pos x="7" y="37"/>
                </a:cxn>
                <a:cxn ang="0">
                  <a:pos x="10" y="38"/>
                </a:cxn>
                <a:cxn ang="0">
                  <a:pos x="16" y="49"/>
                </a:cxn>
                <a:cxn ang="0">
                  <a:pos x="21" y="55"/>
                </a:cxn>
                <a:cxn ang="0">
                  <a:pos x="20" y="59"/>
                </a:cxn>
                <a:cxn ang="0">
                  <a:pos x="21" y="61"/>
                </a:cxn>
                <a:cxn ang="0">
                  <a:pos x="22" y="73"/>
                </a:cxn>
                <a:cxn ang="0">
                  <a:pos x="24" y="77"/>
                </a:cxn>
                <a:cxn ang="0">
                  <a:pos x="25" y="74"/>
                </a:cxn>
                <a:cxn ang="0">
                  <a:pos x="27" y="75"/>
                </a:cxn>
                <a:cxn ang="0">
                  <a:pos x="27" y="80"/>
                </a:cxn>
                <a:cxn ang="0">
                  <a:pos x="24" y="78"/>
                </a:cxn>
                <a:cxn ang="0">
                  <a:pos x="25" y="84"/>
                </a:cxn>
                <a:cxn ang="0">
                  <a:pos x="27" y="86"/>
                </a:cxn>
                <a:cxn ang="0">
                  <a:pos x="29" y="83"/>
                </a:cxn>
                <a:cxn ang="0">
                  <a:pos x="30" y="84"/>
                </a:cxn>
                <a:cxn ang="0">
                  <a:pos x="32" y="80"/>
                </a:cxn>
                <a:cxn ang="0">
                  <a:pos x="35" y="83"/>
                </a:cxn>
                <a:cxn ang="0">
                  <a:pos x="40" y="77"/>
                </a:cxn>
                <a:cxn ang="0">
                  <a:pos x="39" y="80"/>
                </a:cxn>
                <a:cxn ang="0">
                  <a:pos x="42" y="81"/>
                </a:cxn>
                <a:cxn ang="0">
                  <a:pos x="43" y="80"/>
                </a:cxn>
                <a:cxn ang="0">
                  <a:pos x="41" y="75"/>
                </a:cxn>
                <a:cxn ang="0">
                  <a:pos x="45" y="78"/>
                </a:cxn>
                <a:cxn ang="0">
                  <a:pos x="46" y="75"/>
                </a:cxn>
                <a:cxn ang="0">
                  <a:pos x="44" y="73"/>
                </a:cxn>
                <a:cxn ang="0">
                  <a:pos x="47" y="72"/>
                </a:cxn>
                <a:cxn ang="0">
                  <a:pos x="53" y="73"/>
                </a:cxn>
                <a:cxn ang="0">
                  <a:pos x="56" y="75"/>
                </a:cxn>
                <a:cxn ang="0">
                  <a:pos x="57" y="68"/>
                </a:cxn>
                <a:cxn ang="0">
                  <a:pos x="63" y="68"/>
                </a:cxn>
                <a:cxn ang="0">
                  <a:pos x="67" y="64"/>
                </a:cxn>
                <a:cxn ang="0">
                  <a:pos x="65" y="51"/>
                </a:cxn>
                <a:cxn ang="0">
                  <a:pos x="64" y="51"/>
                </a:cxn>
                <a:cxn ang="0">
                  <a:pos x="57" y="33"/>
                </a:cxn>
                <a:cxn ang="0">
                  <a:pos x="48" y="21"/>
                </a:cxn>
                <a:cxn ang="0">
                  <a:pos x="23" y="0"/>
                </a:cxn>
                <a:cxn ang="0">
                  <a:pos x="17" y="6"/>
                </a:cxn>
                <a:cxn ang="0">
                  <a:pos x="6" y="7"/>
                </a:cxn>
                <a:cxn ang="0">
                  <a:pos x="1" y="16"/>
                </a:cxn>
              </a:cxnLst>
              <a:rect l="0" t="0" r="r" b="b"/>
              <a:pathLst>
                <a:path w="68" h="87">
                  <a:moveTo>
                    <a:pt x="1" y="16"/>
                  </a:moveTo>
                  <a:lnTo>
                    <a:pt x="0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0" y="27"/>
                  </a:lnTo>
                  <a:lnTo>
                    <a:pt x="15" y="35"/>
                  </a:lnTo>
                  <a:lnTo>
                    <a:pt x="10" y="32"/>
                  </a:lnTo>
                  <a:lnTo>
                    <a:pt x="3" y="36"/>
                  </a:lnTo>
                  <a:lnTo>
                    <a:pt x="4" y="39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6" y="49"/>
                  </a:lnTo>
                  <a:lnTo>
                    <a:pt x="21" y="55"/>
                  </a:lnTo>
                  <a:lnTo>
                    <a:pt x="20" y="59"/>
                  </a:lnTo>
                  <a:lnTo>
                    <a:pt x="21" y="61"/>
                  </a:lnTo>
                  <a:lnTo>
                    <a:pt x="22" y="73"/>
                  </a:lnTo>
                  <a:lnTo>
                    <a:pt x="24" y="77"/>
                  </a:lnTo>
                  <a:lnTo>
                    <a:pt x="25" y="74"/>
                  </a:lnTo>
                  <a:lnTo>
                    <a:pt x="27" y="75"/>
                  </a:lnTo>
                  <a:lnTo>
                    <a:pt x="27" y="80"/>
                  </a:lnTo>
                  <a:lnTo>
                    <a:pt x="24" y="78"/>
                  </a:lnTo>
                  <a:lnTo>
                    <a:pt x="25" y="84"/>
                  </a:lnTo>
                  <a:lnTo>
                    <a:pt x="27" y="86"/>
                  </a:lnTo>
                  <a:lnTo>
                    <a:pt x="29" y="83"/>
                  </a:lnTo>
                  <a:lnTo>
                    <a:pt x="30" y="84"/>
                  </a:lnTo>
                  <a:lnTo>
                    <a:pt x="32" y="80"/>
                  </a:lnTo>
                  <a:lnTo>
                    <a:pt x="35" y="83"/>
                  </a:lnTo>
                  <a:lnTo>
                    <a:pt x="40" y="77"/>
                  </a:lnTo>
                  <a:lnTo>
                    <a:pt x="39" y="80"/>
                  </a:lnTo>
                  <a:lnTo>
                    <a:pt x="42" y="81"/>
                  </a:lnTo>
                  <a:lnTo>
                    <a:pt x="43" y="80"/>
                  </a:lnTo>
                  <a:lnTo>
                    <a:pt x="41" y="75"/>
                  </a:lnTo>
                  <a:lnTo>
                    <a:pt x="45" y="78"/>
                  </a:lnTo>
                  <a:lnTo>
                    <a:pt x="46" y="75"/>
                  </a:lnTo>
                  <a:lnTo>
                    <a:pt x="44" y="73"/>
                  </a:lnTo>
                  <a:lnTo>
                    <a:pt x="47" y="72"/>
                  </a:lnTo>
                  <a:lnTo>
                    <a:pt x="53" y="73"/>
                  </a:lnTo>
                  <a:lnTo>
                    <a:pt x="56" y="75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7" y="64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57" y="33"/>
                  </a:lnTo>
                  <a:lnTo>
                    <a:pt x="48" y="21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6" y="7"/>
                  </a:lnTo>
                  <a:lnTo>
                    <a:pt x="1" y="1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4894" y="1768"/>
              <a:ext cx="74" cy="92"/>
            </a:xfrm>
            <a:custGeom>
              <a:avLst/>
              <a:gdLst/>
              <a:ahLst/>
              <a:cxnLst>
                <a:cxn ang="0">
                  <a:pos x="1" y="17"/>
                </a:cxn>
                <a:cxn ang="0">
                  <a:pos x="0" y="18"/>
                </a:cxn>
                <a:cxn ang="0">
                  <a:pos x="4" y="23"/>
                </a:cxn>
                <a:cxn ang="0">
                  <a:pos x="10" y="27"/>
                </a:cxn>
                <a:cxn ang="0">
                  <a:pos x="11" y="29"/>
                </a:cxn>
                <a:cxn ang="0">
                  <a:pos x="16" y="37"/>
                </a:cxn>
                <a:cxn ang="0">
                  <a:pos x="11" y="34"/>
                </a:cxn>
                <a:cxn ang="0">
                  <a:pos x="4" y="38"/>
                </a:cxn>
                <a:cxn ang="0">
                  <a:pos x="4" y="41"/>
                </a:cxn>
                <a:cxn ang="0">
                  <a:pos x="10" y="44"/>
                </a:cxn>
                <a:cxn ang="0">
                  <a:pos x="11" y="44"/>
                </a:cxn>
                <a:cxn ang="0">
                  <a:pos x="8" y="39"/>
                </a:cxn>
                <a:cxn ang="0">
                  <a:pos x="11" y="40"/>
                </a:cxn>
                <a:cxn ang="0">
                  <a:pos x="18" y="52"/>
                </a:cxn>
                <a:cxn ang="0">
                  <a:pos x="23" y="58"/>
                </a:cxn>
                <a:cxn ang="0">
                  <a:pos x="22" y="62"/>
                </a:cxn>
                <a:cxn ang="0">
                  <a:pos x="23" y="64"/>
                </a:cxn>
                <a:cxn ang="0">
                  <a:pos x="24" y="78"/>
                </a:cxn>
                <a:cxn ang="0">
                  <a:pos x="26" y="81"/>
                </a:cxn>
                <a:cxn ang="0">
                  <a:pos x="27" y="79"/>
                </a:cxn>
                <a:cxn ang="0">
                  <a:pos x="29" y="79"/>
                </a:cxn>
                <a:cxn ang="0">
                  <a:pos x="30" y="85"/>
                </a:cxn>
                <a:cxn ang="0">
                  <a:pos x="26" y="83"/>
                </a:cxn>
                <a:cxn ang="0">
                  <a:pos x="27" y="89"/>
                </a:cxn>
                <a:cxn ang="0">
                  <a:pos x="29" y="91"/>
                </a:cxn>
                <a:cxn ang="0">
                  <a:pos x="32" y="87"/>
                </a:cxn>
                <a:cxn ang="0">
                  <a:pos x="33" y="89"/>
                </a:cxn>
                <a:cxn ang="0">
                  <a:pos x="35" y="85"/>
                </a:cxn>
                <a:cxn ang="0">
                  <a:pos x="38" y="87"/>
                </a:cxn>
                <a:cxn ang="0">
                  <a:pos x="43" y="81"/>
                </a:cxn>
                <a:cxn ang="0">
                  <a:pos x="42" y="85"/>
                </a:cxn>
                <a:cxn ang="0">
                  <a:pos x="46" y="86"/>
                </a:cxn>
                <a:cxn ang="0">
                  <a:pos x="47" y="85"/>
                </a:cxn>
                <a:cxn ang="0">
                  <a:pos x="45" y="79"/>
                </a:cxn>
                <a:cxn ang="0">
                  <a:pos x="49" y="83"/>
                </a:cxn>
                <a:cxn ang="0">
                  <a:pos x="50" y="79"/>
                </a:cxn>
                <a:cxn ang="0">
                  <a:pos x="48" y="78"/>
                </a:cxn>
                <a:cxn ang="0">
                  <a:pos x="51" y="76"/>
                </a:cxn>
                <a:cxn ang="0">
                  <a:pos x="58" y="78"/>
                </a:cxn>
                <a:cxn ang="0">
                  <a:pos x="61" y="79"/>
                </a:cxn>
                <a:cxn ang="0">
                  <a:pos x="62" y="72"/>
                </a:cxn>
                <a:cxn ang="0">
                  <a:pos x="69" y="72"/>
                </a:cxn>
                <a:cxn ang="0">
                  <a:pos x="73" y="68"/>
                </a:cxn>
                <a:cxn ang="0">
                  <a:pos x="71" y="54"/>
                </a:cxn>
                <a:cxn ang="0">
                  <a:pos x="69" y="54"/>
                </a:cxn>
                <a:cxn ang="0">
                  <a:pos x="62" y="35"/>
                </a:cxn>
                <a:cxn ang="0">
                  <a:pos x="52" y="22"/>
                </a:cxn>
                <a:cxn ang="0">
                  <a:pos x="26" y="0"/>
                </a:cxn>
                <a:cxn ang="0">
                  <a:pos x="18" y="6"/>
                </a:cxn>
                <a:cxn ang="0">
                  <a:pos x="7" y="7"/>
                </a:cxn>
                <a:cxn ang="0">
                  <a:pos x="1" y="17"/>
                </a:cxn>
              </a:cxnLst>
              <a:rect l="0" t="0" r="r" b="b"/>
              <a:pathLst>
                <a:path w="74" h="92">
                  <a:moveTo>
                    <a:pt x="1" y="17"/>
                  </a:moveTo>
                  <a:lnTo>
                    <a:pt x="0" y="18"/>
                  </a:lnTo>
                  <a:lnTo>
                    <a:pt x="4" y="23"/>
                  </a:lnTo>
                  <a:lnTo>
                    <a:pt x="10" y="27"/>
                  </a:lnTo>
                  <a:lnTo>
                    <a:pt x="11" y="29"/>
                  </a:lnTo>
                  <a:lnTo>
                    <a:pt x="16" y="37"/>
                  </a:lnTo>
                  <a:lnTo>
                    <a:pt x="11" y="34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8" y="39"/>
                  </a:lnTo>
                  <a:lnTo>
                    <a:pt x="11" y="40"/>
                  </a:lnTo>
                  <a:lnTo>
                    <a:pt x="18" y="52"/>
                  </a:lnTo>
                  <a:lnTo>
                    <a:pt x="23" y="58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78"/>
                  </a:lnTo>
                  <a:lnTo>
                    <a:pt x="26" y="81"/>
                  </a:lnTo>
                  <a:lnTo>
                    <a:pt x="27" y="79"/>
                  </a:lnTo>
                  <a:lnTo>
                    <a:pt x="29" y="79"/>
                  </a:lnTo>
                  <a:lnTo>
                    <a:pt x="30" y="85"/>
                  </a:lnTo>
                  <a:lnTo>
                    <a:pt x="26" y="83"/>
                  </a:lnTo>
                  <a:lnTo>
                    <a:pt x="27" y="89"/>
                  </a:lnTo>
                  <a:lnTo>
                    <a:pt x="29" y="91"/>
                  </a:lnTo>
                  <a:lnTo>
                    <a:pt x="32" y="87"/>
                  </a:lnTo>
                  <a:lnTo>
                    <a:pt x="33" y="89"/>
                  </a:lnTo>
                  <a:lnTo>
                    <a:pt x="35" y="85"/>
                  </a:lnTo>
                  <a:lnTo>
                    <a:pt x="38" y="87"/>
                  </a:lnTo>
                  <a:lnTo>
                    <a:pt x="43" y="81"/>
                  </a:lnTo>
                  <a:lnTo>
                    <a:pt x="42" y="85"/>
                  </a:lnTo>
                  <a:lnTo>
                    <a:pt x="46" y="86"/>
                  </a:lnTo>
                  <a:lnTo>
                    <a:pt x="47" y="85"/>
                  </a:lnTo>
                  <a:lnTo>
                    <a:pt x="45" y="79"/>
                  </a:lnTo>
                  <a:lnTo>
                    <a:pt x="49" y="83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51" y="76"/>
                  </a:lnTo>
                  <a:lnTo>
                    <a:pt x="58" y="78"/>
                  </a:lnTo>
                  <a:lnTo>
                    <a:pt x="61" y="79"/>
                  </a:lnTo>
                  <a:lnTo>
                    <a:pt x="62" y="72"/>
                  </a:lnTo>
                  <a:lnTo>
                    <a:pt x="69" y="72"/>
                  </a:lnTo>
                  <a:lnTo>
                    <a:pt x="73" y="68"/>
                  </a:lnTo>
                  <a:lnTo>
                    <a:pt x="71" y="54"/>
                  </a:lnTo>
                  <a:lnTo>
                    <a:pt x="69" y="54"/>
                  </a:lnTo>
                  <a:lnTo>
                    <a:pt x="62" y="35"/>
                  </a:lnTo>
                  <a:lnTo>
                    <a:pt x="52" y="22"/>
                  </a:lnTo>
                  <a:lnTo>
                    <a:pt x="26" y="0"/>
                  </a:lnTo>
                  <a:lnTo>
                    <a:pt x="18" y="6"/>
                  </a:lnTo>
                  <a:lnTo>
                    <a:pt x="7" y="7"/>
                  </a:lnTo>
                  <a:lnTo>
                    <a:pt x="1" y="1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4834" y="1676"/>
              <a:ext cx="81" cy="10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8" y="68"/>
                </a:cxn>
                <a:cxn ang="0">
                  <a:pos x="11" y="66"/>
                </a:cxn>
                <a:cxn ang="0">
                  <a:pos x="22" y="68"/>
                </a:cxn>
                <a:cxn ang="0">
                  <a:pos x="26" y="83"/>
                </a:cxn>
                <a:cxn ang="0">
                  <a:pos x="27" y="85"/>
                </a:cxn>
                <a:cxn ang="0">
                  <a:pos x="30" y="85"/>
                </a:cxn>
                <a:cxn ang="0">
                  <a:pos x="25" y="89"/>
                </a:cxn>
                <a:cxn ang="0">
                  <a:pos x="25" y="98"/>
                </a:cxn>
                <a:cxn ang="0">
                  <a:pos x="32" y="98"/>
                </a:cxn>
                <a:cxn ang="0">
                  <a:pos x="31" y="101"/>
                </a:cxn>
                <a:cxn ang="0">
                  <a:pos x="37" y="105"/>
                </a:cxn>
                <a:cxn ang="0">
                  <a:pos x="41" y="103"/>
                </a:cxn>
                <a:cxn ang="0">
                  <a:pos x="40" y="99"/>
                </a:cxn>
                <a:cxn ang="0">
                  <a:pos x="50" y="104"/>
                </a:cxn>
                <a:cxn ang="0">
                  <a:pos x="54" y="102"/>
                </a:cxn>
                <a:cxn ang="0">
                  <a:pos x="57" y="104"/>
                </a:cxn>
                <a:cxn ang="0">
                  <a:pos x="63" y="95"/>
                </a:cxn>
                <a:cxn ang="0">
                  <a:pos x="73" y="94"/>
                </a:cxn>
                <a:cxn ang="0">
                  <a:pos x="80" y="88"/>
                </a:cxn>
                <a:cxn ang="0">
                  <a:pos x="63" y="77"/>
                </a:cxn>
                <a:cxn ang="0">
                  <a:pos x="58" y="75"/>
                </a:cxn>
                <a:cxn ang="0">
                  <a:pos x="53" y="63"/>
                </a:cxn>
                <a:cxn ang="0">
                  <a:pos x="58" y="58"/>
                </a:cxn>
                <a:cxn ang="0">
                  <a:pos x="64" y="58"/>
                </a:cxn>
                <a:cxn ang="0">
                  <a:pos x="70" y="49"/>
                </a:cxn>
                <a:cxn ang="0">
                  <a:pos x="77" y="41"/>
                </a:cxn>
                <a:cxn ang="0">
                  <a:pos x="69" y="27"/>
                </a:cxn>
                <a:cxn ang="0">
                  <a:pos x="71" y="19"/>
                </a:cxn>
                <a:cxn ang="0">
                  <a:pos x="73" y="13"/>
                </a:cxn>
                <a:cxn ang="0">
                  <a:pos x="77" y="13"/>
                </a:cxn>
                <a:cxn ang="0">
                  <a:pos x="75" y="11"/>
                </a:cxn>
                <a:cxn ang="0">
                  <a:pos x="72" y="7"/>
                </a:cxn>
                <a:cxn ang="0">
                  <a:pos x="69" y="7"/>
                </a:cxn>
                <a:cxn ang="0">
                  <a:pos x="59" y="0"/>
                </a:cxn>
                <a:cxn ang="0">
                  <a:pos x="58" y="3"/>
                </a:cxn>
                <a:cxn ang="0">
                  <a:pos x="59" y="12"/>
                </a:cxn>
                <a:cxn ang="0">
                  <a:pos x="53" y="18"/>
                </a:cxn>
                <a:cxn ang="0">
                  <a:pos x="40" y="19"/>
                </a:cxn>
                <a:cxn ang="0">
                  <a:pos x="40" y="22"/>
                </a:cxn>
                <a:cxn ang="0">
                  <a:pos x="47" y="31"/>
                </a:cxn>
                <a:cxn ang="0">
                  <a:pos x="35" y="32"/>
                </a:cxn>
                <a:cxn ang="0">
                  <a:pos x="24" y="28"/>
                </a:cxn>
                <a:cxn ang="0">
                  <a:pos x="16" y="43"/>
                </a:cxn>
                <a:cxn ang="0">
                  <a:pos x="3" y="50"/>
                </a:cxn>
                <a:cxn ang="0">
                  <a:pos x="0" y="60"/>
                </a:cxn>
              </a:cxnLst>
              <a:rect l="0" t="0" r="r" b="b"/>
              <a:pathLst>
                <a:path w="81" h="106">
                  <a:moveTo>
                    <a:pt x="0" y="60"/>
                  </a:moveTo>
                  <a:lnTo>
                    <a:pt x="8" y="68"/>
                  </a:lnTo>
                  <a:lnTo>
                    <a:pt x="11" y="66"/>
                  </a:lnTo>
                  <a:lnTo>
                    <a:pt x="22" y="68"/>
                  </a:lnTo>
                  <a:lnTo>
                    <a:pt x="26" y="83"/>
                  </a:lnTo>
                  <a:lnTo>
                    <a:pt x="27" y="85"/>
                  </a:lnTo>
                  <a:lnTo>
                    <a:pt x="30" y="85"/>
                  </a:lnTo>
                  <a:lnTo>
                    <a:pt x="25" y="89"/>
                  </a:lnTo>
                  <a:lnTo>
                    <a:pt x="25" y="98"/>
                  </a:lnTo>
                  <a:lnTo>
                    <a:pt x="32" y="98"/>
                  </a:lnTo>
                  <a:lnTo>
                    <a:pt x="31" y="101"/>
                  </a:lnTo>
                  <a:lnTo>
                    <a:pt x="37" y="105"/>
                  </a:lnTo>
                  <a:lnTo>
                    <a:pt x="41" y="103"/>
                  </a:lnTo>
                  <a:lnTo>
                    <a:pt x="40" y="99"/>
                  </a:lnTo>
                  <a:lnTo>
                    <a:pt x="50" y="104"/>
                  </a:lnTo>
                  <a:lnTo>
                    <a:pt x="54" y="102"/>
                  </a:lnTo>
                  <a:lnTo>
                    <a:pt x="57" y="104"/>
                  </a:lnTo>
                  <a:lnTo>
                    <a:pt x="63" y="95"/>
                  </a:lnTo>
                  <a:lnTo>
                    <a:pt x="73" y="94"/>
                  </a:lnTo>
                  <a:lnTo>
                    <a:pt x="80" y="88"/>
                  </a:lnTo>
                  <a:lnTo>
                    <a:pt x="63" y="77"/>
                  </a:lnTo>
                  <a:lnTo>
                    <a:pt x="58" y="75"/>
                  </a:lnTo>
                  <a:lnTo>
                    <a:pt x="53" y="63"/>
                  </a:lnTo>
                  <a:lnTo>
                    <a:pt x="58" y="58"/>
                  </a:lnTo>
                  <a:lnTo>
                    <a:pt x="64" y="58"/>
                  </a:lnTo>
                  <a:lnTo>
                    <a:pt x="70" y="49"/>
                  </a:lnTo>
                  <a:lnTo>
                    <a:pt x="77" y="41"/>
                  </a:lnTo>
                  <a:lnTo>
                    <a:pt x="69" y="27"/>
                  </a:lnTo>
                  <a:lnTo>
                    <a:pt x="71" y="19"/>
                  </a:lnTo>
                  <a:lnTo>
                    <a:pt x="73" y="13"/>
                  </a:lnTo>
                  <a:lnTo>
                    <a:pt x="77" y="13"/>
                  </a:lnTo>
                  <a:lnTo>
                    <a:pt x="75" y="11"/>
                  </a:lnTo>
                  <a:lnTo>
                    <a:pt x="72" y="7"/>
                  </a:lnTo>
                  <a:lnTo>
                    <a:pt x="69" y="7"/>
                  </a:lnTo>
                  <a:lnTo>
                    <a:pt x="59" y="0"/>
                  </a:lnTo>
                  <a:lnTo>
                    <a:pt x="58" y="3"/>
                  </a:lnTo>
                  <a:lnTo>
                    <a:pt x="59" y="12"/>
                  </a:lnTo>
                  <a:lnTo>
                    <a:pt x="53" y="18"/>
                  </a:lnTo>
                  <a:lnTo>
                    <a:pt x="40" y="19"/>
                  </a:lnTo>
                  <a:lnTo>
                    <a:pt x="40" y="22"/>
                  </a:lnTo>
                  <a:lnTo>
                    <a:pt x="47" y="31"/>
                  </a:lnTo>
                  <a:lnTo>
                    <a:pt x="35" y="32"/>
                  </a:lnTo>
                  <a:lnTo>
                    <a:pt x="24" y="28"/>
                  </a:lnTo>
                  <a:lnTo>
                    <a:pt x="16" y="43"/>
                  </a:lnTo>
                  <a:lnTo>
                    <a:pt x="3" y="50"/>
                  </a:lnTo>
                  <a:lnTo>
                    <a:pt x="0" y="6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4834" y="1676"/>
              <a:ext cx="86" cy="111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24" y="72"/>
                </a:cxn>
                <a:cxn ang="0">
                  <a:pos x="27" y="87"/>
                </a:cxn>
                <a:cxn ang="0">
                  <a:pos x="29" y="89"/>
                </a:cxn>
                <a:cxn ang="0">
                  <a:pos x="32" y="89"/>
                </a:cxn>
                <a:cxn ang="0">
                  <a:pos x="26" y="93"/>
                </a:cxn>
                <a:cxn ang="0">
                  <a:pos x="26" y="102"/>
                </a:cxn>
                <a:cxn ang="0">
                  <a:pos x="34" y="102"/>
                </a:cxn>
                <a:cxn ang="0">
                  <a:pos x="32" y="106"/>
                </a:cxn>
                <a:cxn ang="0">
                  <a:pos x="39" y="110"/>
                </a:cxn>
                <a:cxn ang="0">
                  <a:pos x="44" y="107"/>
                </a:cxn>
                <a:cxn ang="0">
                  <a:pos x="42" y="104"/>
                </a:cxn>
                <a:cxn ang="0">
                  <a:pos x="53" y="109"/>
                </a:cxn>
                <a:cxn ang="0">
                  <a:pos x="57" y="107"/>
                </a:cxn>
                <a:cxn ang="0">
                  <a:pos x="60" y="109"/>
                </a:cxn>
                <a:cxn ang="0">
                  <a:pos x="67" y="100"/>
                </a:cxn>
                <a:cxn ang="0">
                  <a:pos x="78" y="99"/>
                </a:cxn>
                <a:cxn ang="0">
                  <a:pos x="85" y="93"/>
                </a:cxn>
                <a:cxn ang="0">
                  <a:pos x="67" y="80"/>
                </a:cxn>
                <a:cxn ang="0">
                  <a:pos x="61" y="79"/>
                </a:cxn>
                <a:cxn ang="0">
                  <a:pos x="56" y="65"/>
                </a:cxn>
                <a:cxn ang="0">
                  <a:pos x="61" y="60"/>
                </a:cxn>
                <a:cxn ang="0">
                  <a:pos x="68" y="60"/>
                </a:cxn>
                <a:cxn ang="0">
                  <a:pos x="74" y="52"/>
                </a:cxn>
                <a:cxn ang="0">
                  <a:pos x="81" y="43"/>
                </a:cxn>
                <a:cxn ang="0">
                  <a:pos x="74" y="28"/>
                </a:cxn>
                <a:cxn ang="0">
                  <a:pos x="75" y="20"/>
                </a:cxn>
                <a:cxn ang="0">
                  <a:pos x="77" y="13"/>
                </a:cxn>
                <a:cxn ang="0">
                  <a:pos x="81" y="13"/>
                </a:cxn>
                <a:cxn ang="0">
                  <a:pos x="80" y="11"/>
                </a:cxn>
                <a:cxn ang="0">
                  <a:pos x="76" y="7"/>
                </a:cxn>
                <a:cxn ang="0">
                  <a:pos x="74" y="7"/>
                </a:cxn>
                <a:cxn ang="0">
                  <a:pos x="63" y="0"/>
                </a:cxn>
                <a:cxn ang="0">
                  <a:pos x="61" y="3"/>
                </a:cxn>
                <a:cxn ang="0">
                  <a:pos x="62" y="12"/>
                </a:cxn>
                <a:cxn ang="0">
                  <a:pos x="56" y="19"/>
                </a:cxn>
                <a:cxn ang="0">
                  <a:pos x="43" y="20"/>
                </a:cxn>
                <a:cxn ang="0">
                  <a:pos x="43" y="23"/>
                </a:cxn>
                <a:cxn ang="0">
                  <a:pos x="50" y="32"/>
                </a:cxn>
                <a:cxn ang="0">
                  <a:pos x="38" y="33"/>
                </a:cxn>
                <a:cxn ang="0">
                  <a:pos x="25" y="30"/>
                </a:cxn>
                <a:cxn ang="0">
                  <a:pos x="17" y="45"/>
                </a:cxn>
                <a:cxn ang="0">
                  <a:pos x="4" y="52"/>
                </a:cxn>
                <a:cxn ang="0">
                  <a:pos x="0" y="63"/>
                </a:cxn>
              </a:cxnLst>
              <a:rect l="0" t="0" r="r" b="b"/>
              <a:pathLst>
                <a:path w="86" h="111">
                  <a:moveTo>
                    <a:pt x="0" y="63"/>
                  </a:moveTo>
                  <a:lnTo>
                    <a:pt x="9" y="71"/>
                  </a:lnTo>
                  <a:lnTo>
                    <a:pt x="11" y="69"/>
                  </a:lnTo>
                  <a:lnTo>
                    <a:pt x="24" y="72"/>
                  </a:lnTo>
                  <a:lnTo>
                    <a:pt x="27" y="87"/>
                  </a:lnTo>
                  <a:lnTo>
                    <a:pt x="29" y="89"/>
                  </a:lnTo>
                  <a:lnTo>
                    <a:pt x="32" y="89"/>
                  </a:lnTo>
                  <a:lnTo>
                    <a:pt x="26" y="93"/>
                  </a:lnTo>
                  <a:lnTo>
                    <a:pt x="26" y="102"/>
                  </a:lnTo>
                  <a:lnTo>
                    <a:pt x="34" y="102"/>
                  </a:lnTo>
                  <a:lnTo>
                    <a:pt x="32" y="106"/>
                  </a:lnTo>
                  <a:lnTo>
                    <a:pt x="39" y="110"/>
                  </a:lnTo>
                  <a:lnTo>
                    <a:pt x="44" y="107"/>
                  </a:lnTo>
                  <a:lnTo>
                    <a:pt x="42" y="104"/>
                  </a:lnTo>
                  <a:lnTo>
                    <a:pt x="53" y="109"/>
                  </a:lnTo>
                  <a:lnTo>
                    <a:pt x="57" y="107"/>
                  </a:lnTo>
                  <a:lnTo>
                    <a:pt x="60" y="109"/>
                  </a:lnTo>
                  <a:lnTo>
                    <a:pt x="67" y="100"/>
                  </a:lnTo>
                  <a:lnTo>
                    <a:pt x="78" y="99"/>
                  </a:lnTo>
                  <a:lnTo>
                    <a:pt x="85" y="93"/>
                  </a:lnTo>
                  <a:lnTo>
                    <a:pt x="67" y="80"/>
                  </a:lnTo>
                  <a:lnTo>
                    <a:pt x="61" y="79"/>
                  </a:lnTo>
                  <a:lnTo>
                    <a:pt x="56" y="65"/>
                  </a:lnTo>
                  <a:lnTo>
                    <a:pt x="61" y="60"/>
                  </a:lnTo>
                  <a:lnTo>
                    <a:pt x="68" y="60"/>
                  </a:lnTo>
                  <a:lnTo>
                    <a:pt x="74" y="52"/>
                  </a:lnTo>
                  <a:lnTo>
                    <a:pt x="81" y="43"/>
                  </a:lnTo>
                  <a:lnTo>
                    <a:pt x="74" y="28"/>
                  </a:lnTo>
                  <a:lnTo>
                    <a:pt x="75" y="20"/>
                  </a:lnTo>
                  <a:lnTo>
                    <a:pt x="77" y="13"/>
                  </a:lnTo>
                  <a:lnTo>
                    <a:pt x="81" y="13"/>
                  </a:lnTo>
                  <a:lnTo>
                    <a:pt x="80" y="11"/>
                  </a:lnTo>
                  <a:lnTo>
                    <a:pt x="76" y="7"/>
                  </a:lnTo>
                  <a:lnTo>
                    <a:pt x="74" y="7"/>
                  </a:lnTo>
                  <a:lnTo>
                    <a:pt x="63" y="0"/>
                  </a:lnTo>
                  <a:lnTo>
                    <a:pt x="61" y="3"/>
                  </a:lnTo>
                  <a:lnTo>
                    <a:pt x="62" y="12"/>
                  </a:lnTo>
                  <a:lnTo>
                    <a:pt x="56" y="19"/>
                  </a:lnTo>
                  <a:lnTo>
                    <a:pt x="43" y="20"/>
                  </a:lnTo>
                  <a:lnTo>
                    <a:pt x="43" y="23"/>
                  </a:lnTo>
                  <a:lnTo>
                    <a:pt x="50" y="32"/>
                  </a:lnTo>
                  <a:lnTo>
                    <a:pt x="38" y="33"/>
                  </a:lnTo>
                  <a:lnTo>
                    <a:pt x="25" y="30"/>
                  </a:lnTo>
                  <a:lnTo>
                    <a:pt x="17" y="45"/>
                  </a:lnTo>
                  <a:lnTo>
                    <a:pt x="4" y="52"/>
                  </a:lnTo>
                  <a:lnTo>
                    <a:pt x="0" y="6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Freeform 230"/>
            <p:cNvSpPr>
              <a:spLocks/>
            </p:cNvSpPr>
            <p:nvPr/>
          </p:nvSpPr>
          <p:spPr bwMode="auto">
            <a:xfrm>
              <a:off x="3890" y="1735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Freeform 231"/>
            <p:cNvSpPr>
              <a:spLocks/>
            </p:cNvSpPr>
            <p:nvPr/>
          </p:nvSpPr>
          <p:spPr bwMode="auto">
            <a:xfrm>
              <a:off x="3891" y="1738"/>
              <a:ext cx="6" cy="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1"/>
                </a:cxn>
              </a:cxnLst>
              <a:rect l="0" t="0" r="r" b="b"/>
              <a:pathLst>
                <a:path w="6" h="3">
                  <a:moveTo>
                    <a:pt x="5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3897" y="1731"/>
              <a:ext cx="2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3897" y="1731"/>
              <a:ext cx="8" cy="7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4" y="6"/>
                </a:cxn>
                <a:cxn ang="0">
                  <a:pos x="7" y="6"/>
                </a:cxn>
              </a:cxnLst>
              <a:rect l="0" t="0" r="r" b="b"/>
              <a:pathLst>
                <a:path w="8" h="7">
                  <a:moveTo>
                    <a:pt x="7" y="6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7" y="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3909" y="1731"/>
              <a:ext cx="2" cy="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lnTo>
                    <a:pt x="1" y="5"/>
                  </a:lnTo>
                  <a:lnTo>
                    <a:pt x="1" y="0"/>
                  </a:lnTo>
                  <a:lnTo>
                    <a:pt x="0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Freeform 235"/>
            <p:cNvSpPr>
              <a:spLocks/>
            </p:cNvSpPr>
            <p:nvPr/>
          </p:nvSpPr>
          <p:spPr bwMode="auto">
            <a:xfrm>
              <a:off x="3910" y="1736"/>
              <a:ext cx="5" cy="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Freeform 236"/>
            <p:cNvSpPr>
              <a:spLocks/>
            </p:cNvSpPr>
            <p:nvPr/>
          </p:nvSpPr>
          <p:spPr bwMode="auto">
            <a:xfrm>
              <a:off x="3869" y="1667"/>
              <a:ext cx="172" cy="79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13" y="10"/>
                </a:cxn>
                <a:cxn ang="0">
                  <a:pos x="20" y="8"/>
                </a:cxn>
                <a:cxn ang="0">
                  <a:pos x="34" y="10"/>
                </a:cxn>
                <a:cxn ang="0">
                  <a:pos x="52" y="15"/>
                </a:cxn>
                <a:cxn ang="0">
                  <a:pos x="52" y="5"/>
                </a:cxn>
                <a:cxn ang="0">
                  <a:pos x="61" y="0"/>
                </a:cxn>
                <a:cxn ang="0">
                  <a:pos x="71" y="5"/>
                </a:cxn>
                <a:cxn ang="0">
                  <a:pos x="83" y="7"/>
                </a:cxn>
                <a:cxn ang="0">
                  <a:pos x="111" y="5"/>
                </a:cxn>
                <a:cxn ang="0">
                  <a:pos x="148" y="9"/>
                </a:cxn>
                <a:cxn ang="0">
                  <a:pos x="156" y="15"/>
                </a:cxn>
                <a:cxn ang="0">
                  <a:pos x="169" y="19"/>
                </a:cxn>
                <a:cxn ang="0">
                  <a:pos x="171" y="26"/>
                </a:cxn>
                <a:cxn ang="0">
                  <a:pos x="150" y="36"/>
                </a:cxn>
                <a:cxn ang="0">
                  <a:pos x="144" y="44"/>
                </a:cxn>
                <a:cxn ang="0">
                  <a:pos x="124" y="48"/>
                </a:cxn>
                <a:cxn ang="0">
                  <a:pos x="121" y="56"/>
                </a:cxn>
                <a:cxn ang="0">
                  <a:pos x="118" y="58"/>
                </a:cxn>
                <a:cxn ang="0">
                  <a:pos x="107" y="59"/>
                </a:cxn>
                <a:cxn ang="0">
                  <a:pos x="104" y="55"/>
                </a:cxn>
                <a:cxn ang="0">
                  <a:pos x="101" y="55"/>
                </a:cxn>
                <a:cxn ang="0">
                  <a:pos x="93" y="56"/>
                </a:cxn>
                <a:cxn ang="0">
                  <a:pos x="92" y="59"/>
                </a:cxn>
                <a:cxn ang="0">
                  <a:pos x="81" y="65"/>
                </a:cxn>
                <a:cxn ang="0">
                  <a:pos x="80" y="71"/>
                </a:cxn>
                <a:cxn ang="0">
                  <a:pos x="80" y="73"/>
                </a:cxn>
                <a:cxn ang="0">
                  <a:pos x="74" y="71"/>
                </a:cxn>
                <a:cxn ang="0">
                  <a:pos x="74" y="76"/>
                </a:cxn>
                <a:cxn ang="0">
                  <a:pos x="63" y="76"/>
                </a:cxn>
                <a:cxn ang="0">
                  <a:pos x="55" y="78"/>
                </a:cxn>
                <a:cxn ang="0">
                  <a:pos x="47" y="78"/>
                </a:cxn>
                <a:cxn ang="0">
                  <a:pos x="45" y="74"/>
                </a:cxn>
                <a:cxn ang="0">
                  <a:pos x="39" y="72"/>
                </a:cxn>
                <a:cxn ang="0">
                  <a:pos x="31" y="75"/>
                </a:cxn>
                <a:cxn ang="0">
                  <a:pos x="24" y="71"/>
                </a:cxn>
                <a:cxn ang="0">
                  <a:pos x="4" y="73"/>
                </a:cxn>
                <a:cxn ang="0">
                  <a:pos x="2" y="71"/>
                </a:cxn>
                <a:cxn ang="0">
                  <a:pos x="0" y="64"/>
                </a:cxn>
                <a:cxn ang="0">
                  <a:pos x="7" y="62"/>
                </a:cxn>
                <a:cxn ang="0">
                  <a:pos x="14" y="62"/>
                </a:cxn>
                <a:cxn ang="0">
                  <a:pos x="21" y="64"/>
                </a:cxn>
                <a:cxn ang="0">
                  <a:pos x="27" y="58"/>
                </a:cxn>
                <a:cxn ang="0">
                  <a:pos x="43" y="59"/>
                </a:cxn>
                <a:cxn ang="0">
                  <a:pos x="46" y="54"/>
                </a:cxn>
                <a:cxn ang="0">
                  <a:pos x="52" y="53"/>
                </a:cxn>
                <a:cxn ang="0">
                  <a:pos x="60" y="47"/>
                </a:cxn>
                <a:cxn ang="0">
                  <a:pos x="44" y="43"/>
                </a:cxn>
                <a:cxn ang="0">
                  <a:pos x="36" y="39"/>
                </a:cxn>
                <a:cxn ang="0">
                  <a:pos x="35" y="37"/>
                </a:cxn>
                <a:cxn ang="0">
                  <a:pos x="31" y="34"/>
                </a:cxn>
                <a:cxn ang="0">
                  <a:pos x="29" y="42"/>
                </a:cxn>
                <a:cxn ang="0">
                  <a:pos x="18" y="39"/>
                </a:cxn>
                <a:cxn ang="0">
                  <a:pos x="15" y="34"/>
                </a:cxn>
                <a:cxn ang="0">
                  <a:pos x="8" y="34"/>
                </a:cxn>
                <a:cxn ang="0">
                  <a:pos x="7" y="31"/>
                </a:cxn>
                <a:cxn ang="0">
                  <a:pos x="20" y="21"/>
                </a:cxn>
                <a:cxn ang="0">
                  <a:pos x="18" y="19"/>
                </a:cxn>
                <a:cxn ang="0">
                  <a:pos x="12" y="17"/>
                </a:cxn>
              </a:cxnLst>
              <a:rect l="0" t="0" r="r" b="b"/>
              <a:pathLst>
                <a:path w="172" h="79">
                  <a:moveTo>
                    <a:pt x="12" y="17"/>
                  </a:moveTo>
                  <a:lnTo>
                    <a:pt x="13" y="10"/>
                  </a:lnTo>
                  <a:lnTo>
                    <a:pt x="20" y="8"/>
                  </a:lnTo>
                  <a:lnTo>
                    <a:pt x="34" y="10"/>
                  </a:lnTo>
                  <a:lnTo>
                    <a:pt x="52" y="15"/>
                  </a:lnTo>
                  <a:lnTo>
                    <a:pt x="52" y="5"/>
                  </a:lnTo>
                  <a:lnTo>
                    <a:pt x="61" y="0"/>
                  </a:lnTo>
                  <a:lnTo>
                    <a:pt x="71" y="5"/>
                  </a:lnTo>
                  <a:lnTo>
                    <a:pt x="83" y="7"/>
                  </a:lnTo>
                  <a:lnTo>
                    <a:pt x="111" y="5"/>
                  </a:lnTo>
                  <a:lnTo>
                    <a:pt x="148" y="9"/>
                  </a:lnTo>
                  <a:lnTo>
                    <a:pt x="156" y="15"/>
                  </a:lnTo>
                  <a:lnTo>
                    <a:pt x="169" y="19"/>
                  </a:lnTo>
                  <a:lnTo>
                    <a:pt x="171" y="26"/>
                  </a:lnTo>
                  <a:lnTo>
                    <a:pt x="150" y="36"/>
                  </a:lnTo>
                  <a:lnTo>
                    <a:pt x="144" y="44"/>
                  </a:lnTo>
                  <a:lnTo>
                    <a:pt x="124" y="48"/>
                  </a:lnTo>
                  <a:lnTo>
                    <a:pt x="121" y="56"/>
                  </a:lnTo>
                  <a:lnTo>
                    <a:pt x="118" y="58"/>
                  </a:lnTo>
                  <a:lnTo>
                    <a:pt x="107" y="59"/>
                  </a:lnTo>
                  <a:lnTo>
                    <a:pt x="104" y="55"/>
                  </a:lnTo>
                  <a:lnTo>
                    <a:pt x="101" y="55"/>
                  </a:lnTo>
                  <a:lnTo>
                    <a:pt x="93" y="56"/>
                  </a:lnTo>
                  <a:lnTo>
                    <a:pt x="92" y="59"/>
                  </a:lnTo>
                  <a:lnTo>
                    <a:pt x="81" y="65"/>
                  </a:lnTo>
                  <a:lnTo>
                    <a:pt x="80" y="71"/>
                  </a:lnTo>
                  <a:lnTo>
                    <a:pt x="80" y="73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3" y="76"/>
                  </a:lnTo>
                  <a:lnTo>
                    <a:pt x="55" y="78"/>
                  </a:lnTo>
                  <a:lnTo>
                    <a:pt x="47" y="78"/>
                  </a:lnTo>
                  <a:lnTo>
                    <a:pt x="45" y="74"/>
                  </a:lnTo>
                  <a:lnTo>
                    <a:pt x="39" y="72"/>
                  </a:lnTo>
                  <a:lnTo>
                    <a:pt x="31" y="75"/>
                  </a:lnTo>
                  <a:lnTo>
                    <a:pt x="24" y="71"/>
                  </a:lnTo>
                  <a:lnTo>
                    <a:pt x="4" y="73"/>
                  </a:lnTo>
                  <a:lnTo>
                    <a:pt x="2" y="71"/>
                  </a:lnTo>
                  <a:lnTo>
                    <a:pt x="0" y="64"/>
                  </a:lnTo>
                  <a:lnTo>
                    <a:pt x="7" y="62"/>
                  </a:lnTo>
                  <a:lnTo>
                    <a:pt x="14" y="62"/>
                  </a:lnTo>
                  <a:lnTo>
                    <a:pt x="21" y="64"/>
                  </a:lnTo>
                  <a:lnTo>
                    <a:pt x="27" y="58"/>
                  </a:lnTo>
                  <a:lnTo>
                    <a:pt x="43" y="59"/>
                  </a:lnTo>
                  <a:lnTo>
                    <a:pt x="46" y="54"/>
                  </a:lnTo>
                  <a:lnTo>
                    <a:pt x="52" y="53"/>
                  </a:lnTo>
                  <a:lnTo>
                    <a:pt x="60" y="47"/>
                  </a:lnTo>
                  <a:lnTo>
                    <a:pt x="44" y="43"/>
                  </a:lnTo>
                  <a:lnTo>
                    <a:pt x="36" y="39"/>
                  </a:lnTo>
                  <a:lnTo>
                    <a:pt x="35" y="37"/>
                  </a:lnTo>
                  <a:lnTo>
                    <a:pt x="31" y="34"/>
                  </a:lnTo>
                  <a:lnTo>
                    <a:pt x="29" y="42"/>
                  </a:lnTo>
                  <a:lnTo>
                    <a:pt x="18" y="39"/>
                  </a:lnTo>
                  <a:lnTo>
                    <a:pt x="15" y="34"/>
                  </a:lnTo>
                  <a:lnTo>
                    <a:pt x="8" y="34"/>
                  </a:lnTo>
                  <a:lnTo>
                    <a:pt x="7" y="31"/>
                  </a:lnTo>
                  <a:lnTo>
                    <a:pt x="20" y="21"/>
                  </a:lnTo>
                  <a:lnTo>
                    <a:pt x="18" y="19"/>
                  </a:lnTo>
                  <a:lnTo>
                    <a:pt x="12" y="1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Freeform 237"/>
            <p:cNvSpPr>
              <a:spLocks/>
            </p:cNvSpPr>
            <p:nvPr/>
          </p:nvSpPr>
          <p:spPr bwMode="auto">
            <a:xfrm>
              <a:off x="3869" y="1667"/>
              <a:ext cx="178" cy="84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3" y="10"/>
                </a:cxn>
                <a:cxn ang="0">
                  <a:pos x="20" y="9"/>
                </a:cxn>
                <a:cxn ang="0">
                  <a:pos x="35" y="10"/>
                </a:cxn>
                <a:cxn ang="0">
                  <a:pos x="54" y="16"/>
                </a:cxn>
                <a:cxn ang="0">
                  <a:pos x="54" y="5"/>
                </a:cxn>
                <a:cxn ang="0">
                  <a:pos x="63" y="0"/>
                </a:cxn>
                <a:cxn ang="0">
                  <a:pos x="73" y="5"/>
                </a:cxn>
                <a:cxn ang="0">
                  <a:pos x="86" y="7"/>
                </a:cxn>
                <a:cxn ang="0">
                  <a:pos x="115" y="5"/>
                </a:cxn>
                <a:cxn ang="0">
                  <a:pos x="153" y="10"/>
                </a:cxn>
                <a:cxn ang="0">
                  <a:pos x="161" y="16"/>
                </a:cxn>
                <a:cxn ang="0">
                  <a:pos x="175" y="20"/>
                </a:cxn>
                <a:cxn ang="0">
                  <a:pos x="177" y="28"/>
                </a:cxn>
                <a:cxn ang="0">
                  <a:pos x="155" y="38"/>
                </a:cxn>
                <a:cxn ang="0">
                  <a:pos x="150" y="46"/>
                </a:cxn>
                <a:cxn ang="0">
                  <a:pos x="128" y="51"/>
                </a:cxn>
                <a:cxn ang="0">
                  <a:pos x="126" y="59"/>
                </a:cxn>
                <a:cxn ang="0">
                  <a:pos x="122" y="62"/>
                </a:cxn>
                <a:cxn ang="0">
                  <a:pos x="111" y="63"/>
                </a:cxn>
                <a:cxn ang="0">
                  <a:pos x="108" y="59"/>
                </a:cxn>
                <a:cxn ang="0">
                  <a:pos x="104" y="59"/>
                </a:cxn>
                <a:cxn ang="0">
                  <a:pos x="96" y="59"/>
                </a:cxn>
                <a:cxn ang="0">
                  <a:pos x="96" y="63"/>
                </a:cxn>
                <a:cxn ang="0">
                  <a:pos x="84" y="69"/>
                </a:cxn>
                <a:cxn ang="0">
                  <a:pos x="82" y="75"/>
                </a:cxn>
                <a:cxn ang="0">
                  <a:pos x="83" y="78"/>
                </a:cxn>
                <a:cxn ang="0">
                  <a:pos x="76" y="76"/>
                </a:cxn>
                <a:cxn ang="0">
                  <a:pos x="77" y="81"/>
                </a:cxn>
                <a:cxn ang="0">
                  <a:pos x="65" y="80"/>
                </a:cxn>
                <a:cxn ang="0">
                  <a:pos x="57" y="83"/>
                </a:cxn>
                <a:cxn ang="0">
                  <a:pos x="49" y="83"/>
                </a:cxn>
                <a:cxn ang="0">
                  <a:pos x="47" y="79"/>
                </a:cxn>
                <a:cxn ang="0">
                  <a:pos x="41" y="77"/>
                </a:cxn>
                <a:cxn ang="0">
                  <a:pos x="32" y="80"/>
                </a:cxn>
                <a:cxn ang="0">
                  <a:pos x="25" y="76"/>
                </a:cxn>
                <a:cxn ang="0">
                  <a:pos x="4" y="78"/>
                </a:cxn>
                <a:cxn ang="0">
                  <a:pos x="2" y="75"/>
                </a:cxn>
                <a:cxn ang="0">
                  <a:pos x="0" y="68"/>
                </a:cxn>
                <a:cxn ang="0">
                  <a:pos x="7" y="66"/>
                </a:cxn>
                <a:cxn ang="0">
                  <a:pos x="14" y="66"/>
                </a:cxn>
                <a:cxn ang="0">
                  <a:pos x="22" y="68"/>
                </a:cxn>
                <a:cxn ang="0">
                  <a:pos x="27" y="62"/>
                </a:cxn>
                <a:cxn ang="0">
                  <a:pos x="44" y="63"/>
                </a:cxn>
                <a:cxn ang="0">
                  <a:pos x="48" y="58"/>
                </a:cxn>
                <a:cxn ang="0">
                  <a:pos x="54" y="57"/>
                </a:cxn>
                <a:cxn ang="0">
                  <a:pos x="62" y="50"/>
                </a:cxn>
                <a:cxn ang="0">
                  <a:pos x="45" y="45"/>
                </a:cxn>
                <a:cxn ang="0">
                  <a:pos x="37" y="42"/>
                </a:cxn>
                <a:cxn ang="0">
                  <a:pos x="36" y="39"/>
                </a:cxn>
                <a:cxn ang="0">
                  <a:pos x="32" y="36"/>
                </a:cxn>
                <a:cxn ang="0">
                  <a:pos x="30" y="45"/>
                </a:cxn>
                <a:cxn ang="0">
                  <a:pos x="19" y="41"/>
                </a:cxn>
                <a:cxn ang="0">
                  <a:pos x="15" y="37"/>
                </a:cxn>
                <a:cxn ang="0">
                  <a:pos x="8" y="36"/>
                </a:cxn>
                <a:cxn ang="0">
                  <a:pos x="7" y="33"/>
                </a:cxn>
                <a:cxn ang="0">
                  <a:pos x="20" y="23"/>
                </a:cxn>
                <a:cxn ang="0">
                  <a:pos x="19" y="20"/>
                </a:cxn>
                <a:cxn ang="0">
                  <a:pos x="12" y="18"/>
                </a:cxn>
              </a:cxnLst>
              <a:rect l="0" t="0" r="r" b="b"/>
              <a:pathLst>
                <a:path w="178" h="84">
                  <a:moveTo>
                    <a:pt x="12" y="18"/>
                  </a:moveTo>
                  <a:lnTo>
                    <a:pt x="13" y="10"/>
                  </a:lnTo>
                  <a:lnTo>
                    <a:pt x="20" y="9"/>
                  </a:lnTo>
                  <a:lnTo>
                    <a:pt x="35" y="10"/>
                  </a:lnTo>
                  <a:lnTo>
                    <a:pt x="54" y="16"/>
                  </a:lnTo>
                  <a:lnTo>
                    <a:pt x="54" y="5"/>
                  </a:lnTo>
                  <a:lnTo>
                    <a:pt x="63" y="0"/>
                  </a:lnTo>
                  <a:lnTo>
                    <a:pt x="73" y="5"/>
                  </a:lnTo>
                  <a:lnTo>
                    <a:pt x="86" y="7"/>
                  </a:lnTo>
                  <a:lnTo>
                    <a:pt x="115" y="5"/>
                  </a:lnTo>
                  <a:lnTo>
                    <a:pt x="153" y="10"/>
                  </a:lnTo>
                  <a:lnTo>
                    <a:pt x="161" y="16"/>
                  </a:lnTo>
                  <a:lnTo>
                    <a:pt x="175" y="20"/>
                  </a:lnTo>
                  <a:lnTo>
                    <a:pt x="177" y="28"/>
                  </a:lnTo>
                  <a:lnTo>
                    <a:pt x="155" y="38"/>
                  </a:lnTo>
                  <a:lnTo>
                    <a:pt x="150" y="46"/>
                  </a:lnTo>
                  <a:lnTo>
                    <a:pt x="128" y="51"/>
                  </a:lnTo>
                  <a:lnTo>
                    <a:pt x="126" y="59"/>
                  </a:lnTo>
                  <a:lnTo>
                    <a:pt x="122" y="62"/>
                  </a:lnTo>
                  <a:lnTo>
                    <a:pt x="111" y="63"/>
                  </a:lnTo>
                  <a:lnTo>
                    <a:pt x="108" y="59"/>
                  </a:lnTo>
                  <a:lnTo>
                    <a:pt x="104" y="59"/>
                  </a:lnTo>
                  <a:lnTo>
                    <a:pt x="96" y="59"/>
                  </a:lnTo>
                  <a:lnTo>
                    <a:pt x="96" y="63"/>
                  </a:lnTo>
                  <a:lnTo>
                    <a:pt x="84" y="69"/>
                  </a:lnTo>
                  <a:lnTo>
                    <a:pt x="82" y="75"/>
                  </a:lnTo>
                  <a:lnTo>
                    <a:pt x="83" y="78"/>
                  </a:lnTo>
                  <a:lnTo>
                    <a:pt x="76" y="76"/>
                  </a:lnTo>
                  <a:lnTo>
                    <a:pt x="77" y="81"/>
                  </a:lnTo>
                  <a:lnTo>
                    <a:pt x="65" y="80"/>
                  </a:lnTo>
                  <a:lnTo>
                    <a:pt x="57" y="83"/>
                  </a:lnTo>
                  <a:lnTo>
                    <a:pt x="49" y="83"/>
                  </a:lnTo>
                  <a:lnTo>
                    <a:pt x="47" y="79"/>
                  </a:lnTo>
                  <a:lnTo>
                    <a:pt x="41" y="77"/>
                  </a:lnTo>
                  <a:lnTo>
                    <a:pt x="32" y="80"/>
                  </a:lnTo>
                  <a:lnTo>
                    <a:pt x="25" y="76"/>
                  </a:lnTo>
                  <a:lnTo>
                    <a:pt x="4" y="78"/>
                  </a:lnTo>
                  <a:lnTo>
                    <a:pt x="2" y="75"/>
                  </a:lnTo>
                  <a:lnTo>
                    <a:pt x="0" y="68"/>
                  </a:lnTo>
                  <a:lnTo>
                    <a:pt x="7" y="66"/>
                  </a:lnTo>
                  <a:lnTo>
                    <a:pt x="14" y="66"/>
                  </a:lnTo>
                  <a:lnTo>
                    <a:pt x="22" y="68"/>
                  </a:lnTo>
                  <a:lnTo>
                    <a:pt x="27" y="62"/>
                  </a:lnTo>
                  <a:lnTo>
                    <a:pt x="44" y="63"/>
                  </a:lnTo>
                  <a:lnTo>
                    <a:pt x="48" y="58"/>
                  </a:lnTo>
                  <a:lnTo>
                    <a:pt x="54" y="57"/>
                  </a:lnTo>
                  <a:lnTo>
                    <a:pt x="62" y="50"/>
                  </a:lnTo>
                  <a:lnTo>
                    <a:pt x="45" y="45"/>
                  </a:lnTo>
                  <a:lnTo>
                    <a:pt x="37" y="42"/>
                  </a:lnTo>
                  <a:lnTo>
                    <a:pt x="36" y="39"/>
                  </a:lnTo>
                  <a:lnTo>
                    <a:pt x="32" y="36"/>
                  </a:lnTo>
                  <a:lnTo>
                    <a:pt x="30" y="45"/>
                  </a:lnTo>
                  <a:lnTo>
                    <a:pt x="19" y="41"/>
                  </a:lnTo>
                  <a:lnTo>
                    <a:pt x="15" y="37"/>
                  </a:lnTo>
                  <a:lnTo>
                    <a:pt x="8" y="36"/>
                  </a:lnTo>
                  <a:lnTo>
                    <a:pt x="7" y="33"/>
                  </a:lnTo>
                  <a:lnTo>
                    <a:pt x="20" y="23"/>
                  </a:lnTo>
                  <a:lnTo>
                    <a:pt x="19" y="20"/>
                  </a:lnTo>
                  <a:lnTo>
                    <a:pt x="12" y="1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Freeform 238"/>
            <p:cNvSpPr>
              <a:spLocks/>
            </p:cNvSpPr>
            <p:nvPr/>
          </p:nvSpPr>
          <p:spPr bwMode="auto">
            <a:xfrm>
              <a:off x="3746" y="1768"/>
              <a:ext cx="234" cy="191"/>
            </a:xfrm>
            <a:custGeom>
              <a:avLst/>
              <a:gdLst/>
              <a:ahLst/>
              <a:cxnLst>
                <a:cxn ang="0">
                  <a:pos x="8" y="75"/>
                </a:cxn>
                <a:cxn ang="0">
                  <a:pos x="6" y="86"/>
                </a:cxn>
                <a:cxn ang="0">
                  <a:pos x="1" y="92"/>
                </a:cxn>
                <a:cxn ang="0">
                  <a:pos x="6" y="100"/>
                </a:cxn>
                <a:cxn ang="0">
                  <a:pos x="6" y="115"/>
                </a:cxn>
                <a:cxn ang="0">
                  <a:pos x="14" y="140"/>
                </a:cxn>
                <a:cxn ang="0">
                  <a:pos x="26" y="145"/>
                </a:cxn>
                <a:cxn ang="0">
                  <a:pos x="33" y="164"/>
                </a:cxn>
                <a:cxn ang="0">
                  <a:pos x="24" y="181"/>
                </a:cxn>
                <a:cxn ang="0">
                  <a:pos x="70" y="187"/>
                </a:cxn>
                <a:cxn ang="0">
                  <a:pos x="86" y="187"/>
                </a:cxn>
                <a:cxn ang="0">
                  <a:pos x="118" y="181"/>
                </a:cxn>
                <a:cxn ang="0">
                  <a:pos x="118" y="174"/>
                </a:cxn>
                <a:cxn ang="0">
                  <a:pos x="123" y="151"/>
                </a:cxn>
                <a:cxn ang="0">
                  <a:pos x="140" y="149"/>
                </a:cxn>
                <a:cxn ang="0">
                  <a:pos x="144" y="141"/>
                </a:cxn>
                <a:cxn ang="0">
                  <a:pos x="150" y="141"/>
                </a:cxn>
                <a:cxn ang="0">
                  <a:pos x="158" y="144"/>
                </a:cxn>
                <a:cxn ang="0">
                  <a:pos x="161" y="127"/>
                </a:cxn>
                <a:cxn ang="0">
                  <a:pos x="164" y="113"/>
                </a:cxn>
                <a:cxn ang="0">
                  <a:pos x="175" y="107"/>
                </a:cxn>
                <a:cxn ang="0">
                  <a:pos x="167" y="96"/>
                </a:cxn>
                <a:cxn ang="0">
                  <a:pos x="179" y="95"/>
                </a:cxn>
                <a:cxn ang="0">
                  <a:pos x="186" y="86"/>
                </a:cxn>
                <a:cxn ang="0">
                  <a:pos x="190" y="70"/>
                </a:cxn>
                <a:cxn ang="0">
                  <a:pos x="185" y="56"/>
                </a:cxn>
                <a:cxn ang="0">
                  <a:pos x="179" y="48"/>
                </a:cxn>
                <a:cxn ang="0">
                  <a:pos x="187" y="42"/>
                </a:cxn>
                <a:cxn ang="0">
                  <a:pos x="198" y="35"/>
                </a:cxn>
                <a:cxn ang="0">
                  <a:pos x="224" y="34"/>
                </a:cxn>
                <a:cxn ang="0">
                  <a:pos x="228" y="28"/>
                </a:cxn>
                <a:cxn ang="0">
                  <a:pos x="233" y="23"/>
                </a:cxn>
                <a:cxn ang="0">
                  <a:pos x="217" y="27"/>
                </a:cxn>
                <a:cxn ang="0">
                  <a:pos x="209" y="21"/>
                </a:cxn>
                <a:cxn ang="0">
                  <a:pos x="183" y="37"/>
                </a:cxn>
                <a:cxn ang="0">
                  <a:pos x="173" y="12"/>
                </a:cxn>
                <a:cxn ang="0">
                  <a:pos x="167" y="4"/>
                </a:cxn>
                <a:cxn ang="0">
                  <a:pos x="155" y="1"/>
                </a:cxn>
                <a:cxn ang="0">
                  <a:pos x="153" y="16"/>
                </a:cxn>
                <a:cxn ang="0">
                  <a:pos x="141" y="18"/>
                </a:cxn>
                <a:cxn ang="0">
                  <a:pos x="141" y="27"/>
                </a:cxn>
                <a:cxn ang="0">
                  <a:pos x="131" y="24"/>
                </a:cxn>
                <a:cxn ang="0">
                  <a:pos x="110" y="25"/>
                </a:cxn>
                <a:cxn ang="0">
                  <a:pos x="85" y="23"/>
                </a:cxn>
                <a:cxn ang="0">
                  <a:pos x="73" y="21"/>
                </a:cxn>
                <a:cxn ang="0">
                  <a:pos x="63" y="26"/>
                </a:cxn>
                <a:cxn ang="0">
                  <a:pos x="60" y="45"/>
                </a:cxn>
                <a:cxn ang="0">
                  <a:pos x="39" y="54"/>
                </a:cxn>
                <a:cxn ang="0">
                  <a:pos x="40" y="63"/>
                </a:cxn>
                <a:cxn ang="0">
                  <a:pos x="27" y="68"/>
                </a:cxn>
                <a:cxn ang="0">
                  <a:pos x="12" y="63"/>
                </a:cxn>
              </a:cxnLst>
              <a:rect l="0" t="0" r="r" b="b"/>
              <a:pathLst>
                <a:path w="234" h="191">
                  <a:moveTo>
                    <a:pt x="7" y="60"/>
                  </a:moveTo>
                  <a:lnTo>
                    <a:pt x="8" y="75"/>
                  </a:lnTo>
                  <a:lnTo>
                    <a:pt x="5" y="82"/>
                  </a:lnTo>
                  <a:lnTo>
                    <a:pt x="6" y="86"/>
                  </a:lnTo>
                  <a:lnTo>
                    <a:pt x="0" y="89"/>
                  </a:lnTo>
                  <a:lnTo>
                    <a:pt x="1" y="92"/>
                  </a:lnTo>
                  <a:lnTo>
                    <a:pt x="2" y="98"/>
                  </a:lnTo>
                  <a:lnTo>
                    <a:pt x="6" y="100"/>
                  </a:lnTo>
                  <a:lnTo>
                    <a:pt x="8" y="104"/>
                  </a:lnTo>
                  <a:lnTo>
                    <a:pt x="6" y="115"/>
                  </a:lnTo>
                  <a:lnTo>
                    <a:pt x="10" y="124"/>
                  </a:lnTo>
                  <a:lnTo>
                    <a:pt x="14" y="140"/>
                  </a:lnTo>
                  <a:lnTo>
                    <a:pt x="17" y="143"/>
                  </a:lnTo>
                  <a:lnTo>
                    <a:pt x="26" y="145"/>
                  </a:lnTo>
                  <a:lnTo>
                    <a:pt x="33" y="154"/>
                  </a:lnTo>
                  <a:lnTo>
                    <a:pt x="33" y="164"/>
                  </a:lnTo>
                  <a:lnTo>
                    <a:pt x="27" y="173"/>
                  </a:lnTo>
                  <a:lnTo>
                    <a:pt x="24" y="181"/>
                  </a:lnTo>
                  <a:lnTo>
                    <a:pt x="53" y="190"/>
                  </a:lnTo>
                  <a:lnTo>
                    <a:pt x="70" y="187"/>
                  </a:lnTo>
                  <a:lnTo>
                    <a:pt x="82" y="190"/>
                  </a:lnTo>
                  <a:lnTo>
                    <a:pt x="86" y="187"/>
                  </a:lnTo>
                  <a:lnTo>
                    <a:pt x="98" y="187"/>
                  </a:lnTo>
                  <a:lnTo>
                    <a:pt x="118" y="181"/>
                  </a:lnTo>
                  <a:lnTo>
                    <a:pt x="120" y="180"/>
                  </a:lnTo>
                  <a:lnTo>
                    <a:pt x="118" y="174"/>
                  </a:lnTo>
                  <a:lnTo>
                    <a:pt x="117" y="159"/>
                  </a:lnTo>
                  <a:lnTo>
                    <a:pt x="123" y="151"/>
                  </a:lnTo>
                  <a:lnTo>
                    <a:pt x="139" y="150"/>
                  </a:lnTo>
                  <a:lnTo>
                    <a:pt x="140" y="149"/>
                  </a:lnTo>
                  <a:lnTo>
                    <a:pt x="136" y="147"/>
                  </a:lnTo>
                  <a:lnTo>
                    <a:pt x="144" y="141"/>
                  </a:lnTo>
                  <a:lnTo>
                    <a:pt x="152" y="142"/>
                  </a:lnTo>
                  <a:lnTo>
                    <a:pt x="150" y="141"/>
                  </a:lnTo>
                  <a:lnTo>
                    <a:pt x="152" y="139"/>
                  </a:lnTo>
                  <a:lnTo>
                    <a:pt x="158" y="144"/>
                  </a:lnTo>
                  <a:lnTo>
                    <a:pt x="164" y="137"/>
                  </a:lnTo>
                  <a:lnTo>
                    <a:pt x="161" y="127"/>
                  </a:lnTo>
                  <a:lnTo>
                    <a:pt x="163" y="123"/>
                  </a:lnTo>
                  <a:lnTo>
                    <a:pt x="164" y="113"/>
                  </a:lnTo>
                  <a:lnTo>
                    <a:pt x="170" y="112"/>
                  </a:lnTo>
                  <a:lnTo>
                    <a:pt x="175" y="107"/>
                  </a:lnTo>
                  <a:lnTo>
                    <a:pt x="171" y="99"/>
                  </a:lnTo>
                  <a:lnTo>
                    <a:pt x="167" y="96"/>
                  </a:lnTo>
                  <a:lnTo>
                    <a:pt x="167" y="93"/>
                  </a:lnTo>
                  <a:lnTo>
                    <a:pt x="179" y="95"/>
                  </a:lnTo>
                  <a:lnTo>
                    <a:pt x="184" y="92"/>
                  </a:lnTo>
                  <a:lnTo>
                    <a:pt x="186" y="86"/>
                  </a:lnTo>
                  <a:lnTo>
                    <a:pt x="183" y="83"/>
                  </a:lnTo>
                  <a:lnTo>
                    <a:pt x="190" y="70"/>
                  </a:lnTo>
                  <a:lnTo>
                    <a:pt x="188" y="63"/>
                  </a:lnTo>
                  <a:lnTo>
                    <a:pt x="185" y="56"/>
                  </a:lnTo>
                  <a:lnTo>
                    <a:pt x="178" y="51"/>
                  </a:lnTo>
                  <a:lnTo>
                    <a:pt x="179" y="48"/>
                  </a:lnTo>
                  <a:lnTo>
                    <a:pt x="183" y="42"/>
                  </a:lnTo>
                  <a:lnTo>
                    <a:pt x="187" y="42"/>
                  </a:lnTo>
                  <a:lnTo>
                    <a:pt x="191" y="38"/>
                  </a:lnTo>
                  <a:lnTo>
                    <a:pt x="198" y="35"/>
                  </a:lnTo>
                  <a:lnTo>
                    <a:pt x="217" y="33"/>
                  </a:lnTo>
                  <a:lnTo>
                    <a:pt x="224" y="34"/>
                  </a:lnTo>
                  <a:lnTo>
                    <a:pt x="232" y="31"/>
                  </a:lnTo>
                  <a:lnTo>
                    <a:pt x="228" y="28"/>
                  </a:lnTo>
                  <a:lnTo>
                    <a:pt x="232" y="26"/>
                  </a:lnTo>
                  <a:lnTo>
                    <a:pt x="233" y="23"/>
                  </a:lnTo>
                  <a:lnTo>
                    <a:pt x="226" y="22"/>
                  </a:lnTo>
                  <a:lnTo>
                    <a:pt x="217" y="27"/>
                  </a:lnTo>
                  <a:lnTo>
                    <a:pt x="214" y="22"/>
                  </a:lnTo>
                  <a:lnTo>
                    <a:pt x="209" y="21"/>
                  </a:lnTo>
                  <a:lnTo>
                    <a:pt x="198" y="30"/>
                  </a:lnTo>
                  <a:lnTo>
                    <a:pt x="183" y="37"/>
                  </a:lnTo>
                  <a:lnTo>
                    <a:pt x="175" y="28"/>
                  </a:lnTo>
                  <a:lnTo>
                    <a:pt x="173" y="12"/>
                  </a:lnTo>
                  <a:lnTo>
                    <a:pt x="168" y="10"/>
                  </a:lnTo>
                  <a:lnTo>
                    <a:pt x="167" y="4"/>
                  </a:lnTo>
                  <a:lnTo>
                    <a:pt x="159" y="0"/>
                  </a:lnTo>
                  <a:lnTo>
                    <a:pt x="155" y="1"/>
                  </a:lnTo>
                  <a:lnTo>
                    <a:pt x="150" y="12"/>
                  </a:lnTo>
                  <a:lnTo>
                    <a:pt x="153" y="16"/>
                  </a:lnTo>
                  <a:lnTo>
                    <a:pt x="151" y="20"/>
                  </a:lnTo>
                  <a:lnTo>
                    <a:pt x="141" y="18"/>
                  </a:lnTo>
                  <a:lnTo>
                    <a:pt x="138" y="22"/>
                  </a:lnTo>
                  <a:lnTo>
                    <a:pt x="141" y="27"/>
                  </a:lnTo>
                  <a:lnTo>
                    <a:pt x="139" y="28"/>
                  </a:lnTo>
                  <a:lnTo>
                    <a:pt x="131" y="24"/>
                  </a:lnTo>
                  <a:lnTo>
                    <a:pt x="118" y="31"/>
                  </a:lnTo>
                  <a:lnTo>
                    <a:pt x="110" y="25"/>
                  </a:lnTo>
                  <a:lnTo>
                    <a:pt x="89" y="22"/>
                  </a:lnTo>
                  <a:lnTo>
                    <a:pt x="85" y="23"/>
                  </a:lnTo>
                  <a:lnTo>
                    <a:pt x="75" y="20"/>
                  </a:lnTo>
                  <a:lnTo>
                    <a:pt x="73" y="21"/>
                  </a:lnTo>
                  <a:lnTo>
                    <a:pt x="72" y="25"/>
                  </a:lnTo>
                  <a:lnTo>
                    <a:pt x="63" y="26"/>
                  </a:lnTo>
                  <a:lnTo>
                    <a:pt x="60" y="29"/>
                  </a:lnTo>
                  <a:lnTo>
                    <a:pt x="60" y="45"/>
                  </a:lnTo>
                  <a:lnTo>
                    <a:pt x="49" y="53"/>
                  </a:lnTo>
                  <a:lnTo>
                    <a:pt x="39" y="54"/>
                  </a:lnTo>
                  <a:lnTo>
                    <a:pt x="41" y="58"/>
                  </a:lnTo>
                  <a:lnTo>
                    <a:pt x="40" y="63"/>
                  </a:lnTo>
                  <a:lnTo>
                    <a:pt x="35" y="67"/>
                  </a:lnTo>
                  <a:lnTo>
                    <a:pt x="27" y="68"/>
                  </a:lnTo>
                  <a:lnTo>
                    <a:pt x="20" y="63"/>
                  </a:lnTo>
                  <a:lnTo>
                    <a:pt x="12" y="63"/>
                  </a:lnTo>
                  <a:lnTo>
                    <a:pt x="7" y="6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Freeform 239"/>
            <p:cNvSpPr>
              <a:spLocks/>
            </p:cNvSpPr>
            <p:nvPr/>
          </p:nvSpPr>
          <p:spPr bwMode="auto">
            <a:xfrm>
              <a:off x="3746" y="1768"/>
              <a:ext cx="240" cy="196"/>
            </a:xfrm>
            <a:custGeom>
              <a:avLst/>
              <a:gdLst/>
              <a:ahLst/>
              <a:cxnLst>
                <a:cxn ang="0">
                  <a:pos x="8" y="77"/>
                </a:cxn>
                <a:cxn ang="0">
                  <a:pos x="6" y="89"/>
                </a:cxn>
                <a:cxn ang="0">
                  <a:pos x="1" y="95"/>
                </a:cxn>
                <a:cxn ang="0">
                  <a:pos x="6" y="103"/>
                </a:cxn>
                <a:cxn ang="0">
                  <a:pos x="6" y="118"/>
                </a:cxn>
                <a:cxn ang="0">
                  <a:pos x="14" y="144"/>
                </a:cxn>
                <a:cxn ang="0">
                  <a:pos x="27" y="149"/>
                </a:cxn>
                <a:cxn ang="0">
                  <a:pos x="34" y="168"/>
                </a:cxn>
                <a:cxn ang="0">
                  <a:pos x="25" y="186"/>
                </a:cxn>
                <a:cxn ang="0">
                  <a:pos x="72" y="192"/>
                </a:cxn>
                <a:cxn ang="0">
                  <a:pos x="89" y="191"/>
                </a:cxn>
                <a:cxn ang="0">
                  <a:pos x="121" y="186"/>
                </a:cxn>
                <a:cxn ang="0">
                  <a:pos x="121" y="179"/>
                </a:cxn>
                <a:cxn ang="0">
                  <a:pos x="126" y="155"/>
                </a:cxn>
                <a:cxn ang="0">
                  <a:pos x="143" y="152"/>
                </a:cxn>
                <a:cxn ang="0">
                  <a:pos x="148" y="144"/>
                </a:cxn>
                <a:cxn ang="0">
                  <a:pos x="154" y="144"/>
                </a:cxn>
                <a:cxn ang="0">
                  <a:pos x="162" y="148"/>
                </a:cxn>
                <a:cxn ang="0">
                  <a:pos x="165" y="130"/>
                </a:cxn>
                <a:cxn ang="0">
                  <a:pos x="168" y="116"/>
                </a:cxn>
                <a:cxn ang="0">
                  <a:pos x="180" y="110"/>
                </a:cxn>
                <a:cxn ang="0">
                  <a:pos x="171" y="98"/>
                </a:cxn>
                <a:cxn ang="0">
                  <a:pos x="183" y="98"/>
                </a:cxn>
                <a:cxn ang="0">
                  <a:pos x="190" y="89"/>
                </a:cxn>
                <a:cxn ang="0">
                  <a:pos x="195" y="72"/>
                </a:cxn>
                <a:cxn ang="0">
                  <a:pos x="189" y="58"/>
                </a:cxn>
                <a:cxn ang="0">
                  <a:pos x="183" y="49"/>
                </a:cxn>
                <a:cxn ang="0">
                  <a:pos x="192" y="43"/>
                </a:cxn>
                <a:cxn ang="0">
                  <a:pos x="203" y="36"/>
                </a:cxn>
                <a:cxn ang="0">
                  <a:pos x="230" y="35"/>
                </a:cxn>
                <a:cxn ang="0">
                  <a:pos x="234" y="28"/>
                </a:cxn>
                <a:cxn ang="0">
                  <a:pos x="239" y="24"/>
                </a:cxn>
                <a:cxn ang="0">
                  <a:pos x="222" y="27"/>
                </a:cxn>
                <a:cxn ang="0">
                  <a:pos x="214" y="21"/>
                </a:cxn>
                <a:cxn ang="0">
                  <a:pos x="188" y="38"/>
                </a:cxn>
                <a:cxn ang="0">
                  <a:pos x="178" y="12"/>
                </a:cxn>
                <a:cxn ang="0">
                  <a:pos x="172" y="4"/>
                </a:cxn>
                <a:cxn ang="0">
                  <a:pos x="159" y="1"/>
                </a:cxn>
                <a:cxn ang="0">
                  <a:pos x="157" y="16"/>
                </a:cxn>
                <a:cxn ang="0">
                  <a:pos x="144" y="19"/>
                </a:cxn>
                <a:cxn ang="0">
                  <a:pos x="144" y="27"/>
                </a:cxn>
                <a:cxn ang="0">
                  <a:pos x="135" y="25"/>
                </a:cxn>
                <a:cxn ang="0">
                  <a:pos x="113" y="26"/>
                </a:cxn>
                <a:cxn ang="0">
                  <a:pos x="88" y="24"/>
                </a:cxn>
                <a:cxn ang="0">
                  <a:pos x="75" y="21"/>
                </a:cxn>
                <a:cxn ang="0">
                  <a:pos x="65" y="27"/>
                </a:cxn>
                <a:cxn ang="0">
                  <a:pos x="62" y="46"/>
                </a:cxn>
                <a:cxn ang="0">
                  <a:pos x="40" y="56"/>
                </a:cxn>
                <a:cxn ang="0">
                  <a:pos x="41" y="65"/>
                </a:cxn>
                <a:cxn ang="0">
                  <a:pos x="27" y="70"/>
                </a:cxn>
                <a:cxn ang="0">
                  <a:pos x="12" y="65"/>
                </a:cxn>
              </a:cxnLst>
              <a:rect l="0" t="0" r="r" b="b"/>
              <a:pathLst>
                <a:path w="240" h="196">
                  <a:moveTo>
                    <a:pt x="7" y="61"/>
                  </a:moveTo>
                  <a:lnTo>
                    <a:pt x="8" y="77"/>
                  </a:lnTo>
                  <a:lnTo>
                    <a:pt x="5" y="84"/>
                  </a:lnTo>
                  <a:lnTo>
                    <a:pt x="6" y="89"/>
                  </a:lnTo>
                  <a:lnTo>
                    <a:pt x="0" y="91"/>
                  </a:lnTo>
                  <a:lnTo>
                    <a:pt x="1" y="95"/>
                  </a:lnTo>
                  <a:lnTo>
                    <a:pt x="2" y="101"/>
                  </a:lnTo>
                  <a:lnTo>
                    <a:pt x="6" y="103"/>
                  </a:lnTo>
                  <a:lnTo>
                    <a:pt x="8" y="106"/>
                  </a:lnTo>
                  <a:lnTo>
                    <a:pt x="6" y="118"/>
                  </a:lnTo>
                  <a:lnTo>
                    <a:pt x="11" y="128"/>
                  </a:lnTo>
                  <a:lnTo>
                    <a:pt x="14" y="144"/>
                  </a:lnTo>
                  <a:lnTo>
                    <a:pt x="18" y="147"/>
                  </a:lnTo>
                  <a:lnTo>
                    <a:pt x="27" y="149"/>
                  </a:lnTo>
                  <a:lnTo>
                    <a:pt x="34" y="158"/>
                  </a:lnTo>
                  <a:lnTo>
                    <a:pt x="34" y="168"/>
                  </a:lnTo>
                  <a:lnTo>
                    <a:pt x="27" y="177"/>
                  </a:lnTo>
                  <a:lnTo>
                    <a:pt x="25" y="186"/>
                  </a:lnTo>
                  <a:lnTo>
                    <a:pt x="54" y="195"/>
                  </a:lnTo>
                  <a:lnTo>
                    <a:pt x="72" y="192"/>
                  </a:lnTo>
                  <a:lnTo>
                    <a:pt x="84" y="195"/>
                  </a:lnTo>
                  <a:lnTo>
                    <a:pt x="89" y="191"/>
                  </a:lnTo>
                  <a:lnTo>
                    <a:pt x="101" y="191"/>
                  </a:lnTo>
                  <a:lnTo>
                    <a:pt x="121" y="186"/>
                  </a:lnTo>
                  <a:lnTo>
                    <a:pt x="123" y="184"/>
                  </a:lnTo>
                  <a:lnTo>
                    <a:pt x="121" y="179"/>
                  </a:lnTo>
                  <a:lnTo>
                    <a:pt x="120" y="163"/>
                  </a:lnTo>
                  <a:lnTo>
                    <a:pt x="126" y="155"/>
                  </a:lnTo>
                  <a:lnTo>
                    <a:pt x="143" y="154"/>
                  </a:lnTo>
                  <a:lnTo>
                    <a:pt x="143" y="152"/>
                  </a:lnTo>
                  <a:lnTo>
                    <a:pt x="140" y="151"/>
                  </a:lnTo>
                  <a:lnTo>
                    <a:pt x="148" y="144"/>
                  </a:lnTo>
                  <a:lnTo>
                    <a:pt x="156" y="145"/>
                  </a:lnTo>
                  <a:lnTo>
                    <a:pt x="154" y="144"/>
                  </a:lnTo>
                  <a:lnTo>
                    <a:pt x="156" y="143"/>
                  </a:lnTo>
                  <a:lnTo>
                    <a:pt x="162" y="148"/>
                  </a:lnTo>
                  <a:lnTo>
                    <a:pt x="168" y="141"/>
                  </a:lnTo>
                  <a:lnTo>
                    <a:pt x="165" y="130"/>
                  </a:lnTo>
                  <a:lnTo>
                    <a:pt x="167" y="126"/>
                  </a:lnTo>
                  <a:lnTo>
                    <a:pt x="168" y="116"/>
                  </a:lnTo>
                  <a:lnTo>
                    <a:pt x="174" y="115"/>
                  </a:lnTo>
                  <a:lnTo>
                    <a:pt x="180" y="110"/>
                  </a:lnTo>
                  <a:lnTo>
                    <a:pt x="175" y="102"/>
                  </a:lnTo>
                  <a:lnTo>
                    <a:pt x="171" y="98"/>
                  </a:lnTo>
                  <a:lnTo>
                    <a:pt x="171" y="96"/>
                  </a:lnTo>
                  <a:lnTo>
                    <a:pt x="183" y="98"/>
                  </a:lnTo>
                  <a:lnTo>
                    <a:pt x="189" y="95"/>
                  </a:lnTo>
                  <a:lnTo>
                    <a:pt x="190" y="89"/>
                  </a:lnTo>
                  <a:lnTo>
                    <a:pt x="188" y="85"/>
                  </a:lnTo>
                  <a:lnTo>
                    <a:pt x="195" y="72"/>
                  </a:lnTo>
                  <a:lnTo>
                    <a:pt x="193" y="65"/>
                  </a:lnTo>
                  <a:lnTo>
                    <a:pt x="189" y="58"/>
                  </a:lnTo>
                  <a:lnTo>
                    <a:pt x="182" y="52"/>
                  </a:lnTo>
                  <a:lnTo>
                    <a:pt x="183" y="49"/>
                  </a:lnTo>
                  <a:lnTo>
                    <a:pt x="188" y="43"/>
                  </a:lnTo>
                  <a:lnTo>
                    <a:pt x="192" y="43"/>
                  </a:lnTo>
                  <a:lnTo>
                    <a:pt x="196" y="39"/>
                  </a:lnTo>
                  <a:lnTo>
                    <a:pt x="203" y="36"/>
                  </a:lnTo>
                  <a:lnTo>
                    <a:pt x="222" y="34"/>
                  </a:lnTo>
                  <a:lnTo>
                    <a:pt x="230" y="35"/>
                  </a:lnTo>
                  <a:lnTo>
                    <a:pt x="238" y="32"/>
                  </a:lnTo>
                  <a:lnTo>
                    <a:pt x="234" y="28"/>
                  </a:lnTo>
                  <a:lnTo>
                    <a:pt x="238" y="27"/>
                  </a:lnTo>
                  <a:lnTo>
                    <a:pt x="239" y="24"/>
                  </a:lnTo>
                  <a:lnTo>
                    <a:pt x="232" y="23"/>
                  </a:lnTo>
                  <a:lnTo>
                    <a:pt x="222" y="27"/>
                  </a:lnTo>
                  <a:lnTo>
                    <a:pt x="220" y="23"/>
                  </a:lnTo>
                  <a:lnTo>
                    <a:pt x="214" y="21"/>
                  </a:lnTo>
                  <a:lnTo>
                    <a:pt x="203" y="31"/>
                  </a:lnTo>
                  <a:lnTo>
                    <a:pt x="188" y="38"/>
                  </a:lnTo>
                  <a:lnTo>
                    <a:pt x="180" y="28"/>
                  </a:lnTo>
                  <a:lnTo>
                    <a:pt x="178" y="12"/>
                  </a:lnTo>
                  <a:lnTo>
                    <a:pt x="173" y="11"/>
                  </a:lnTo>
                  <a:lnTo>
                    <a:pt x="172" y="4"/>
                  </a:lnTo>
                  <a:lnTo>
                    <a:pt x="163" y="0"/>
                  </a:lnTo>
                  <a:lnTo>
                    <a:pt x="159" y="1"/>
                  </a:lnTo>
                  <a:lnTo>
                    <a:pt x="154" y="12"/>
                  </a:lnTo>
                  <a:lnTo>
                    <a:pt x="157" y="16"/>
                  </a:lnTo>
                  <a:lnTo>
                    <a:pt x="155" y="20"/>
                  </a:lnTo>
                  <a:lnTo>
                    <a:pt x="144" y="19"/>
                  </a:lnTo>
                  <a:lnTo>
                    <a:pt x="142" y="22"/>
                  </a:lnTo>
                  <a:lnTo>
                    <a:pt x="144" y="27"/>
                  </a:lnTo>
                  <a:lnTo>
                    <a:pt x="143" y="28"/>
                  </a:lnTo>
                  <a:lnTo>
                    <a:pt x="135" y="25"/>
                  </a:lnTo>
                  <a:lnTo>
                    <a:pt x="121" y="32"/>
                  </a:lnTo>
                  <a:lnTo>
                    <a:pt x="113" y="26"/>
                  </a:lnTo>
                  <a:lnTo>
                    <a:pt x="91" y="23"/>
                  </a:lnTo>
                  <a:lnTo>
                    <a:pt x="88" y="24"/>
                  </a:lnTo>
                  <a:lnTo>
                    <a:pt x="77" y="20"/>
                  </a:lnTo>
                  <a:lnTo>
                    <a:pt x="75" y="21"/>
                  </a:lnTo>
                  <a:lnTo>
                    <a:pt x="74" y="26"/>
                  </a:lnTo>
                  <a:lnTo>
                    <a:pt x="65" y="27"/>
                  </a:lnTo>
                  <a:lnTo>
                    <a:pt x="62" y="30"/>
                  </a:lnTo>
                  <a:lnTo>
                    <a:pt x="62" y="46"/>
                  </a:lnTo>
                  <a:lnTo>
                    <a:pt x="50" y="54"/>
                  </a:lnTo>
                  <a:lnTo>
                    <a:pt x="40" y="56"/>
                  </a:lnTo>
                  <a:lnTo>
                    <a:pt x="42" y="59"/>
                  </a:lnTo>
                  <a:lnTo>
                    <a:pt x="41" y="65"/>
                  </a:lnTo>
                  <a:lnTo>
                    <a:pt x="35" y="69"/>
                  </a:lnTo>
                  <a:lnTo>
                    <a:pt x="27" y="70"/>
                  </a:lnTo>
                  <a:lnTo>
                    <a:pt x="20" y="65"/>
                  </a:lnTo>
                  <a:lnTo>
                    <a:pt x="12" y="65"/>
                  </a:lnTo>
                  <a:lnTo>
                    <a:pt x="7" y="6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Freeform 240"/>
            <p:cNvSpPr>
              <a:spLocks/>
            </p:cNvSpPr>
            <p:nvPr/>
          </p:nvSpPr>
          <p:spPr bwMode="auto">
            <a:xfrm>
              <a:off x="3839" y="1712"/>
              <a:ext cx="145" cy="91"/>
            </a:xfrm>
            <a:custGeom>
              <a:avLst/>
              <a:gdLst/>
              <a:ahLst/>
              <a:cxnLst>
                <a:cxn ang="0">
                  <a:pos x="111" y="47"/>
                </a:cxn>
                <a:cxn ang="0">
                  <a:pos x="119" y="54"/>
                </a:cxn>
                <a:cxn ang="0">
                  <a:pos x="134" y="56"/>
                </a:cxn>
                <a:cxn ang="0">
                  <a:pos x="141" y="68"/>
                </a:cxn>
                <a:cxn ang="0">
                  <a:pos x="140" y="79"/>
                </a:cxn>
                <a:cxn ang="0">
                  <a:pos x="134" y="76"/>
                </a:cxn>
                <a:cxn ang="0">
                  <a:pos x="122" y="76"/>
                </a:cxn>
                <a:cxn ang="0">
                  <a:pos x="105" y="83"/>
                </a:cxn>
                <a:cxn ang="0">
                  <a:pos x="83" y="81"/>
                </a:cxn>
                <a:cxn ang="0">
                  <a:pos x="76" y="64"/>
                </a:cxn>
                <a:cxn ang="0">
                  <a:pos x="66" y="54"/>
                </a:cxn>
                <a:cxn ang="0">
                  <a:pos x="58" y="66"/>
                </a:cxn>
                <a:cxn ang="0">
                  <a:pos x="59" y="73"/>
                </a:cxn>
                <a:cxn ang="0">
                  <a:pos x="46" y="75"/>
                </a:cxn>
                <a:cxn ang="0">
                  <a:pos x="47" y="81"/>
                </a:cxn>
                <a:cxn ang="0">
                  <a:pos x="26" y="84"/>
                </a:cxn>
                <a:cxn ang="0">
                  <a:pos x="19" y="77"/>
                </a:cxn>
                <a:cxn ang="0">
                  <a:pos x="18" y="69"/>
                </a:cxn>
                <a:cxn ang="0">
                  <a:pos x="16" y="49"/>
                </a:cxn>
                <a:cxn ang="0">
                  <a:pos x="7" y="41"/>
                </a:cxn>
                <a:cxn ang="0">
                  <a:pos x="3" y="34"/>
                </a:cxn>
                <a:cxn ang="0">
                  <a:pos x="19" y="29"/>
                </a:cxn>
                <a:cxn ang="0">
                  <a:pos x="28" y="18"/>
                </a:cxn>
                <a:cxn ang="0">
                  <a:pos x="27" y="8"/>
                </a:cxn>
                <a:cxn ang="0">
                  <a:pos x="42" y="0"/>
                </a:cxn>
                <a:cxn ang="0">
                  <a:pos x="49" y="7"/>
                </a:cxn>
                <a:cxn ang="0">
                  <a:pos x="48" y="15"/>
                </a:cxn>
                <a:cxn ang="0">
                  <a:pos x="55" y="16"/>
                </a:cxn>
                <a:cxn ang="0">
                  <a:pos x="42" y="19"/>
                </a:cxn>
                <a:cxn ang="0">
                  <a:pos x="28" y="22"/>
                </a:cxn>
                <a:cxn ang="0">
                  <a:pos x="33" y="31"/>
                </a:cxn>
                <a:cxn ang="0">
                  <a:pos x="59" y="33"/>
                </a:cxn>
                <a:cxn ang="0">
                  <a:pos x="74" y="32"/>
                </a:cxn>
                <a:cxn ang="0">
                  <a:pos x="84" y="36"/>
                </a:cxn>
                <a:cxn ang="0">
                  <a:pos x="103" y="34"/>
                </a:cxn>
                <a:cxn ang="0">
                  <a:pos x="110" y="31"/>
                </a:cxn>
              </a:cxnLst>
              <a:rect l="0" t="0" r="r" b="b"/>
              <a:pathLst>
                <a:path w="145" h="91">
                  <a:moveTo>
                    <a:pt x="110" y="31"/>
                  </a:moveTo>
                  <a:lnTo>
                    <a:pt x="111" y="47"/>
                  </a:lnTo>
                  <a:lnTo>
                    <a:pt x="115" y="52"/>
                  </a:lnTo>
                  <a:lnTo>
                    <a:pt x="119" y="54"/>
                  </a:lnTo>
                  <a:lnTo>
                    <a:pt x="130" y="52"/>
                  </a:lnTo>
                  <a:lnTo>
                    <a:pt x="134" y="56"/>
                  </a:lnTo>
                  <a:lnTo>
                    <a:pt x="135" y="61"/>
                  </a:lnTo>
                  <a:lnTo>
                    <a:pt x="141" y="68"/>
                  </a:lnTo>
                  <a:lnTo>
                    <a:pt x="144" y="79"/>
                  </a:lnTo>
                  <a:lnTo>
                    <a:pt x="140" y="79"/>
                  </a:lnTo>
                  <a:lnTo>
                    <a:pt x="141" y="77"/>
                  </a:lnTo>
                  <a:lnTo>
                    <a:pt x="134" y="76"/>
                  </a:lnTo>
                  <a:lnTo>
                    <a:pt x="124" y="80"/>
                  </a:lnTo>
                  <a:lnTo>
                    <a:pt x="122" y="76"/>
                  </a:lnTo>
                  <a:lnTo>
                    <a:pt x="116" y="74"/>
                  </a:lnTo>
                  <a:lnTo>
                    <a:pt x="105" y="83"/>
                  </a:lnTo>
                  <a:lnTo>
                    <a:pt x="91" y="90"/>
                  </a:lnTo>
                  <a:lnTo>
                    <a:pt x="83" y="81"/>
                  </a:lnTo>
                  <a:lnTo>
                    <a:pt x="81" y="66"/>
                  </a:lnTo>
                  <a:lnTo>
                    <a:pt x="76" y="64"/>
                  </a:lnTo>
                  <a:lnTo>
                    <a:pt x="75" y="58"/>
                  </a:lnTo>
                  <a:lnTo>
                    <a:pt x="66" y="54"/>
                  </a:lnTo>
                  <a:lnTo>
                    <a:pt x="63" y="55"/>
                  </a:lnTo>
                  <a:lnTo>
                    <a:pt x="58" y="66"/>
                  </a:lnTo>
                  <a:lnTo>
                    <a:pt x="60" y="69"/>
                  </a:lnTo>
                  <a:lnTo>
                    <a:pt x="59" y="73"/>
                  </a:lnTo>
                  <a:lnTo>
                    <a:pt x="48" y="71"/>
                  </a:lnTo>
                  <a:lnTo>
                    <a:pt x="46" y="75"/>
                  </a:lnTo>
                  <a:lnTo>
                    <a:pt x="48" y="80"/>
                  </a:lnTo>
                  <a:lnTo>
                    <a:pt x="47" y="81"/>
                  </a:lnTo>
                  <a:lnTo>
                    <a:pt x="39" y="77"/>
                  </a:lnTo>
                  <a:lnTo>
                    <a:pt x="26" y="84"/>
                  </a:lnTo>
                  <a:lnTo>
                    <a:pt x="18" y="78"/>
                  </a:lnTo>
                  <a:lnTo>
                    <a:pt x="19" y="77"/>
                  </a:lnTo>
                  <a:lnTo>
                    <a:pt x="17" y="73"/>
                  </a:lnTo>
                  <a:lnTo>
                    <a:pt x="18" y="69"/>
                  </a:lnTo>
                  <a:lnTo>
                    <a:pt x="23" y="59"/>
                  </a:lnTo>
                  <a:lnTo>
                    <a:pt x="16" y="49"/>
                  </a:lnTo>
                  <a:lnTo>
                    <a:pt x="15" y="42"/>
                  </a:lnTo>
                  <a:lnTo>
                    <a:pt x="7" y="41"/>
                  </a:lnTo>
                  <a:lnTo>
                    <a:pt x="0" y="35"/>
                  </a:lnTo>
                  <a:lnTo>
                    <a:pt x="3" y="34"/>
                  </a:lnTo>
                  <a:lnTo>
                    <a:pt x="3" y="29"/>
                  </a:lnTo>
                  <a:lnTo>
                    <a:pt x="19" y="29"/>
                  </a:lnTo>
                  <a:lnTo>
                    <a:pt x="20" y="21"/>
                  </a:lnTo>
                  <a:lnTo>
                    <a:pt x="28" y="18"/>
                  </a:lnTo>
                  <a:lnTo>
                    <a:pt x="25" y="12"/>
                  </a:lnTo>
                  <a:lnTo>
                    <a:pt x="27" y="8"/>
                  </a:lnTo>
                  <a:lnTo>
                    <a:pt x="33" y="8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7"/>
                  </a:lnTo>
                  <a:lnTo>
                    <a:pt x="45" y="11"/>
                  </a:lnTo>
                  <a:lnTo>
                    <a:pt x="48" y="15"/>
                  </a:lnTo>
                  <a:lnTo>
                    <a:pt x="50" y="17"/>
                  </a:lnTo>
                  <a:lnTo>
                    <a:pt x="55" y="16"/>
                  </a:lnTo>
                  <a:lnTo>
                    <a:pt x="50" y="22"/>
                  </a:lnTo>
                  <a:lnTo>
                    <a:pt x="42" y="19"/>
                  </a:lnTo>
                  <a:lnTo>
                    <a:pt x="35" y="19"/>
                  </a:lnTo>
                  <a:lnTo>
                    <a:pt x="28" y="22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53" y="29"/>
                  </a:lnTo>
                  <a:lnTo>
                    <a:pt x="59" y="33"/>
                  </a:lnTo>
                  <a:lnTo>
                    <a:pt x="68" y="30"/>
                  </a:lnTo>
                  <a:lnTo>
                    <a:pt x="74" y="32"/>
                  </a:lnTo>
                  <a:lnTo>
                    <a:pt x="76" y="36"/>
                  </a:lnTo>
                  <a:lnTo>
                    <a:pt x="84" y="36"/>
                  </a:lnTo>
                  <a:lnTo>
                    <a:pt x="92" y="34"/>
                  </a:lnTo>
                  <a:lnTo>
                    <a:pt x="103" y="34"/>
                  </a:lnTo>
                  <a:lnTo>
                    <a:pt x="103" y="29"/>
                  </a:lnTo>
                  <a:lnTo>
                    <a:pt x="110" y="3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3839" y="1712"/>
              <a:ext cx="150" cy="96"/>
            </a:xfrm>
            <a:custGeom>
              <a:avLst/>
              <a:gdLst/>
              <a:ahLst/>
              <a:cxnLst>
                <a:cxn ang="0">
                  <a:pos x="115" y="50"/>
                </a:cxn>
                <a:cxn ang="0">
                  <a:pos x="123" y="57"/>
                </a:cxn>
                <a:cxn ang="0">
                  <a:pos x="138" y="59"/>
                </a:cxn>
                <a:cxn ang="0">
                  <a:pos x="145" y="72"/>
                </a:cxn>
                <a:cxn ang="0">
                  <a:pos x="145" y="83"/>
                </a:cxn>
                <a:cxn ang="0">
                  <a:pos x="138" y="80"/>
                </a:cxn>
                <a:cxn ang="0">
                  <a:pos x="126" y="80"/>
                </a:cxn>
                <a:cxn ang="0">
                  <a:pos x="109" y="88"/>
                </a:cxn>
                <a:cxn ang="0">
                  <a:pos x="86" y="85"/>
                </a:cxn>
                <a:cxn ang="0">
                  <a:pos x="79" y="67"/>
                </a:cxn>
                <a:cxn ang="0">
                  <a:pos x="69" y="57"/>
                </a:cxn>
                <a:cxn ang="0">
                  <a:pos x="60" y="69"/>
                </a:cxn>
                <a:cxn ang="0">
                  <a:pos x="61" y="77"/>
                </a:cxn>
                <a:cxn ang="0">
                  <a:pos x="47" y="79"/>
                </a:cxn>
                <a:cxn ang="0">
                  <a:pos x="48" y="85"/>
                </a:cxn>
                <a:cxn ang="0">
                  <a:pos x="27" y="89"/>
                </a:cxn>
                <a:cxn ang="0">
                  <a:pos x="20" y="81"/>
                </a:cxn>
                <a:cxn ang="0">
                  <a:pos x="19" y="73"/>
                </a:cxn>
                <a:cxn ang="0">
                  <a:pos x="16" y="51"/>
                </a:cxn>
                <a:cxn ang="0">
                  <a:pos x="7" y="44"/>
                </a:cxn>
                <a:cxn ang="0">
                  <a:pos x="3" y="36"/>
                </a:cxn>
                <a:cxn ang="0">
                  <a:pos x="20" y="31"/>
                </a:cxn>
                <a:cxn ang="0">
                  <a:pos x="29" y="19"/>
                </a:cxn>
                <a:cxn ang="0">
                  <a:pos x="28" y="8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50" y="16"/>
                </a:cxn>
                <a:cxn ang="0">
                  <a:pos x="57" y="17"/>
                </a:cxn>
                <a:cxn ang="0">
                  <a:pos x="44" y="20"/>
                </a:cxn>
                <a:cxn ang="0">
                  <a:pos x="29" y="23"/>
                </a:cxn>
                <a:cxn ang="0">
                  <a:pos x="34" y="33"/>
                </a:cxn>
                <a:cxn ang="0">
                  <a:pos x="62" y="35"/>
                </a:cxn>
                <a:cxn ang="0">
                  <a:pos x="77" y="34"/>
                </a:cxn>
                <a:cxn ang="0">
                  <a:pos x="87" y="38"/>
                </a:cxn>
                <a:cxn ang="0">
                  <a:pos x="107" y="36"/>
                </a:cxn>
                <a:cxn ang="0">
                  <a:pos x="113" y="33"/>
                </a:cxn>
              </a:cxnLst>
              <a:rect l="0" t="0" r="r" b="b"/>
              <a:pathLst>
                <a:path w="150" h="96">
                  <a:moveTo>
                    <a:pt x="113" y="33"/>
                  </a:moveTo>
                  <a:lnTo>
                    <a:pt x="115" y="50"/>
                  </a:lnTo>
                  <a:lnTo>
                    <a:pt x="119" y="55"/>
                  </a:lnTo>
                  <a:lnTo>
                    <a:pt x="123" y="57"/>
                  </a:lnTo>
                  <a:lnTo>
                    <a:pt x="135" y="55"/>
                  </a:lnTo>
                  <a:lnTo>
                    <a:pt x="138" y="59"/>
                  </a:lnTo>
                  <a:lnTo>
                    <a:pt x="140" y="65"/>
                  </a:lnTo>
                  <a:lnTo>
                    <a:pt x="145" y="72"/>
                  </a:lnTo>
                  <a:lnTo>
                    <a:pt x="149" y="83"/>
                  </a:lnTo>
                  <a:lnTo>
                    <a:pt x="145" y="83"/>
                  </a:lnTo>
                  <a:lnTo>
                    <a:pt x="145" y="81"/>
                  </a:lnTo>
                  <a:lnTo>
                    <a:pt x="138" y="80"/>
                  </a:lnTo>
                  <a:lnTo>
                    <a:pt x="128" y="84"/>
                  </a:lnTo>
                  <a:lnTo>
                    <a:pt x="126" y="80"/>
                  </a:lnTo>
                  <a:lnTo>
                    <a:pt x="120" y="78"/>
                  </a:lnTo>
                  <a:lnTo>
                    <a:pt x="109" y="88"/>
                  </a:lnTo>
                  <a:lnTo>
                    <a:pt x="94" y="95"/>
                  </a:lnTo>
                  <a:lnTo>
                    <a:pt x="86" y="85"/>
                  </a:lnTo>
                  <a:lnTo>
                    <a:pt x="84" y="69"/>
                  </a:lnTo>
                  <a:lnTo>
                    <a:pt x="79" y="67"/>
                  </a:lnTo>
                  <a:lnTo>
                    <a:pt x="78" y="61"/>
                  </a:lnTo>
                  <a:lnTo>
                    <a:pt x="69" y="57"/>
                  </a:lnTo>
                  <a:lnTo>
                    <a:pt x="65" y="58"/>
                  </a:lnTo>
                  <a:lnTo>
                    <a:pt x="60" y="69"/>
                  </a:lnTo>
                  <a:lnTo>
                    <a:pt x="62" y="73"/>
                  </a:lnTo>
                  <a:lnTo>
                    <a:pt x="61" y="77"/>
                  </a:lnTo>
                  <a:lnTo>
                    <a:pt x="50" y="75"/>
                  </a:lnTo>
                  <a:lnTo>
                    <a:pt x="47" y="79"/>
                  </a:lnTo>
                  <a:lnTo>
                    <a:pt x="50" y="84"/>
                  </a:lnTo>
                  <a:lnTo>
                    <a:pt x="48" y="85"/>
                  </a:lnTo>
                  <a:lnTo>
                    <a:pt x="40" y="82"/>
                  </a:lnTo>
                  <a:lnTo>
                    <a:pt x="27" y="89"/>
                  </a:lnTo>
                  <a:lnTo>
                    <a:pt x="19" y="83"/>
                  </a:lnTo>
                  <a:lnTo>
                    <a:pt x="20" y="81"/>
                  </a:lnTo>
                  <a:lnTo>
                    <a:pt x="18" y="77"/>
                  </a:lnTo>
                  <a:lnTo>
                    <a:pt x="19" y="73"/>
                  </a:lnTo>
                  <a:lnTo>
                    <a:pt x="24" y="62"/>
                  </a:lnTo>
                  <a:lnTo>
                    <a:pt x="16" y="51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37"/>
                  </a:lnTo>
                  <a:lnTo>
                    <a:pt x="3" y="36"/>
                  </a:lnTo>
                  <a:lnTo>
                    <a:pt x="3" y="31"/>
                  </a:lnTo>
                  <a:lnTo>
                    <a:pt x="20" y="31"/>
                  </a:lnTo>
                  <a:lnTo>
                    <a:pt x="21" y="22"/>
                  </a:lnTo>
                  <a:lnTo>
                    <a:pt x="29" y="19"/>
                  </a:lnTo>
                  <a:lnTo>
                    <a:pt x="26" y="12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1" y="7"/>
                  </a:lnTo>
                  <a:lnTo>
                    <a:pt x="46" y="12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7" y="17"/>
                  </a:lnTo>
                  <a:lnTo>
                    <a:pt x="52" y="23"/>
                  </a:lnTo>
                  <a:lnTo>
                    <a:pt x="44" y="20"/>
                  </a:lnTo>
                  <a:lnTo>
                    <a:pt x="37" y="20"/>
                  </a:lnTo>
                  <a:lnTo>
                    <a:pt x="29" y="23"/>
                  </a:lnTo>
                  <a:lnTo>
                    <a:pt x="31" y="30"/>
                  </a:lnTo>
                  <a:lnTo>
                    <a:pt x="34" y="33"/>
                  </a:lnTo>
                  <a:lnTo>
                    <a:pt x="54" y="31"/>
                  </a:lnTo>
                  <a:lnTo>
                    <a:pt x="62" y="35"/>
                  </a:lnTo>
                  <a:lnTo>
                    <a:pt x="70" y="32"/>
                  </a:lnTo>
                  <a:lnTo>
                    <a:pt x="77" y="34"/>
                  </a:lnTo>
                  <a:lnTo>
                    <a:pt x="79" y="38"/>
                  </a:lnTo>
                  <a:lnTo>
                    <a:pt x="87" y="38"/>
                  </a:lnTo>
                  <a:lnTo>
                    <a:pt x="95" y="36"/>
                  </a:lnTo>
                  <a:lnTo>
                    <a:pt x="107" y="36"/>
                  </a:lnTo>
                  <a:lnTo>
                    <a:pt x="106" y="31"/>
                  </a:lnTo>
                  <a:lnTo>
                    <a:pt x="113" y="3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Freeform 242"/>
            <p:cNvSpPr>
              <a:spLocks/>
            </p:cNvSpPr>
            <p:nvPr/>
          </p:nvSpPr>
          <p:spPr bwMode="auto">
            <a:xfrm>
              <a:off x="3569" y="1677"/>
              <a:ext cx="263" cy="158"/>
            </a:xfrm>
            <a:custGeom>
              <a:avLst/>
              <a:gdLst/>
              <a:ahLst/>
              <a:cxnLst>
                <a:cxn ang="0">
                  <a:pos x="54" y="108"/>
                </a:cxn>
                <a:cxn ang="0">
                  <a:pos x="82" y="96"/>
                </a:cxn>
                <a:cxn ang="0">
                  <a:pos x="95" y="92"/>
                </a:cxn>
                <a:cxn ang="0">
                  <a:pos x="122" y="105"/>
                </a:cxn>
                <a:cxn ang="0">
                  <a:pos x="142" y="115"/>
                </a:cxn>
                <a:cxn ang="0">
                  <a:pos x="174" y="128"/>
                </a:cxn>
                <a:cxn ang="0">
                  <a:pos x="180" y="148"/>
                </a:cxn>
                <a:cxn ang="0">
                  <a:pos x="193" y="152"/>
                </a:cxn>
                <a:cxn ang="0">
                  <a:pos x="208" y="156"/>
                </a:cxn>
                <a:cxn ang="0">
                  <a:pos x="214" y="147"/>
                </a:cxn>
                <a:cxn ang="0">
                  <a:pos x="222" y="142"/>
                </a:cxn>
                <a:cxn ang="0">
                  <a:pos x="233" y="119"/>
                </a:cxn>
                <a:cxn ang="0">
                  <a:pos x="246" y="114"/>
                </a:cxn>
                <a:cxn ang="0">
                  <a:pos x="248" y="109"/>
                </a:cxn>
                <a:cxn ang="0">
                  <a:pos x="262" y="112"/>
                </a:cxn>
                <a:cxn ang="0">
                  <a:pos x="261" y="99"/>
                </a:cxn>
                <a:cxn ang="0">
                  <a:pos x="246" y="91"/>
                </a:cxn>
                <a:cxn ang="0">
                  <a:pos x="221" y="80"/>
                </a:cxn>
                <a:cxn ang="0">
                  <a:pos x="200" y="68"/>
                </a:cxn>
                <a:cxn ang="0">
                  <a:pos x="177" y="54"/>
                </a:cxn>
                <a:cxn ang="0">
                  <a:pos x="168" y="42"/>
                </a:cxn>
                <a:cxn ang="0">
                  <a:pos x="156" y="29"/>
                </a:cxn>
                <a:cxn ang="0">
                  <a:pos x="131" y="29"/>
                </a:cxn>
                <a:cxn ang="0">
                  <a:pos x="128" y="20"/>
                </a:cxn>
                <a:cxn ang="0">
                  <a:pos x="125" y="17"/>
                </a:cxn>
                <a:cxn ang="0">
                  <a:pos x="112" y="9"/>
                </a:cxn>
                <a:cxn ang="0">
                  <a:pos x="96" y="3"/>
                </a:cxn>
                <a:cxn ang="0">
                  <a:pos x="98" y="9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75" y="20"/>
                </a:cxn>
                <a:cxn ang="0">
                  <a:pos x="79" y="32"/>
                </a:cxn>
                <a:cxn ang="0">
                  <a:pos x="57" y="31"/>
                </a:cxn>
                <a:cxn ang="0">
                  <a:pos x="35" y="13"/>
                </a:cxn>
                <a:cxn ang="0">
                  <a:pos x="7" y="13"/>
                </a:cxn>
                <a:cxn ang="0">
                  <a:pos x="3" y="26"/>
                </a:cxn>
                <a:cxn ang="0">
                  <a:pos x="5" y="23"/>
                </a:cxn>
                <a:cxn ang="0">
                  <a:pos x="16" y="15"/>
                </a:cxn>
                <a:cxn ang="0">
                  <a:pos x="29" y="26"/>
                </a:cxn>
                <a:cxn ang="0">
                  <a:pos x="40" y="41"/>
                </a:cxn>
                <a:cxn ang="0">
                  <a:pos x="39" y="44"/>
                </a:cxn>
                <a:cxn ang="0">
                  <a:pos x="16" y="42"/>
                </a:cxn>
                <a:cxn ang="0">
                  <a:pos x="13" y="44"/>
                </a:cxn>
                <a:cxn ang="0">
                  <a:pos x="16" y="60"/>
                </a:cxn>
                <a:cxn ang="0">
                  <a:pos x="31" y="58"/>
                </a:cxn>
                <a:cxn ang="0">
                  <a:pos x="29" y="59"/>
                </a:cxn>
                <a:cxn ang="0">
                  <a:pos x="35" y="66"/>
                </a:cxn>
                <a:cxn ang="0">
                  <a:pos x="40" y="78"/>
                </a:cxn>
                <a:cxn ang="0">
                  <a:pos x="45" y="110"/>
                </a:cxn>
              </a:cxnLst>
              <a:rect l="0" t="0" r="r" b="b"/>
              <a:pathLst>
                <a:path w="263" h="158">
                  <a:moveTo>
                    <a:pt x="45" y="110"/>
                  </a:moveTo>
                  <a:lnTo>
                    <a:pt x="54" y="108"/>
                  </a:lnTo>
                  <a:lnTo>
                    <a:pt x="67" y="96"/>
                  </a:lnTo>
                  <a:lnTo>
                    <a:pt x="82" y="96"/>
                  </a:lnTo>
                  <a:lnTo>
                    <a:pt x="84" y="92"/>
                  </a:lnTo>
                  <a:lnTo>
                    <a:pt x="95" y="92"/>
                  </a:lnTo>
                  <a:lnTo>
                    <a:pt x="104" y="99"/>
                  </a:lnTo>
                  <a:lnTo>
                    <a:pt x="122" y="105"/>
                  </a:lnTo>
                  <a:lnTo>
                    <a:pt x="137" y="108"/>
                  </a:lnTo>
                  <a:lnTo>
                    <a:pt x="142" y="115"/>
                  </a:lnTo>
                  <a:lnTo>
                    <a:pt x="165" y="128"/>
                  </a:lnTo>
                  <a:lnTo>
                    <a:pt x="174" y="128"/>
                  </a:lnTo>
                  <a:lnTo>
                    <a:pt x="180" y="143"/>
                  </a:lnTo>
                  <a:lnTo>
                    <a:pt x="180" y="148"/>
                  </a:lnTo>
                  <a:lnTo>
                    <a:pt x="185" y="152"/>
                  </a:lnTo>
                  <a:lnTo>
                    <a:pt x="193" y="152"/>
                  </a:lnTo>
                  <a:lnTo>
                    <a:pt x="200" y="157"/>
                  </a:lnTo>
                  <a:lnTo>
                    <a:pt x="208" y="156"/>
                  </a:lnTo>
                  <a:lnTo>
                    <a:pt x="213" y="152"/>
                  </a:lnTo>
                  <a:lnTo>
                    <a:pt x="214" y="147"/>
                  </a:lnTo>
                  <a:lnTo>
                    <a:pt x="212" y="143"/>
                  </a:lnTo>
                  <a:lnTo>
                    <a:pt x="222" y="142"/>
                  </a:lnTo>
                  <a:lnTo>
                    <a:pt x="233" y="134"/>
                  </a:lnTo>
                  <a:lnTo>
                    <a:pt x="233" y="119"/>
                  </a:lnTo>
                  <a:lnTo>
                    <a:pt x="236" y="115"/>
                  </a:lnTo>
                  <a:lnTo>
                    <a:pt x="246" y="114"/>
                  </a:lnTo>
                  <a:lnTo>
                    <a:pt x="246" y="110"/>
                  </a:lnTo>
                  <a:lnTo>
                    <a:pt x="248" y="109"/>
                  </a:lnTo>
                  <a:lnTo>
                    <a:pt x="259" y="113"/>
                  </a:lnTo>
                  <a:lnTo>
                    <a:pt x="262" y="112"/>
                  </a:lnTo>
                  <a:lnTo>
                    <a:pt x="259" y="103"/>
                  </a:lnTo>
                  <a:lnTo>
                    <a:pt x="261" y="99"/>
                  </a:lnTo>
                  <a:lnTo>
                    <a:pt x="259" y="97"/>
                  </a:lnTo>
                  <a:lnTo>
                    <a:pt x="246" y="91"/>
                  </a:lnTo>
                  <a:lnTo>
                    <a:pt x="240" y="93"/>
                  </a:lnTo>
                  <a:lnTo>
                    <a:pt x="221" y="80"/>
                  </a:lnTo>
                  <a:lnTo>
                    <a:pt x="211" y="77"/>
                  </a:lnTo>
                  <a:lnTo>
                    <a:pt x="200" y="68"/>
                  </a:lnTo>
                  <a:lnTo>
                    <a:pt x="182" y="61"/>
                  </a:lnTo>
                  <a:lnTo>
                    <a:pt x="177" y="54"/>
                  </a:lnTo>
                  <a:lnTo>
                    <a:pt x="174" y="47"/>
                  </a:lnTo>
                  <a:lnTo>
                    <a:pt x="168" y="42"/>
                  </a:lnTo>
                  <a:lnTo>
                    <a:pt x="163" y="34"/>
                  </a:lnTo>
                  <a:lnTo>
                    <a:pt x="156" y="29"/>
                  </a:lnTo>
                  <a:lnTo>
                    <a:pt x="152" y="33"/>
                  </a:lnTo>
                  <a:lnTo>
                    <a:pt x="131" y="29"/>
                  </a:lnTo>
                  <a:lnTo>
                    <a:pt x="129" y="26"/>
                  </a:lnTo>
                  <a:lnTo>
                    <a:pt x="128" y="20"/>
                  </a:lnTo>
                  <a:lnTo>
                    <a:pt x="131" y="20"/>
                  </a:lnTo>
                  <a:lnTo>
                    <a:pt x="125" y="17"/>
                  </a:lnTo>
                  <a:lnTo>
                    <a:pt x="123" y="10"/>
                  </a:lnTo>
                  <a:lnTo>
                    <a:pt x="112" y="9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2" y="3"/>
                  </a:lnTo>
                  <a:lnTo>
                    <a:pt x="98" y="9"/>
                  </a:lnTo>
                  <a:lnTo>
                    <a:pt x="91" y="6"/>
                  </a:lnTo>
                  <a:lnTo>
                    <a:pt x="88" y="7"/>
                  </a:lnTo>
                  <a:lnTo>
                    <a:pt x="88" y="11"/>
                  </a:lnTo>
                  <a:lnTo>
                    <a:pt x="80" y="13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80" y="31"/>
                  </a:lnTo>
                  <a:lnTo>
                    <a:pt x="79" y="32"/>
                  </a:lnTo>
                  <a:lnTo>
                    <a:pt x="61" y="29"/>
                  </a:lnTo>
                  <a:lnTo>
                    <a:pt x="57" y="31"/>
                  </a:lnTo>
                  <a:lnTo>
                    <a:pt x="48" y="29"/>
                  </a:lnTo>
                  <a:lnTo>
                    <a:pt x="35" y="13"/>
                  </a:lnTo>
                  <a:lnTo>
                    <a:pt x="25" y="9"/>
                  </a:lnTo>
                  <a:lnTo>
                    <a:pt x="7" y="13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10" y="33"/>
                  </a:lnTo>
                  <a:lnTo>
                    <a:pt x="5" y="23"/>
                  </a:lnTo>
                  <a:lnTo>
                    <a:pt x="7" y="20"/>
                  </a:lnTo>
                  <a:lnTo>
                    <a:pt x="16" y="15"/>
                  </a:lnTo>
                  <a:lnTo>
                    <a:pt x="21" y="16"/>
                  </a:lnTo>
                  <a:lnTo>
                    <a:pt x="29" y="26"/>
                  </a:lnTo>
                  <a:lnTo>
                    <a:pt x="42" y="35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9" y="44"/>
                  </a:lnTo>
                  <a:lnTo>
                    <a:pt x="36" y="45"/>
                  </a:lnTo>
                  <a:lnTo>
                    <a:pt x="16" y="42"/>
                  </a:lnTo>
                  <a:lnTo>
                    <a:pt x="10" y="36"/>
                  </a:lnTo>
                  <a:lnTo>
                    <a:pt x="13" y="44"/>
                  </a:lnTo>
                  <a:lnTo>
                    <a:pt x="12" y="51"/>
                  </a:lnTo>
                  <a:lnTo>
                    <a:pt x="16" y="60"/>
                  </a:lnTo>
                  <a:lnTo>
                    <a:pt x="24" y="56"/>
                  </a:lnTo>
                  <a:lnTo>
                    <a:pt x="31" y="58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5" y="61"/>
                  </a:lnTo>
                  <a:lnTo>
                    <a:pt x="35" y="66"/>
                  </a:lnTo>
                  <a:lnTo>
                    <a:pt x="27" y="71"/>
                  </a:lnTo>
                  <a:lnTo>
                    <a:pt x="40" y="78"/>
                  </a:lnTo>
                  <a:lnTo>
                    <a:pt x="38" y="89"/>
                  </a:lnTo>
                  <a:lnTo>
                    <a:pt x="45" y="1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3569" y="1677"/>
              <a:ext cx="267" cy="162"/>
            </a:xfrm>
            <a:custGeom>
              <a:avLst/>
              <a:gdLst/>
              <a:ahLst/>
              <a:cxnLst>
                <a:cxn ang="0">
                  <a:pos x="55" y="111"/>
                </a:cxn>
                <a:cxn ang="0">
                  <a:pos x="83" y="99"/>
                </a:cxn>
                <a:cxn ang="0">
                  <a:pos x="97" y="95"/>
                </a:cxn>
                <a:cxn ang="0">
                  <a:pos x="124" y="108"/>
                </a:cxn>
                <a:cxn ang="0">
                  <a:pos x="144" y="118"/>
                </a:cxn>
                <a:cxn ang="0">
                  <a:pos x="176" y="131"/>
                </a:cxn>
                <a:cxn ang="0">
                  <a:pos x="183" y="152"/>
                </a:cxn>
                <a:cxn ang="0">
                  <a:pos x="196" y="156"/>
                </a:cxn>
                <a:cxn ang="0">
                  <a:pos x="211" y="160"/>
                </a:cxn>
                <a:cxn ang="0">
                  <a:pos x="218" y="151"/>
                </a:cxn>
                <a:cxn ang="0">
                  <a:pos x="226" y="145"/>
                </a:cxn>
                <a:cxn ang="0">
                  <a:pos x="237" y="122"/>
                </a:cxn>
                <a:cxn ang="0">
                  <a:pos x="249" y="117"/>
                </a:cxn>
                <a:cxn ang="0">
                  <a:pos x="252" y="112"/>
                </a:cxn>
                <a:cxn ang="0">
                  <a:pos x="266" y="115"/>
                </a:cxn>
                <a:cxn ang="0">
                  <a:pos x="265" y="102"/>
                </a:cxn>
                <a:cxn ang="0">
                  <a:pos x="250" y="94"/>
                </a:cxn>
                <a:cxn ang="0">
                  <a:pos x="225" y="82"/>
                </a:cxn>
                <a:cxn ang="0">
                  <a:pos x="203" y="70"/>
                </a:cxn>
                <a:cxn ang="0">
                  <a:pos x="180" y="55"/>
                </a:cxn>
                <a:cxn ang="0">
                  <a:pos x="170" y="43"/>
                </a:cxn>
                <a:cxn ang="0">
                  <a:pos x="158" y="30"/>
                </a:cxn>
                <a:cxn ang="0">
                  <a:pos x="133" y="30"/>
                </a:cxn>
                <a:cxn ang="0">
                  <a:pos x="130" y="21"/>
                </a:cxn>
                <a:cxn ang="0">
                  <a:pos x="127" y="18"/>
                </a:cxn>
                <a:cxn ang="0">
                  <a:pos x="114" y="10"/>
                </a:cxn>
                <a:cxn ang="0">
                  <a:pos x="97" y="3"/>
                </a:cxn>
                <a:cxn ang="0">
                  <a:pos x="99" y="10"/>
                </a:cxn>
                <a:cxn ang="0">
                  <a:pos x="90" y="7"/>
                </a:cxn>
                <a:cxn ang="0">
                  <a:pos x="81" y="13"/>
                </a:cxn>
                <a:cxn ang="0">
                  <a:pos x="76" y="20"/>
                </a:cxn>
                <a:cxn ang="0">
                  <a:pos x="80" y="32"/>
                </a:cxn>
                <a:cxn ang="0">
                  <a:pos x="58" y="32"/>
                </a:cxn>
                <a:cxn ang="0">
                  <a:pos x="36" y="13"/>
                </a:cxn>
                <a:cxn ang="0">
                  <a:pos x="7" y="13"/>
                </a:cxn>
                <a:cxn ang="0">
                  <a:pos x="3" y="26"/>
                </a:cxn>
                <a:cxn ang="0">
                  <a:pos x="5" y="24"/>
                </a:cxn>
                <a:cxn ang="0">
                  <a:pos x="17" y="16"/>
                </a:cxn>
                <a:cxn ang="0">
                  <a:pos x="29" y="26"/>
                </a:cxn>
                <a:cxn ang="0">
                  <a:pos x="40" y="42"/>
                </a:cxn>
                <a:cxn ang="0">
                  <a:pos x="40" y="45"/>
                </a:cxn>
                <a:cxn ang="0">
                  <a:pos x="16" y="43"/>
                </a:cxn>
                <a:cxn ang="0">
                  <a:pos x="13" y="45"/>
                </a:cxn>
                <a:cxn ang="0">
                  <a:pos x="16" y="61"/>
                </a:cxn>
                <a:cxn ang="0">
                  <a:pos x="32" y="60"/>
                </a:cxn>
                <a:cxn ang="0">
                  <a:pos x="29" y="60"/>
                </a:cxn>
                <a:cxn ang="0">
                  <a:pos x="35" y="67"/>
                </a:cxn>
                <a:cxn ang="0">
                  <a:pos x="40" y="80"/>
                </a:cxn>
                <a:cxn ang="0">
                  <a:pos x="46" y="113"/>
                </a:cxn>
              </a:cxnLst>
              <a:rect l="0" t="0" r="r" b="b"/>
              <a:pathLst>
                <a:path w="267" h="162">
                  <a:moveTo>
                    <a:pt x="46" y="113"/>
                  </a:moveTo>
                  <a:lnTo>
                    <a:pt x="55" y="111"/>
                  </a:lnTo>
                  <a:lnTo>
                    <a:pt x="68" y="99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97" y="95"/>
                  </a:lnTo>
                  <a:lnTo>
                    <a:pt x="105" y="102"/>
                  </a:lnTo>
                  <a:lnTo>
                    <a:pt x="124" y="108"/>
                  </a:lnTo>
                  <a:lnTo>
                    <a:pt x="139" y="110"/>
                  </a:lnTo>
                  <a:lnTo>
                    <a:pt x="144" y="118"/>
                  </a:lnTo>
                  <a:lnTo>
                    <a:pt x="168" y="131"/>
                  </a:lnTo>
                  <a:lnTo>
                    <a:pt x="176" y="131"/>
                  </a:lnTo>
                  <a:lnTo>
                    <a:pt x="183" y="147"/>
                  </a:lnTo>
                  <a:lnTo>
                    <a:pt x="183" y="152"/>
                  </a:lnTo>
                  <a:lnTo>
                    <a:pt x="188" y="156"/>
                  </a:lnTo>
                  <a:lnTo>
                    <a:pt x="196" y="156"/>
                  </a:lnTo>
                  <a:lnTo>
                    <a:pt x="203" y="161"/>
                  </a:lnTo>
                  <a:lnTo>
                    <a:pt x="211" y="160"/>
                  </a:lnTo>
                  <a:lnTo>
                    <a:pt x="216" y="156"/>
                  </a:lnTo>
                  <a:lnTo>
                    <a:pt x="218" y="151"/>
                  </a:lnTo>
                  <a:lnTo>
                    <a:pt x="215" y="147"/>
                  </a:lnTo>
                  <a:lnTo>
                    <a:pt x="226" y="145"/>
                  </a:lnTo>
                  <a:lnTo>
                    <a:pt x="237" y="137"/>
                  </a:lnTo>
                  <a:lnTo>
                    <a:pt x="237" y="122"/>
                  </a:lnTo>
                  <a:lnTo>
                    <a:pt x="240" y="118"/>
                  </a:lnTo>
                  <a:lnTo>
                    <a:pt x="249" y="117"/>
                  </a:lnTo>
                  <a:lnTo>
                    <a:pt x="250" y="113"/>
                  </a:lnTo>
                  <a:lnTo>
                    <a:pt x="252" y="112"/>
                  </a:lnTo>
                  <a:lnTo>
                    <a:pt x="262" y="116"/>
                  </a:lnTo>
                  <a:lnTo>
                    <a:pt x="266" y="115"/>
                  </a:lnTo>
                  <a:lnTo>
                    <a:pt x="263" y="106"/>
                  </a:lnTo>
                  <a:lnTo>
                    <a:pt x="265" y="102"/>
                  </a:lnTo>
                  <a:lnTo>
                    <a:pt x="262" y="100"/>
                  </a:lnTo>
                  <a:lnTo>
                    <a:pt x="250" y="94"/>
                  </a:lnTo>
                  <a:lnTo>
                    <a:pt x="243" y="95"/>
                  </a:lnTo>
                  <a:lnTo>
                    <a:pt x="225" y="82"/>
                  </a:lnTo>
                  <a:lnTo>
                    <a:pt x="214" y="79"/>
                  </a:lnTo>
                  <a:lnTo>
                    <a:pt x="203" y="70"/>
                  </a:lnTo>
                  <a:lnTo>
                    <a:pt x="185" y="62"/>
                  </a:lnTo>
                  <a:lnTo>
                    <a:pt x="180" y="55"/>
                  </a:lnTo>
                  <a:lnTo>
                    <a:pt x="176" y="48"/>
                  </a:lnTo>
                  <a:lnTo>
                    <a:pt x="170" y="43"/>
                  </a:lnTo>
                  <a:lnTo>
                    <a:pt x="165" y="35"/>
                  </a:lnTo>
                  <a:lnTo>
                    <a:pt x="158" y="30"/>
                  </a:lnTo>
                  <a:lnTo>
                    <a:pt x="155" y="34"/>
                  </a:lnTo>
                  <a:lnTo>
                    <a:pt x="133" y="30"/>
                  </a:lnTo>
                  <a:lnTo>
                    <a:pt x="131" y="27"/>
                  </a:lnTo>
                  <a:lnTo>
                    <a:pt x="130" y="21"/>
                  </a:lnTo>
                  <a:lnTo>
                    <a:pt x="133" y="20"/>
                  </a:lnTo>
                  <a:lnTo>
                    <a:pt x="127" y="18"/>
                  </a:lnTo>
                  <a:lnTo>
                    <a:pt x="125" y="11"/>
                  </a:lnTo>
                  <a:lnTo>
                    <a:pt x="114" y="10"/>
                  </a:lnTo>
                  <a:lnTo>
                    <a:pt x="99" y="0"/>
                  </a:lnTo>
                  <a:lnTo>
                    <a:pt x="97" y="3"/>
                  </a:lnTo>
                  <a:lnTo>
                    <a:pt x="93" y="4"/>
                  </a:lnTo>
                  <a:lnTo>
                    <a:pt x="99" y="10"/>
                  </a:lnTo>
                  <a:lnTo>
                    <a:pt x="92" y="6"/>
                  </a:lnTo>
                  <a:lnTo>
                    <a:pt x="90" y="7"/>
                  </a:lnTo>
                  <a:lnTo>
                    <a:pt x="90" y="11"/>
                  </a:lnTo>
                  <a:lnTo>
                    <a:pt x="81" y="13"/>
                  </a:lnTo>
                  <a:lnTo>
                    <a:pt x="76" y="18"/>
                  </a:lnTo>
                  <a:lnTo>
                    <a:pt x="76" y="20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58" y="32"/>
                  </a:lnTo>
                  <a:lnTo>
                    <a:pt x="49" y="30"/>
                  </a:lnTo>
                  <a:lnTo>
                    <a:pt x="36" y="13"/>
                  </a:lnTo>
                  <a:lnTo>
                    <a:pt x="25" y="9"/>
                  </a:lnTo>
                  <a:lnTo>
                    <a:pt x="7" y="13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10" y="34"/>
                  </a:lnTo>
                  <a:lnTo>
                    <a:pt x="5" y="24"/>
                  </a:lnTo>
                  <a:lnTo>
                    <a:pt x="7" y="20"/>
                  </a:lnTo>
                  <a:lnTo>
                    <a:pt x="17" y="16"/>
                  </a:lnTo>
                  <a:lnTo>
                    <a:pt x="21" y="17"/>
                  </a:lnTo>
                  <a:lnTo>
                    <a:pt x="29" y="26"/>
                  </a:lnTo>
                  <a:lnTo>
                    <a:pt x="43" y="36"/>
                  </a:lnTo>
                  <a:lnTo>
                    <a:pt x="40" y="42"/>
                  </a:lnTo>
                  <a:lnTo>
                    <a:pt x="36" y="43"/>
                  </a:lnTo>
                  <a:lnTo>
                    <a:pt x="40" y="45"/>
                  </a:lnTo>
                  <a:lnTo>
                    <a:pt x="37" y="46"/>
                  </a:lnTo>
                  <a:lnTo>
                    <a:pt x="16" y="43"/>
                  </a:lnTo>
                  <a:lnTo>
                    <a:pt x="11" y="37"/>
                  </a:lnTo>
                  <a:lnTo>
                    <a:pt x="13" y="45"/>
                  </a:lnTo>
                  <a:lnTo>
                    <a:pt x="12" y="53"/>
                  </a:lnTo>
                  <a:lnTo>
                    <a:pt x="16" y="61"/>
                  </a:lnTo>
                  <a:lnTo>
                    <a:pt x="25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29" y="60"/>
                  </a:lnTo>
                  <a:lnTo>
                    <a:pt x="25" y="63"/>
                  </a:lnTo>
                  <a:lnTo>
                    <a:pt x="35" y="67"/>
                  </a:lnTo>
                  <a:lnTo>
                    <a:pt x="27" y="73"/>
                  </a:lnTo>
                  <a:lnTo>
                    <a:pt x="40" y="80"/>
                  </a:lnTo>
                  <a:lnTo>
                    <a:pt x="39" y="91"/>
                  </a:lnTo>
                  <a:lnTo>
                    <a:pt x="46" y="11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3769" y="1801"/>
              <a:ext cx="271" cy="280"/>
            </a:xfrm>
            <a:custGeom>
              <a:avLst/>
              <a:gdLst/>
              <a:ahLst/>
              <a:cxnLst>
                <a:cxn ang="0">
                  <a:pos x="47" y="157"/>
                </a:cxn>
                <a:cxn ang="0">
                  <a:pos x="75" y="156"/>
                </a:cxn>
                <a:cxn ang="0">
                  <a:pos x="95" y="144"/>
                </a:cxn>
                <a:cxn ang="0">
                  <a:pos x="116" y="120"/>
                </a:cxn>
                <a:cxn ang="0">
                  <a:pos x="121" y="110"/>
                </a:cxn>
                <a:cxn ang="0">
                  <a:pos x="129" y="108"/>
                </a:cxn>
                <a:cxn ang="0">
                  <a:pos x="138" y="96"/>
                </a:cxn>
                <a:cxn ang="0">
                  <a:pos x="147" y="81"/>
                </a:cxn>
                <a:cxn ang="0">
                  <a:pos x="144" y="65"/>
                </a:cxn>
                <a:cxn ang="0">
                  <a:pos x="161" y="62"/>
                </a:cxn>
                <a:cxn ang="0">
                  <a:pos x="167" y="39"/>
                </a:cxn>
                <a:cxn ang="0">
                  <a:pos x="155" y="20"/>
                </a:cxn>
                <a:cxn ang="0">
                  <a:pos x="164" y="11"/>
                </a:cxn>
                <a:cxn ang="0">
                  <a:pos x="194" y="2"/>
                </a:cxn>
                <a:cxn ang="0">
                  <a:pos x="222" y="2"/>
                </a:cxn>
                <a:cxn ang="0">
                  <a:pos x="232" y="7"/>
                </a:cxn>
                <a:cxn ang="0">
                  <a:pos x="236" y="19"/>
                </a:cxn>
                <a:cxn ang="0">
                  <a:pos x="250" y="25"/>
                </a:cxn>
                <a:cxn ang="0">
                  <a:pos x="261" y="41"/>
                </a:cxn>
                <a:cxn ang="0">
                  <a:pos x="249" y="49"/>
                </a:cxn>
                <a:cxn ang="0">
                  <a:pos x="215" y="44"/>
                </a:cxn>
                <a:cxn ang="0">
                  <a:pos x="212" y="57"/>
                </a:cxn>
                <a:cxn ang="0">
                  <a:pos x="215" y="68"/>
                </a:cxn>
                <a:cxn ang="0">
                  <a:pos x="225" y="85"/>
                </a:cxn>
                <a:cxn ang="0">
                  <a:pos x="234" y="94"/>
                </a:cxn>
                <a:cxn ang="0">
                  <a:pos x="246" y="104"/>
                </a:cxn>
                <a:cxn ang="0">
                  <a:pos x="240" y="118"/>
                </a:cxn>
                <a:cxn ang="0">
                  <a:pos x="239" y="126"/>
                </a:cxn>
                <a:cxn ang="0">
                  <a:pos x="228" y="146"/>
                </a:cxn>
                <a:cxn ang="0">
                  <a:pos x="208" y="176"/>
                </a:cxn>
                <a:cxn ang="0">
                  <a:pos x="184" y="196"/>
                </a:cxn>
                <a:cxn ang="0">
                  <a:pos x="165" y="217"/>
                </a:cxn>
                <a:cxn ang="0">
                  <a:pos x="182" y="238"/>
                </a:cxn>
                <a:cxn ang="0">
                  <a:pos x="198" y="256"/>
                </a:cxn>
                <a:cxn ang="0">
                  <a:pos x="194" y="268"/>
                </a:cxn>
                <a:cxn ang="0">
                  <a:pos x="176" y="269"/>
                </a:cxn>
                <a:cxn ang="0">
                  <a:pos x="158" y="265"/>
                </a:cxn>
                <a:cxn ang="0">
                  <a:pos x="147" y="279"/>
                </a:cxn>
                <a:cxn ang="0">
                  <a:pos x="135" y="272"/>
                </a:cxn>
                <a:cxn ang="0">
                  <a:pos x="118" y="248"/>
                </a:cxn>
                <a:cxn ang="0">
                  <a:pos x="87" y="245"/>
                </a:cxn>
                <a:cxn ang="0">
                  <a:pos x="72" y="244"/>
                </a:cxn>
                <a:cxn ang="0">
                  <a:pos x="43" y="246"/>
                </a:cxn>
                <a:cxn ang="0">
                  <a:pos x="29" y="251"/>
                </a:cxn>
                <a:cxn ang="0">
                  <a:pos x="35" y="221"/>
                </a:cxn>
                <a:cxn ang="0">
                  <a:pos x="51" y="207"/>
                </a:cxn>
                <a:cxn ang="0">
                  <a:pos x="17" y="174"/>
                </a:cxn>
                <a:cxn ang="0">
                  <a:pos x="1" y="151"/>
                </a:cxn>
              </a:cxnLst>
              <a:rect l="0" t="0" r="r" b="b"/>
              <a:pathLst>
                <a:path w="271" h="280">
                  <a:moveTo>
                    <a:pt x="1" y="151"/>
                  </a:moveTo>
                  <a:lnTo>
                    <a:pt x="29" y="159"/>
                  </a:lnTo>
                  <a:lnTo>
                    <a:pt x="47" y="157"/>
                  </a:lnTo>
                  <a:lnTo>
                    <a:pt x="59" y="159"/>
                  </a:lnTo>
                  <a:lnTo>
                    <a:pt x="63" y="156"/>
                  </a:lnTo>
                  <a:lnTo>
                    <a:pt x="75" y="156"/>
                  </a:lnTo>
                  <a:lnTo>
                    <a:pt x="95" y="151"/>
                  </a:lnTo>
                  <a:lnTo>
                    <a:pt x="97" y="149"/>
                  </a:lnTo>
                  <a:lnTo>
                    <a:pt x="95" y="144"/>
                  </a:lnTo>
                  <a:lnTo>
                    <a:pt x="94" y="128"/>
                  </a:lnTo>
                  <a:lnTo>
                    <a:pt x="100" y="120"/>
                  </a:lnTo>
                  <a:lnTo>
                    <a:pt x="116" y="120"/>
                  </a:lnTo>
                  <a:lnTo>
                    <a:pt x="117" y="118"/>
                  </a:lnTo>
                  <a:lnTo>
                    <a:pt x="113" y="116"/>
                  </a:lnTo>
                  <a:lnTo>
                    <a:pt x="121" y="110"/>
                  </a:lnTo>
                  <a:lnTo>
                    <a:pt x="129" y="111"/>
                  </a:lnTo>
                  <a:lnTo>
                    <a:pt x="127" y="110"/>
                  </a:lnTo>
                  <a:lnTo>
                    <a:pt x="129" y="108"/>
                  </a:lnTo>
                  <a:lnTo>
                    <a:pt x="135" y="114"/>
                  </a:lnTo>
                  <a:lnTo>
                    <a:pt x="141" y="107"/>
                  </a:lnTo>
                  <a:lnTo>
                    <a:pt x="138" y="96"/>
                  </a:lnTo>
                  <a:lnTo>
                    <a:pt x="140" y="92"/>
                  </a:lnTo>
                  <a:lnTo>
                    <a:pt x="141" y="82"/>
                  </a:lnTo>
                  <a:lnTo>
                    <a:pt x="147" y="81"/>
                  </a:lnTo>
                  <a:lnTo>
                    <a:pt x="152" y="76"/>
                  </a:lnTo>
                  <a:lnTo>
                    <a:pt x="148" y="68"/>
                  </a:lnTo>
                  <a:lnTo>
                    <a:pt x="144" y="65"/>
                  </a:lnTo>
                  <a:lnTo>
                    <a:pt x="144" y="62"/>
                  </a:lnTo>
                  <a:lnTo>
                    <a:pt x="156" y="64"/>
                  </a:lnTo>
                  <a:lnTo>
                    <a:pt x="161" y="62"/>
                  </a:lnTo>
                  <a:lnTo>
                    <a:pt x="163" y="55"/>
                  </a:lnTo>
                  <a:lnTo>
                    <a:pt x="160" y="52"/>
                  </a:lnTo>
                  <a:lnTo>
                    <a:pt x="167" y="39"/>
                  </a:lnTo>
                  <a:lnTo>
                    <a:pt x="165" y="32"/>
                  </a:lnTo>
                  <a:lnTo>
                    <a:pt x="162" y="25"/>
                  </a:lnTo>
                  <a:lnTo>
                    <a:pt x="155" y="20"/>
                  </a:lnTo>
                  <a:lnTo>
                    <a:pt x="156" y="16"/>
                  </a:lnTo>
                  <a:lnTo>
                    <a:pt x="160" y="11"/>
                  </a:lnTo>
                  <a:lnTo>
                    <a:pt x="164" y="11"/>
                  </a:lnTo>
                  <a:lnTo>
                    <a:pt x="168" y="7"/>
                  </a:lnTo>
                  <a:lnTo>
                    <a:pt x="175" y="4"/>
                  </a:lnTo>
                  <a:lnTo>
                    <a:pt x="194" y="2"/>
                  </a:lnTo>
                  <a:lnTo>
                    <a:pt x="202" y="3"/>
                  </a:lnTo>
                  <a:lnTo>
                    <a:pt x="209" y="0"/>
                  </a:lnTo>
                  <a:lnTo>
                    <a:pt x="222" y="2"/>
                  </a:lnTo>
                  <a:lnTo>
                    <a:pt x="224" y="6"/>
                  </a:lnTo>
                  <a:lnTo>
                    <a:pt x="228" y="5"/>
                  </a:lnTo>
                  <a:lnTo>
                    <a:pt x="232" y="7"/>
                  </a:lnTo>
                  <a:lnTo>
                    <a:pt x="235" y="11"/>
                  </a:lnTo>
                  <a:lnTo>
                    <a:pt x="237" y="16"/>
                  </a:lnTo>
                  <a:lnTo>
                    <a:pt x="236" y="19"/>
                  </a:lnTo>
                  <a:lnTo>
                    <a:pt x="242" y="24"/>
                  </a:lnTo>
                  <a:lnTo>
                    <a:pt x="248" y="23"/>
                  </a:lnTo>
                  <a:lnTo>
                    <a:pt x="250" y="25"/>
                  </a:lnTo>
                  <a:lnTo>
                    <a:pt x="254" y="28"/>
                  </a:lnTo>
                  <a:lnTo>
                    <a:pt x="270" y="32"/>
                  </a:lnTo>
                  <a:lnTo>
                    <a:pt x="261" y="41"/>
                  </a:lnTo>
                  <a:lnTo>
                    <a:pt x="260" y="48"/>
                  </a:lnTo>
                  <a:lnTo>
                    <a:pt x="251" y="46"/>
                  </a:lnTo>
                  <a:lnTo>
                    <a:pt x="249" y="49"/>
                  </a:lnTo>
                  <a:lnTo>
                    <a:pt x="245" y="49"/>
                  </a:lnTo>
                  <a:lnTo>
                    <a:pt x="239" y="51"/>
                  </a:lnTo>
                  <a:lnTo>
                    <a:pt x="215" y="44"/>
                  </a:lnTo>
                  <a:lnTo>
                    <a:pt x="209" y="48"/>
                  </a:lnTo>
                  <a:lnTo>
                    <a:pt x="208" y="55"/>
                  </a:lnTo>
                  <a:lnTo>
                    <a:pt x="212" y="57"/>
                  </a:lnTo>
                  <a:lnTo>
                    <a:pt x="210" y="61"/>
                  </a:lnTo>
                  <a:lnTo>
                    <a:pt x="218" y="63"/>
                  </a:lnTo>
                  <a:lnTo>
                    <a:pt x="215" y="68"/>
                  </a:lnTo>
                  <a:lnTo>
                    <a:pt x="221" y="74"/>
                  </a:lnTo>
                  <a:lnTo>
                    <a:pt x="216" y="79"/>
                  </a:lnTo>
                  <a:lnTo>
                    <a:pt x="225" y="85"/>
                  </a:lnTo>
                  <a:lnTo>
                    <a:pt x="226" y="88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44" y="96"/>
                  </a:lnTo>
                  <a:lnTo>
                    <a:pt x="247" y="101"/>
                  </a:lnTo>
                  <a:lnTo>
                    <a:pt x="246" y="104"/>
                  </a:lnTo>
                  <a:lnTo>
                    <a:pt x="236" y="107"/>
                  </a:lnTo>
                  <a:lnTo>
                    <a:pt x="235" y="113"/>
                  </a:lnTo>
                  <a:lnTo>
                    <a:pt x="240" y="118"/>
                  </a:lnTo>
                  <a:lnTo>
                    <a:pt x="237" y="121"/>
                  </a:lnTo>
                  <a:lnTo>
                    <a:pt x="243" y="126"/>
                  </a:lnTo>
                  <a:lnTo>
                    <a:pt x="239" y="126"/>
                  </a:lnTo>
                  <a:lnTo>
                    <a:pt x="235" y="130"/>
                  </a:lnTo>
                  <a:lnTo>
                    <a:pt x="228" y="141"/>
                  </a:lnTo>
                  <a:lnTo>
                    <a:pt x="228" y="146"/>
                  </a:lnTo>
                  <a:lnTo>
                    <a:pt x="222" y="150"/>
                  </a:lnTo>
                  <a:lnTo>
                    <a:pt x="216" y="167"/>
                  </a:lnTo>
                  <a:lnTo>
                    <a:pt x="208" y="176"/>
                  </a:lnTo>
                  <a:lnTo>
                    <a:pt x="201" y="191"/>
                  </a:lnTo>
                  <a:lnTo>
                    <a:pt x="190" y="192"/>
                  </a:lnTo>
                  <a:lnTo>
                    <a:pt x="184" y="196"/>
                  </a:lnTo>
                  <a:lnTo>
                    <a:pt x="177" y="189"/>
                  </a:lnTo>
                  <a:lnTo>
                    <a:pt x="164" y="208"/>
                  </a:lnTo>
                  <a:lnTo>
                    <a:pt x="165" y="217"/>
                  </a:lnTo>
                  <a:lnTo>
                    <a:pt x="177" y="221"/>
                  </a:lnTo>
                  <a:lnTo>
                    <a:pt x="178" y="234"/>
                  </a:lnTo>
                  <a:lnTo>
                    <a:pt x="182" y="238"/>
                  </a:lnTo>
                  <a:lnTo>
                    <a:pt x="188" y="238"/>
                  </a:lnTo>
                  <a:lnTo>
                    <a:pt x="190" y="245"/>
                  </a:lnTo>
                  <a:lnTo>
                    <a:pt x="198" y="256"/>
                  </a:lnTo>
                  <a:lnTo>
                    <a:pt x="197" y="264"/>
                  </a:lnTo>
                  <a:lnTo>
                    <a:pt x="200" y="265"/>
                  </a:lnTo>
                  <a:lnTo>
                    <a:pt x="194" y="268"/>
                  </a:lnTo>
                  <a:lnTo>
                    <a:pt x="188" y="264"/>
                  </a:lnTo>
                  <a:lnTo>
                    <a:pt x="181" y="269"/>
                  </a:lnTo>
                  <a:lnTo>
                    <a:pt x="176" y="269"/>
                  </a:lnTo>
                  <a:lnTo>
                    <a:pt x="172" y="266"/>
                  </a:lnTo>
                  <a:lnTo>
                    <a:pt x="160" y="268"/>
                  </a:lnTo>
                  <a:lnTo>
                    <a:pt x="158" y="265"/>
                  </a:lnTo>
                  <a:lnTo>
                    <a:pt x="158" y="273"/>
                  </a:lnTo>
                  <a:lnTo>
                    <a:pt x="150" y="273"/>
                  </a:lnTo>
                  <a:lnTo>
                    <a:pt x="147" y="279"/>
                  </a:lnTo>
                  <a:lnTo>
                    <a:pt x="145" y="278"/>
                  </a:lnTo>
                  <a:lnTo>
                    <a:pt x="136" y="276"/>
                  </a:lnTo>
                  <a:lnTo>
                    <a:pt x="135" y="272"/>
                  </a:lnTo>
                  <a:lnTo>
                    <a:pt x="127" y="258"/>
                  </a:lnTo>
                  <a:lnTo>
                    <a:pt x="119" y="256"/>
                  </a:lnTo>
                  <a:lnTo>
                    <a:pt x="118" y="248"/>
                  </a:lnTo>
                  <a:lnTo>
                    <a:pt x="114" y="244"/>
                  </a:lnTo>
                  <a:lnTo>
                    <a:pt x="108" y="243"/>
                  </a:lnTo>
                  <a:lnTo>
                    <a:pt x="87" y="245"/>
                  </a:lnTo>
                  <a:lnTo>
                    <a:pt x="82" y="244"/>
                  </a:lnTo>
                  <a:lnTo>
                    <a:pt x="80" y="249"/>
                  </a:lnTo>
                  <a:lnTo>
                    <a:pt x="72" y="244"/>
                  </a:lnTo>
                  <a:lnTo>
                    <a:pt x="62" y="244"/>
                  </a:lnTo>
                  <a:lnTo>
                    <a:pt x="56" y="248"/>
                  </a:lnTo>
                  <a:lnTo>
                    <a:pt x="43" y="246"/>
                  </a:lnTo>
                  <a:lnTo>
                    <a:pt x="38" y="249"/>
                  </a:lnTo>
                  <a:lnTo>
                    <a:pt x="35" y="248"/>
                  </a:lnTo>
                  <a:lnTo>
                    <a:pt x="29" y="251"/>
                  </a:lnTo>
                  <a:lnTo>
                    <a:pt x="27" y="249"/>
                  </a:lnTo>
                  <a:lnTo>
                    <a:pt x="29" y="229"/>
                  </a:lnTo>
                  <a:lnTo>
                    <a:pt x="35" y="221"/>
                  </a:lnTo>
                  <a:lnTo>
                    <a:pt x="48" y="217"/>
                  </a:lnTo>
                  <a:lnTo>
                    <a:pt x="52" y="212"/>
                  </a:lnTo>
                  <a:lnTo>
                    <a:pt x="51" y="207"/>
                  </a:lnTo>
                  <a:lnTo>
                    <a:pt x="43" y="204"/>
                  </a:lnTo>
                  <a:lnTo>
                    <a:pt x="39" y="185"/>
                  </a:lnTo>
                  <a:lnTo>
                    <a:pt x="17" y="174"/>
                  </a:lnTo>
                  <a:lnTo>
                    <a:pt x="8" y="159"/>
                  </a:lnTo>
                  <a:lnTo>
                    <a:pt x="0" y="152"/>
                  </a:lnTo>
                  <a:lnTo>
                    <a:pt x="1" y="15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3769" y="1801"/>
              <a:ext cx="277" cy="285"/>
            </a:xfrm>
            <a:custGeom>
              <a:avLst/>
              <a:gdLst/>
              <a:ahLst/>
              <a:cxnLst>
                <a:cxn ang="0">
                  <a:pos x="48" y="160"/>
                </a:cxn>
                <a:cxn ang="0">
                  <a:pos x="77" y="159"/>
                </a:cxn>
                <a:cxn ang="0">
                  <a:pos x="97" y="146"/>
                </a:cxn>
                <a:cxn ang="0">
                  <a:pos x="119" y="122"/>
                </a:cxn>
                <a:cxn ang="0">
                  <a:pos x="124" y="112"/>
                </a:cxn>
                <a:cxn ang="0">
                  <a:pos x="132" y="110"/>
                </a:cxn>
                <a:cxn ang="0">
                  <a:pos x="141" y="98"/>
                </a:cxn>
                <a:cxn ang="0">
                  <a:pos x="150" y="83"/>
                </a:cxn>
                <a:cxn ang="0">
                  <a:pos x="147" y="66"/>
                </a:cxn>
                <a:cxn ang="0">
                  <a:pos x="165" y="63"/>
                </a:cxn>
                <a:cxn ang="0">
                  <a:pos x="171" y="40"/>
                </a:cxn>
                <a:cxn ang="0">
                  <a:pos x="158" y="20"/>
                </a:cxn>
                <a:cxn ang="0">
                  <a:pos x="168" y="11"/>
                </a:cxn>
                <a:cxn ang="0">
                  <a:pos x="198" y="2"/>
                </a:cxn>
                <a:cxn ang="0">
                  <a:pos x="227" y="2"/>
                </a:cxn>
                <a:cxn ang="0">
                  <a:pos x="237" y="7"/>
                </a:cxn>
                <a:cxn ang="0">
                  <a:pos x="242" y="19"/>
                </a:cxn>
                <a:cxn ang="0">
                  <a:pos x="256" y="26"/>
                </a:cxn>
                <a:cxn ang="0">
                  <a:pos x="267" y="41"/>
                </a:cxn>
                <a:cxn ang="0">
                  <a:pos x="255" y="50"/>
                </a:cxn>
                <a:cxn ang="0">
                  <a:pos x="219" y="45"/>
                </a:cxn>
                <a:cxn ang="0">
                  <a:pos x="217" y="58"/>
                </a:cxn>
                <a:cxn ang="0">
                  <a:pos x="219" y="69"/>
                </a:cxn>
                <a:cxn ang="0">
                  <a:pos x="230" y="86"/>
                </a:cxn>
                <a:cxn ang="0">
                  <a:pos x="239" y="96"/>
                </a:cxn>
                <a:cxn ang="0">
                  <a:pos x="251" y="106"/>
                </a:cxn>
                <a:cxn ang="0">
                  <a:pos x="245" y="120"/>
                </a:cxn>
                <a:cxn ang="0">
                  <a:pos x="244" y="128"/>
                </a:cxn>
                <a:cxn ang="0">
                  <a:pos x="234" y="149"/>
                </a:cxn>
                <a:cxn ang="0">
                  <a:pos x="212" y="179"/>
                </a:cxn>
                <a:cxn ang="0">
                  <a:pos x="188" y="199"/>
                </a:cxn>
                <a:cxn ang="0">
                  <a:pos x="169" y="221"/>
                </a:cxn>
                <a:cxn ang="0">
                  <a:pos x="186" y="243"/>
                </a:cxn>
                <a:cxn ang="0">
                  <a:pos x="203" y="261"/>
                </a:cxn>
                <a:cxn ang="0">
                  <a:pos x="198" y="273"/>
                </a:cxn>
                <a:cxn ang="0">
                  <a:pos x="180" y="273"/>
                </a:cxn>
                <a:cxn ang="0">
                  <a:pos x="162" y="270"/>
                </a:cxn>
                <a:cxn ang="0">
                  <a:pos x="150" y="284"/>
                </a:cxn>
                <a:cxn ang="0">
                  <a:pos x="138" y="277"/>
                </a:cxn>
                <a:cxn ang="0">
                  <a:pos x="120" y="252"/>
                </a:cxn>
                <a:cxn ang="0">
                  <a:pos x="89" y="250"/>
                </a:cxn>
                <a:cxn ang="0">
                  <a:pos x="73" y="249"/>
                </a:cxn>
                <a:cxn ang="0">
                  <a:pos x="44" y="250"/>
                </a:cxn>
                <a:cxn ang="0">
                  <a:pos x="30" y="256"/>
                </a:cxn>
                <a:cxn ang="0">
                  <a:pos x="36" y="225"/>
                </a:cxn>
                <a:cxn ang="0">
                  <a:pos x="52" y="211"/>
                </a:cxn>
                <a:cxn ang="0">
                  <a:pos x="18" y="177"/>
                </a:cxn>
                <a:cxn ang="0">
                  <a:pos x="1" y="153"/>
                </a:cxn>
              </a:cxnLst>
              <a:rect l="0" t="0" r="r" b="b"/>
              <a:pathLst>
                <a:path w="277" h="285">
                  <a:moveTo>
                    <a:pt x="1" y="153"/>
                  </a:moveTo>
                  <a:lnTo>
                    <a:pt x="30" y="162"/>
                  </a:lnTo>
                  <a:lnTo>
                    <a:pt x="48" y="160"/>
                  </a:lnTo>
                  <a:lnTo>
                    <a:pt x="60" y="162"/>
                  </a:lnTo>
                  <a:lnTo>
                    <a:pt x="65" y="159"/>
                  </a:lnTo>
                  <a:lnTo>
                    <a:pt x="77" y="159"/>
                  </a:lnTo>
                  <a:lnTo>
                    <a:pt x="97" y="153"/>
                  </a:lnTo>
                  <a:lnTo>
                    <a:pt x="99" y="152"/>
                  </a:lnTo>
                  <a:lnTo>
                    <a:pt x="97" y="146"/>
                  </a:lnTo>
                  <a:lnTo>
                    <a:pt x="96" y="131"/>
                  </a:lnTo>
                  <a:lnTo>
                    <a:pt x="102" y="123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16" y="118"/>
                  </a:lnTo>
                  <a:lnTo>
                    <a:pt x="124" y="112"/>
                  </a:lnTo>
                  <a:lnTo>
                    <a:pt x="132" y="113"/>
                  </a:lnTo>
                  <a:lnTo>
                    <a:pt x="130" y="112"/>
                  </a:lnTo>
                  <a:lnTo>
                    <a:pt x="132" y="110"/>
                  </a:lnTo>
                  <a:lnTo>
                    <a:pt x="138" y="116"/>
                  </a:lnTo>
                  <a:lnTo>
                    <a:pt x="144" y="108"/>
                  </a:lnTo>
                  <a:lnTo>
                    <a:pt x="141" y="98"/>
                  </a:lnTo>
                  <a:lnTo>
                    <a:pt x="143" y="93"/>
                  </a:lnTo>
                  <a:lnTo>
                    <a:pt x="144" y="84"/>
                  </a:lnTo>
                  <a:lnTo>
                    <a:pt x="150" y="83"/>
                  </a:lnTo>
                  <a:lnTo>
                    <a:pt x="156" y="78"/>
                  </a:lnTo>
                  <a:lnTo>
                    <a:pt x="151" y="70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59" y="65"/>
                  </a:lnTo>
                  <a:lnTo>
                    <a:pt x="165" y="63"/>
                  </a:lnTo>
                  <a:lnTo>
                    <a:pt x="166" y="56"/>
                  </a:lnTo>
                  <a:lnTo>
                    <a:pt x="164" y="53"/>
                  </a:lnTo>
                  <a:lnTo>
                    <a:pt x="171" y="40"/>
                  </a:lnTo>
                  <a:lnTo>
                    <a:pt x="169" y="33"/>
                  </a:lnTo>
                  <a:lnTo>
                    <a:pt x="165" y="26"/>
                  </a:lnTo>
                  <a:lnTo>
                    <a:pt x="158" y="20"/>
                  </a:lnTo>
                  <a:lnTo>
                    <a:pt x="159" y="17"/>
                  </a:lnTo>
                  <a:lnTo>
                    <a:pt x="164" y="11"/>
                  </a:lnTo>
                  <a:lnTo>
                    <a:pt x="168" y="11"/>
                  </a:lnTo>
                  <a:lnTo>
                    <a:pt x="172" y="7"/>
                  </a:lnTo>
                  <a:lnTo>
                    <a:pt x="179" y="4"/>
                  </a:lnTo>
                  <a:lnTo>
                    <a:pt x="198" y="2"/>
                  </a:lnTo>
                  <a:lnTo>
                    <a:pt x="206" y="3"/>
                  </a:lnTo>
                  <a:lnTo>
                    <a:pt x="214" y="0"/>
                  </a:lnTo>
                  <a:lnTo>
                    <a:pt x="227" y="2"/>
                  </a:lnTo>
                  <a:lnTo>
                    <a:pt x="229" y="6"/>
                  </a:lnTo>
                  <a:lnTo>
                    <a:pt x="233" y="5"/>
                  </a:lnTo>
                  <a:lnTo>
                    <a:pt x="237" y="7"/>
                  </a:lnTo>
                  <a:lnTo>
                    <a:pt x="241" y="11"/>
                  </a:lnTo>
                  <a:lnTo>
                    <a:pt x="242" y="17"/>
                  </a:lnTo>
                  <a:lnTo>
                    <a:pt x="242" y="19"/>
                  </a:lnTo>
                  <a:lnTo>
                    <a:pt x="248" y="25"/>
                  </a:lnTo>
                  <a:lnTo>
                    <a:pt x="254" y="23"/>
                  </a:lnTo>
                  <a:lnTo>
                    <a:pt x="256" y="26"/>
                  </a:lnTo>
                  <a:lnTo>
                    <a:pt x="259" y="28"/>
                  </a:lnTo>
                  <a:lnTo>
                    <a:pt x="276" y="33"/>
                  </a:lnTo>
                  <a:lnTo>
                    <a:pt x="267" y="41"/>
                  </a:lnTo>
                  <a:lnTo>
                    <a:pt x="265" y="49"/>
                  </a:lnTo>
                  <a:lnTo>
                    <a:pt x="257" y="47"/>
                  </a:lnTo>
                  <a:lnTo>
                    <a:pt x="255" y="50"/>
                  </a:lnTo>
                  <a:lnTo>
                    <a:pt x="250" y="49"/>
                  </a:lnTo>
                  <a:lnTo>
                    <a:pt x="244" y="52"/>
                  </a:lnTo>
                  <a:lnTo>
                    <a:pt x="219" y="45"/>
                  </a:lnTo>
                  <a:lnTo>
                    <a:pt x="213" y="49"/>
                  </a:lnTo>
                  <a:lnTo>
                    <a:pt x="212" y="56"/>
                  </a:lnTo>
                  <a:lnTo>
                    <a:pt x="217" y="58"/>
                  </a:lnTo>
                  <a:lnTo>
                    <a:pt x="215" y="62"/>
                  </a:lnTo>
                  <a:lnTo>
                    <a:pt x="223" y="64"/>
                  </a:lnTo>
                  <a:lnTo>
                    <a:pt x="219" y="69"/>
                  </a:lnTo>
                  <a:lnTo>
                    <a:pt x="226" y="75"/>
                  </a:lnTo>
                  <a:lnTo>
                    <a:pt x="221" y="80"/>
                  </a:lnTo>
                  <a:lnTo>
                    <a:pt x="230" y="86"/>
                  </a:lnTo>
                  <a:lnTo>
                    <a:pt x="231" y="89"/>
                  </a:lnTo>
                  <a:lnTo>
                    <a:pt x="237" y="90"/>
                  </a:lnTo>
                  <a:lnTo>
                    <a:pt x="239" y="96"/>
                  </a:lnTo>
                  <a:lnTo>
                    <a:pt x="249" y="98"/>
                  </a:lnTo>
                  <a:lnTo>
                    <a:pt x="252" y="103"/>
                  </a:lnTo>
                  <a:lnTo>
                    <a:pt x="251" y="106"/>
                  </a:lnTo>
                  <a:lnTo>
                    <a:pt x="242" y="108"/>
                  </a:lnTo>
                  <a:lnTo>
                    <a:pt x="241" y="115"/>
                  </a:lnTo>
                  <a:lnTo>
                    <a:pt x="245" y="120"/>
                  </a:lnTo>
                  <a:lnTo>
                    <a:pt x="242" y="123"/>
                  </a:lnTo>
                  <a:lnTo>
                    <a:pt x="249" y="128"/>
                  </a:lnTo>
                  <a:lnTo>
                    <a:pt x="244" y="128"/>
                  </a:lnTo>
                  <a:lnTo>
                    <a:pt x="240" y="132"/>
                  </a:lnTo>
                  <a:lnTo>
                    <a:pt x="234" y="144"/>
                  </a:lnTo>
                  <a:lnTo>
                    <a:pt x="234" y="149"/>
                  </a:lnTo>
                  <a:lnTo>
                    <a:pt x="227" y="153"/>
                  </a:lnTo>
                  <a:lnTo>
                    <a:pt x="221" y="170"/>
                  </a:lnTo>
                  <a:lnTo>
                    <a:pt x="212" y="179"/>
                  </a:lnTo>
                  <a:lnTo>
                    <a:pt x="205" y="194"/>
                  </a:lnTo>
                  <a:lnTo>
                    <a:pt x="194" y="196"/>
                  </a:lnTo>
                  <a:lnTo>
                    <a:pt x="188" y="199"/>
                  </a:lnTo>
                  <a:lnTo>
                    <a:pt x="181" y="192"/>
                  </a:lnTo>
                  <a:lnTo>
                    <a:pt x="168" y="212"/>
                  </a:lnTo>
                  <a:lnTo>
                    <a:pt x="169" y="221"/>
                  </a:lnTo>
                  <a:lnTo>
                    <a:pt x="181" y="225"/>
                  </a:lnTo>
                  <a:lnTo>
                    <a:pt x="182" y="238"/>
                  </a:lnTo>
                  <a:lnTo>
                    <a:pt x="186" y="243"/>
                  </a:lnTo>
                  <a:lnTo>
                    <a:pt x="192" y="243"/>
                  </a:lnTo>
                  <a:lnTo>
                    <a:pt x="194" y="250"/>
                  </a:lnTo>
                  <a:lnTo>
                    <a:pt x="203" y="261"/>
                  </a:lnTo>
                  <a:lnTo>
                    <a:pt x="202" y="269"/>
                  </a:lnTo>
                  <a:lnTo>
                    <a:pt x="204" y="270"/>
                  </a:lnTo>
                  <a:lnTo>
                    <a:pt x="198" y="273"/>
                  </a:lnTo>
                  <a:lnTo>
                    <a:pt x="192" y="269"/>
                  </a:lnTo>
                  <a:lnTo>
                    <a:pt x="185" y="274"/>
                  </a:lnTo>
                  <a:lnTo>
                    <a:pt x="180" y="273"/>
                  </a:lnTo>
                  <a:lnTo>
                    <a:pt x="176" y="271"/>
                  </a:lnTo>
                  <a:lnTo>
                    <a:pt x="164" y="273"/>
                  </a:lnTo>
                  <a:lnTo>
                    <a:pt x="162" y="270"/>
                  </a:lnTo>
                  <a:lnTo>
                    <a:pt x="162" y="278"/>
                  </a:lnTo>
                  <a:lnTo>
                    <a:pt x="153" y="278"/>
                  </a:lnTo>
                  <a:lnTo>
                    <a:pt x="150" y="284"/>
                  </a:lnTo>
                  <a:lnTo>
                    <a:pt x="149" y="283"/>
                  </a:lnTo>
                  <a:lnTo>
                    <a:pt x="139" y="280"/>
                  </a:lnTo>
                  <a:lnTo>
                    <a:pt x="138" y="277"/>
                  </a:lnTo>
                  <a:lnTo>
                    <a:pt x="130" y="263"/>
                  </a:lnTo>
                  <a:lnTo>
                    <a:pt x="122" y="260"/>
                  </a:lnTo>
                  <a:lnTo>
                    <a:pt x="120" y="252"/>
                  </a:lnTo>
                  <a:lnTo>
                    <a:pt x="117" y="249"/>
                  </a:lnTo>
                  <a:lnTo>
                    <a:pt x="111" y="247"/>
                  </a:lnTo>
                  <a:lnTo>
                    <a:pt x="89" y="250"/>
                  </a:lnTo>
                  <a:lnTo>
                    <a:pt x="84" y="249"/>
                  </a:lnTo>
                  <a:lnTo>
                    <a:pt x="82" y="253"/>
                  </a:lnTo>
                  <a:lnTo>
                    <a:pt x="73" y="249"/>
                  </a:lnTo>
                  <a:lnTo>
                    <a:pt x="64" y="249"/>
                  </a:lnTo>
                  <a:lnTo>
                    <a:pt x="58" y="252"/>
                  </a:lnTo>
                  <a:lnTo>
                    <a:pt x="44" y="250"/>
                  </a:lnTo>
                  <a:lnTo>
                    <a:pt x="39" y="253"/>
                  </a:lnTo>
                  <a:lnTo>
                    <a:pt x="36" y="252"/>
                  </a:lnTo>
                  <a:lnTo>
                    <a:pt x="30" y="256"/>
                  </a:lnTo>
                  <a:lnTo>
                    <a:pt x="27" y="253"/>
                  </a:lnTo>
                  <a:lnTo>
                    <a:pt x="30" y="233"/>
                  </a:lnTo>
                  <a:lnTo>
                    <a:pt x="36" y="225"/>
                  </a:lnTo>
                  <a:lnTo>
                    <a:pt x="49" y="220"/>
                  </a:lnTo>
                  <a:lnTo>
                    <a:pt x="53" y="216"/>
                  </a:lnTo>
                  <a:lnTo>
                    <a:pt x="52" y="211"/>
                  </a:lnTo>
                  <a:lnTo>
                    <a:pt x="44" y="207"/>
                  </a:lnTo>
                  <a:lnTo>
                    <a:pt x="40" y="189"/>
                  </a:lnTo>
                  <a:lnTo>
                    <a:pt x="18" y="177"/>
                  </a:lnTo>
                  <a:lnTo>
                    <a:pt x="8" y="162"/>
                  </a:lnTo>
                  <a:lnTo>
                    <a:pt x="0" y="155"/>
                  </a:lnTo>
                  <a:lnTo>
                    <a:pt x="1" y="15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3435" y="1740"/>
              <a:ext cx="383" cy="311"/>
            </a:xfrm>
            <a:custGeom>
              <a:avLst/>
              <a:gdLst/>
              <a:ahLst/>
              <a:cxnLst>
                <a:cxn ang="0">
                  <a:pos x="359" y="290"/>
                </a:cxn>
                <a:cxn ang="0">
                  <a:pos x="378" y="278"/>
                </a:cxn>
                <a:cxn ang="0">
                  <a:pos x="381" y="268"/>
                </a:cxn>
                <a:cxn ang="0">
                  <a:pos x="369" y="246"/>
                </a:cxn>
                <a:cxn ang="0">
                  <a:pos x="338" y="220"/>
                </a:cxn>
                <a:cxn ang="0">
                  <a:pos x="331" y="212"/>
                </a:cxn>
                <a:cxn ang="0">
                  <a:pos x="339" y="194"/>
                </a:cxn>
                <a:cxn ang="0">
                  <a:pos x="332" y="175"/>
                </a:cxn>
                <a:cxn ang="0">
                  <a:pos x="320" y="170"/>
                </a:cxn>
                <a:cxn ang="0">
                  <a:pos x="312" y="145"/>
                </a:cxn>
                <a:cxn ang="0">
                  <a:pos x="312" y="130"/>
                </a:cxn>
                <a:cxn ang="0">
                  <a:pos x="307" y="122"/>
                </a:cxn>
                <a:cxn ang="0">
                  <a:pos x="312" y="116"/>
                </a:cxn>
                <a:cxn ang="0">
                  <a:pos x="314" y="104"/>
                </a:cxn>
                <a:cxn ang="0">
                  <a:pos x="313" y="84"/>
                </a:cxn>
                <a:cxn ang="0">
                  <a:pos x="298" y="68"/>
                </a:cxn>
                <a:cxn ang="0">
                  <a:pos x="269" y="47"/>
                </a:cxn>
                <a:cxn ang="0">
                  <a:pos x="236" y="38"/>
                </a:cxn>
                <a:cxn ang="0">
                  <a:pos x="216" y="31"/>
                </a:cxn>
                <a:cxn ang="0">
                  <a:pos x="200" y="36"/>
                </a:cxn>
                <a:cxn ang="0">
                  <a:pos x="177" y="50"/>
                </a:cxn>
                <a:cxn ang="0">
                  <a:pos x="169" y="63"/>
                </a:cxn>
                <a:cxn ang="0">
                  <a:pos x="122" y="60"/>
                </a:cxn>
                <a:cxn ang="0">
                  <a:pos x="104" y="51"/>
                </a:cxn>
                <a:cxn ang="0">
                  <a:pos x="85" y="27"/>
                </a:cxn>
                <a:cxn ang="0">
                  <a:pos x="68" y="20"/>
                </a:cxn>
                <a:cxn ang="0">
                  <a:pos x="69" y="6"/>
                </a:cxn>
                <a:cxn ang="0">
                  <a:pos x="51" y="8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9" y="3"/>
                </a:cxn>
                <a:cxn ang="0">
                  <a:pos x="3" y="7"/>
                </a:cxn>
                <a:cxn ang="0">
                  <a:pos x="3" y="17"/>
                </a:cxn>
                <a:cxn ang="0">
                  <a:pos x="17" y="49"/>
                </a:cxn>
                <a:cxn ang="0">
                  <a:pos x="22" y="64"/>
                </a:cxn>
                <a:cxn ang="0">
                  <a:pos x="33" y="79"/>
                </a:cxn>
                <a:cxn ang="0">
                  <a:pos x="50" y="84"/>
                </a:cxn>
                <a:cxn ang="0">
                  <a:pos x="50" y="97"/>
                </a:cxn>
                <a:cxn ang="0">
                  <a:pos x="44" y="109"/>
                </a:cxn>
                <a:cxn ang="0">
                  <a:pos x="39" y="123"/>
                </a:cxn>
                <a:cxn ang="0">
                  <a:pos x="46" y="129"/>
                </a:cxn>
                <a:cxn ang="0">
                  <a:pos x="53" y="142"/>
                </a:cxn>
                <a:cxn ang="0">
                  <a:pos x="87" y="171"/>
                </a:cxn>
                <a:cxn ang="0">
                  <a:pos x="92" y="188"/>
                </a:cxn>
                <a:cxn ang="0">
                  <a:pos x="109" y="206"/>
                </a:cxn>
                <a:cxn ang="0">
                  <a:pos x="112" y="204"/>
                </a:cxn>
                <a:cxn ang="0">
                  <a:pos x="112" y="196"/>
                </a:cxn>
                <a:cxn ang="0">
                  <a:pos x="119" y="205"/>
                </a:cxn>
                <a:cxn ang="0">
                  <a:pos x="132" y="205"/>
                </a:cxn>
                <a:cxn ang="0">
                  <a:pos x="140" y="216"/>
                </a:cxn>
                <a:cxn ang="0">
                  <a:pos x="147" y="226"/>
                </a:cxn>
                <a:cxn ang="0">
                  <a:pos x="166" y="253"/>
                </a:cxn>
                <a:cxn ang="0">
                  <a:pos x="191" y="268"/>
                </a:cxn>
                <a:cxn ang="0">
                  <a:pos x="204" y="274"/>
                </a:cxn>
                <a:cxn ang="0">
                  <a:pos x="215" y="278"/>
                </a:cxn>
                <a:cxn ang="0">
                  <a:pos x="238" y="278"/>
                </a:cxn>
                <a:cxn ang="0">
                  <a:pos x="258" y="268"/>
                </a:cxn>
                <a:cxn ang="0">
                  <a:pos x="279" y="298"/>
                </a:cxn>
                <a:cxn ang="0">
                  <a:pos x="310" y="306"/>
                </a:cxn>
                <a:cxn ang="0">
                  <a:pos x="323" y="306"/>
                </a:cxn>
                <a:cxn ang="0">
                  <a:pos x="336" y="305"/>
                </a:cxn>
                <a:cxn ang="0">
                  <a:pos x="357" y="310"/>
                </a:cxn>
              </a:cxnLst>
              <a:rect l="0" t="0" r="r" b="b"/>
              <a:pathLst>
                <a:path w="383" h="311">
                  <a:moveTo>
                    <a:pt x="357" y="310"/>
                  </a:moveTo>
                  <a:lnTo>
                    <a:pt x="359" y="290"/>
                  </a:lnTo>
                  <a:lnTo>
                    <a:pt x="365" y="282"/>
                  </a:lnTo>
                  <a:lnTo>
                    <a:pt x="378" y="278"/>
                  </a:lnTo>
                  <a:lnTo>
                    <a:pt x="382" y="273"/>
                  </a:lnTo>
                  <a:lnTo>
                    <a:pt x="381" y="268"/>
                  </a:lnTo>
                  <a:lnTo>
                    <a:pt x="373" y="265"/>
                  </a:lnTo>
                  <a:lnTo>
                    <a:pt x="369" y="246"/>
                  </a:lnTo>
                  <a:lnTo>
                    <a:pt x="347" y="235"/>
                  </a:lnTo>
                  <a:lnTo>
                    <a:pt x="338" y="220"/>
                  </a:lnTo>
                  <a:lnTo>
                    <a:pt x="330" y="213"/>
                  </a:lnTo>
                  <a:lnTo>
                    <a:pt x="331" y="212"/>
                  </a:lnTo>
                  <a:lnTo>
                    <a:pt x="333" y="203"/>
                  </a:lnTo>
                  <a:lnTo>
                    <a:pt x="339" y="194"/>
                  </a:lnTo>
                  <a:lnTo>
                    <a:pt x="339" y="184"/>
                  </a:lnTo>
                  <a:lnTo>
                    <a:pt x="332" y="175"/>
                  </a:lnTo>
                  <a:lnTo>
                    <a:pt x="324" y="173"/>
                  </a:lnTo>
                  <a:lnTo>
                    <a:pt x="320" y="170"/>
                  </a:lnTo>
                  <a:lnTo>
                    <a:pt x="317" y="154"/>
                  </a:lnTo>
                  <a:lnTo>
                    <a:pt x="312" y="145"/>
                  </a:lnTo>
                  <a:lnTo>
                    <a:pt x="314" y="133"/>
                  </a:lnTo>
                  <a:lnTo>
                    <a:pt x="312" y="130"/>
                  </a:lnTo>
                  <a:lnTo>
                    <a:pt x="308" y="128"/>
                  </a:lnTo>
                  <a:lnTo>
                    <a:pt x="307" y="122"/>
                  </a:lnTo>
                  <a:lnTo>
                    <a:pt x="306" y="118"/>
                  </a:lnTo>
                  <a:lnTo>
                    <a:pt x="312" y="116"/>
                  </a:lnTo>
                  <a:lnTo>
                    <a:pt x="311" y="111"/>
                  </a:lnTo>
                  <a:lnTo>
                    <a:pt x="314" y="104"/>
                  </a:lnTo>
                  <a:lnTo>
                    <a:pt x="313" y="89"/>
                  </a:lnTo>
                  <a:lnTo>
                    <a:pt x="313" y="84"/>
                  </a:lnTo>
                  <a:lnTo>
                    <a:pt x="307" y="68"/>
                  </a:lnTo>
                  <a:lnTo>
                    <a:pt x="298" y="68"/>
                  </a:lnTo>
                  <a:lnTo>
                    <a:pt x="275" y="55"/>
                  </a:lnTo>
                  <a:lnTo>
                    <a:pt x="269" y="47"/>
                  </a:lnTo>
                  <a:lnTo>
                    <a:pt x="255" y="44"/>
                  </a:lnTo>
                  <a:lnTo>
                    <a:pt x="236" y="38"/>
                  </a:lnTo>
                  <a:lnTo>
                    <a:pt x="228" y="31"/>
                  </a:lnTo>
                  <a:lnTo>
                    <a:pt x="216" y="31"/>
                  </a:lnTo>
                  <a:lnTo>
                    <a:pt x="215" y="36"/>
                  </a:lnTo>
                  <a:lnTo>
                    <a:pt x="200" y="36"/>
                  </a:lnTo>
                  <a:lnTo>
                    <a:pt x="187" y="48"/>
                  </a:lnTo>
                  <a:lnTo>
                    <a:pt x="177" y="50"/>
                  </a:lnTo>
                  <a:lnTo>
                    <a:pt x="181" y="62"/>
                  </a:lnTo>
                  <a:lnTo>
                    <a:pt x="169" y="63"/>
                  </a:lnTo>
                  <a:lnTo>
                    <a:pt x="141" y="68"/>
                  </a:lnTo>
                  <a:lnTo>
                    <a:pt x="122" y="60"/>
                  </a:lnTo>
                  <a:lnTo>
                    <a:pt x="112" y="51"/>
                  </a:lnTo>
                  <a:lnTo>
                    <a:pt x="104" y="51"/>
                  </a:lnTo>
                  <a:lnTo>
                    <a:pt x="92" y="46"/>
                  </a:lnTo>
                  <a:lnTo>
                    <a:pt x="85" y="27"/>
                  </a:lnTo>
                  <a:lnTo>
                    <a:pt x="79" y="27"/>
                  </a:lnTo>
                  <a:lnTo>
                    <a:pt x="68" y="20"/>
                  </a:lnTo>
                  <a:lnTo>
                    <a:pt x="73" y="17"/>
                  </a:lnTo>
                  <a:lnTo>
                    <a:pt x="69" y="6"/>
                  </a:lnTo>
                  <a:lnTo>
                    <a:pt x="63" y="3"/>
                  </a:lnTo>
                  <a:lnTo>
                    <a:pt x="51" y="8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35" y="20"/>
                  </a:lnTo>
                  <a:lnTo>
                    <a:pt x="32" y="19"/>
                  </a:lnTo>
                  <a:lnTo>
                    <a:pt x="24" y="18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7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8" y="41"/>
                  </a:lnTo>
                  <a:lnTo>
                    <a:pt x="17" y="49"/>
                  </a:lnTo>
                  <a:lnTo>
                    <a:pt x="19" y="53"/>
                  </a:lnTo>
                  <a:lnTo>
                    <a:pt x="22" y="64"/>
                  </a:lnTo>
                  <a:lnTo>
                    <a:pt x="31" y="72"/>
                  </a:lnTo>
                  <a:lnTo>
                    <a:pt x="33" y="79"/>
                  </a:lnTo>
                  <a:lnTo>
                    <a:pt x="38" y="82"/>
                  </a:lnTo>
                  <a:lnTo>
                    <a:pt x="50" y="84"/>
                  </a:lnTo>
                  <a:lnTo>
                    <a:pt x="47" y="91"/>
                  </a:lnTo>
                  <a:lnTo>
                    <a:pt x="50" y="97"/>
                  </a:lnTo>
                  <a:lnTo>
                    <a:pt x="44" y="106"/>
                  </a:lnTo>
                  <a:lnTo>
                    <a:pt x="44" y="109"/>
                  </a:lnTo>
                  <a:lnTo>
                    <a:pt x="41" y="112"/>
                  </a:lnTo>
                  <a:lnTo>
                    <a:pt x="39" y="123"/>
                  </a:lnTo>
                  <a:lnTo>
                    <a:pt x="41" y="128"/>
                  </a:lnTo>
                  <a:lnTo>
                    <a:pt x="46" y="129"/>
                  </a:lnTo>
                  <a:lnTo>
                    <a:pt x="52" y="138"/>
                  </a:lnTo>
                  <a:lnTo>
                    <a:pt x="53" y="142"/>
                  </a:lnTo>
                  <a:lnTo>
                    <a:pt x="78" y="157"/>
                  </a:lnTo>
                  <a:lnTo>
                    <a:pt x="87" y="171"/>
                  </a:lnTo>
                  <a:lnTo>
                    <a:pt x="88" y="185"/>
                  </a:lnTo>
                  <a:lnTo>
                    <a:pt x="92" y="188"/>
                  </a:lnTo>
                  <a:lnTo>
                    <a:pt x="97" y="198"/>
                  </a:lnTo>
                  <a:lnTo>
                    <a:pt x="109" y="206"/>
                  </a:lnTo>
                  <a:lnTo>
                    <a:pt x="109" y="204"/>
                  </a:lnTo>
                  <a:lnTo>
                    <a:pt x="112" y="204"/>
                  </a:lnTo>
                  <a:lnTo>
                    <a:pt x="110" y="197"/>
                  </a:lnTo>
                  <a:lnTo>
                    <a:pt x="112" y="196"/>
                  </a:lnTo>
                  <a:lnTo>
                    <a:pt x="116" y="198"/>
                  </a:lnTo>
                  <a:lnTo>
                    <a:pt x="119" y="205"/>
                  </a:lnTo>
                  <a:lnTo>
                    <a:pt x="126" y="209"/>
                  </a:lnTo>
                  <a:lnTo>
                    <a:pt x="132" y="205"/>
                  </a:lnTo>
                  <a:lnTo>
                    <a:pt x="133" y="206"/>
                  </a:lnTo>
                  <a:lnTo>
                    <a:pt x="140" y="216"/>
                  </a:lnTo>
                  <a:lnTo>
                    <a:pt x="143" y="218"/>
                  </a:lnTo>
                  <a:lnTo>
                    <a:pt x="147" y="226"/>
                  </a:lnTo>
                  <a:lnTo>
                    <a:pt x="154" y="232"/>
                  </a:lnTo>
                  <a:lnTo>
                    <a:pt x="166" y="253"/>
                  </a:lnTo>
                  <a:lnTo>
                    <a:pt x="184" y="259"/>
                  </a:lnTo>
                  <a:lnTo>
                    <a:pt x="191" y="268"/>
                  </a:lnTo>
                  <a:lnTo>
                    <a:pt x="205" y="273"/>
                  </a:lnTo>
                  <a:lnTo>
                    <a:pt x="204" y="274"/>
                  </a:lnTo>
                  <a:lnTo>
                    <a:pt x="208" y="278"/>
                  </a:lnTo>
                  <a:lnTo>
                    <a:pt x="215" y="278"/>
                  </a:lnTo>
                  <a:lnTo>
                    <a:pt x="227" y="281"/>
                  </a:lnTo>
                  <a:lnTo>
                    <a:pt x="238" y="278"/>
                  </a:lnTo>
                  <a:lnTo>
                    <a:pt x="243" y="273"/>
                  </a:lnTo>
                  <a:lnTo>
                    <a:pt x="258" y="268"/>
                  </a:lnTo>
                  <a:lnTo>
                    <a:pt x="267" y="273"/>
                  </a:lnTo>
                  <a:lnTo>
                    <a:pt x="279" y="298"/>
                  </a:lnTo>
                  <a:lnTo>
                    <a:pt x="301" y="301"/>
                  </a:lnTo>
                  <a:lnTo>
                    <a:pt x="310" y="306"/>
                  </a:lnTo>
                  <a:lnTo>
                    <a:pt x="312" y="303"/>
                  </a:lnTo>
                  <a:lnTo>
                    <a:pt x="323" y="306"/>
                  </a:lnTo>
                  <a:lnTo>
                    <a:pt x="334" y="307"/>
                  </a:lnTo>
                  <a:lnTo>
                    <a:pt x="336" y="305"/>
                  </a:lnTo>
                  <a:lnTo>
                    <a:pt x="344" y="309"/>
                  </a:lnTo>
                  <a:lnTo>
                    <a:pt x="357" y="3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3435" y="1740"/>
              <a:ext cx="388" cy="316"/>
            </a:xfrm>
            <a:custGeom>
              <a:avLst/>
              <a:gdLst/>
              <a:ahLst/>
              <a:cxnLst>
                <a:cxn ang="0">
                  <a:pos x="364" y="295"/>
                </a:cxn>
                <a:cxn ang="0">
                  <a:pos x="383" y="282"/>
                </a:cxn>
                <a:cxn ang="0">
                  <a:pos x="386" y="273"/>
                </a:cxn>
                <a:cxn ang="0">
                  <a:pos x="374" y="250"/>
                </a:cxn>
                <a:cxn ang="0">
                  <a:pos x="342" y="224"/>
                </a:cxn>
                <a:cxn ang="0">
                  <a:pos x="335" y="215"/>
                </a:cxn>
                <a:cxn ang="0">
                  <a:pos x="344" y="197"/>
                </a:cxn>
                <a:cxn ang="0">
                  <a:pos x="337" y="178"/>
                </a:cxn>
                <a:cxn ang="0">
                  <a:pos x="324" y="173"/>
                </a:cxn>
                <a:cxn ang="0">
                  <a:pos x="316" y="147"/>
                </a:cxn>
                <a:cxn ang="0">
                  <a:pos x="316" y="132"/>
                </a:cxn>
                <a:cxn ang="0">
                  <a:pos x="311" y="124"/>
                </a:cxn>
                <a:cxn ang="0">
                  <a:pos x="316" y="118"/>
                </a:cxn>
                <a:cxn ang="0">
                  <a:pos x="318" y="106"/>
                </a:cxn>
                <a:cxn ang="0">
                  <a:pos x="317" y="85"/>
                </a:cxn>
                <a:cxn ang="0">
                  <a:pos x="302" y="69"/>
                </a:cxn>
                <a:cxn ang="0">
                  <a:pos x="273" y="48"/>
                </a:cxn>
                <a:cxn ang="0">
                  <a:pos x="239" y="39"/>
                </a:cxn>
                <a:cxn ang="0">
                  <a:pos x="219" y="32"/>
                </a:cxn>
                <a:cxn ang="0">
                  <a:pos x="202" y="36"/>
                </a:cxn>
                <a:cxn ang="0">
                  <a:pos x="179" y="50"/>
                </a:cxn>
                <a:cxn ang="0">
                  <a:pos x="171" y="64"/>
                </a:cxn>
                <a:cxn ang="0">
                  <a:pos x="124" y="61"/>
                </a:cxn>
                <a:cxn ang="0">
                  <a:pos x="105" y="52"/>
                </a:cxn>
                <a:cxn ang="0">
                  <a:pos x="86" y="27"/>
                </a:cxn>
                <a:cxn ang="0">
                  <a:pos x="69" y="20"/>
                </a:cxn>
                <a:cxn ang="0">
                  <a:pos x="70" y="6"/>
                </a:cxn>
                <a:cxn ang="0">
                  <a:pos x="52" y="8"/>
                </a:cxn>
                <a:cxn ang="0">
                  <a:pos x="42" y="19"/>
                </a:cxn>
                <a:cxn ang="0">
                  <a:pos x="33" y="19"/>
                </a:cxn>
                <a:cxn ang="0">
                  <a:pos x="9" y="3"/>
                </a:cxn>
                <a:cxn ang="0">
                  <a:pos x="4" y="7"/>
                </a:cxn>
                <a:cxn ang="0">
                  <a:pos x="4" y="17"/>
                </a:cxn>
                <a:cxn ang="0">
                  <a:pos x="18" y="50"/>
                </a:cxn>
                <a:cxn ang="0">
                  <a:pos x="22" y="65"/>
                </a:cxn>
                <a:cxn ang="0">
                  <a:pos x="34" y="81"/>
                </a:cxn>
                <a:cxn ang="0">
                  <a:pos x="50" y="86"/>
                </a:cxn>
                <a:cxn ang="0">
                  <a:pos x="50" y="98"/>
                </a:cxn>
                <a:cxn ang="0">
                  <a:pos x="45" y="111"/>
                </a:cxn>
                <a:cxn ang="0">
                  <a:pos x="40" y="125"/>
                </a:cxn>
                <a:cxn ang="0">
                  <a:pos x="47" y="131"/>
                </a:cxn>
                <a:cxn ang="0">
                  <a:pos x="54" y="144"/>
                </a:cxn>
                <a:cxn ang="0">
                  <a:pos x="88" y="173"/>
                </a:cxn>
                <a:cxn ang="0">
                  <a:pos x="94" y="191"/>
                </a:cxn>
                <a:cxn ang="0">
                  <a:pos x="110" y="210"/>
                </a:cxn>
                <a:cxn ang="0">
                  <a:pos x="113" y="207"/>
                </a:cxn>
                <a:cxn ang="0">
                  <a:pos x="113" y="199"/>
                </a:cxn>
                <a:cxn ang="0">
                  <a:pos x="121" y="208"/>
                </a:cxn>
                <a:cxn ang="0">
                  <a:pos x="133" y="208"/>
                </a:cxn>
                <a:cxn ang="0">
                  <a:pos x="141" y="219"/>
                </a:cxn>
                <a:cxn ang="0">
                  <a:pos x="149" y="229"/>
                </a:cxn>
                <a:cxn ang="0">
                  <a:pos x="168" y="257"/>
                </a:cxn>
                <a:cxn ang="0">
                  <a:pos x="194" y="273"/>
                </a:cxn>
                <a:cxn ang="0">
                  <a:pos x="207" y="279"/>
                </a:cxn>
                <a:cxn ang="0">
                  <a:pos x="217" y="282"/>
                </a:cxn>
                <a:cxn ang="0">
                  <a:pos x="241" y="282"/>
                </a:cxn>
                <a:cxn ang="0">
                  <a:pos x="262" y="273"/>
                </a:cxn>
                <a:cxn ang="0">
                  <a:pos x="283" y="303"/>
                </a:cxn>
                <a:cxn ang="0">
                  <a:pos x="315" y="311"/>
                </a:cxn>
                <a:cxn ang="0">
                  <a:pos x="327" y="311"/>
                </a:cxn>
                <a:cxn ang="0">
                  <a:pos x="340" y="310"/>
                </a:cxn>
                <a:cxn ang="0">
                  <a:pos x="361" y="315"/>
                </a:cxn>
              </a:cxnLst>
              <a:rect l="0" t="0" r="r" b="b"/>
              <a:pathLst>
                <a:path w="388" h="316">
                  <a:moveTo>
                    <a:pt x="361" y="315"/>
                  </a:moveTo>
                  <a:lnTo>
                    <a:pt x="364" y="295"/>
                  </a:lnTo>
                  <a:lnTo>
                    <a:pt x="370" y="287"/>
                  </a:lnTo>
                  <a:lnTo>
                    <a:pt x="383" y="282"/>
                  </a:lnTo>
                  <a:lnTo>
                    <a:pt x="387" y="278"/>
                  </a:lnTo>
                  <a:lnTo>
                    <a:pt x="386" y="273"/>
                  </a:lnTo>
                  <a:lnTo>
                    <a:pt x="378" y="269"/>
                  </a:lnTo>
                  <a:lnTo>
                    <a:pt x="374" y="250"/>
                  </a:lnTo>
                  <a:lnTo>
                    <a:pt x="352" y="239"/>
                  </a:lnTo>
                  <a:lnTo>
                    <a:pt x="342" y="224"/>
                  </a:lnTo>
                  <a:lnTo>
                    <a:pt x="334" y="217"/>
                  </a:lnTo>
                  <a:lnTo>
                    <a:pt x="335" y="215"/>
                  </a:lnTo>
                  <a:lnTo>
                    <a:pt x="338" y="206"/>
                  </a:lnTo>
                  <a:lnTo>
                    <a:pt x="344" y="197"/>
                  </a:lnTo>
                  <a:lnTo>
                    <a:pt x="344" y="187"/>
                  </a:lnTo>
                  <a:lnTo>
                    <a:pt x="337" y="178"/>
                  </a:lnTo>
                  <a:lnTo>
                    <a:pt x="328" y="176"/>
                  </a:lnTo>
                  <a:lnTo>
                    <a:pt x="324" y="173"/>
                  </a:lnTo>
                  <a:lnTo>
                    <a:pt x="321" y="157"/>
                  </a:lnTo>
                  <a:lnTo>
                    <a:pt x="316" y="147"/>
                  </a:lnTo>
                  <a:lnTo>
                    <a:pt x="318" y="135"/>
                  </a:lnTo>
                  <a:lnTo>
                    <a:pt x="316" y="132"/>
                  </a:lnTo>
                  <a:lnTo>
                    <a:pt x="312" y="130"/>
                  </a:lnTo>
                  <a:lnTo>
                    <a:pt x="311" y="124"/>
                  </a:lnTo>
                  <a:lnTo>
                    <a:pt x="310" y="120"/>
                  </a:lnTo>
                  <a:lnTo>
                    <a:pt x="316" y="118"/>
                  </a:lnTo>
                  <a:lnTo>
                    <a:pt x="315" y="113"/>
                  </a:lnTo>
                  <a:lnTo>
                    <a:pt x="318" y="106"/>
                  </a:lnTo>
                  <a:lnTo>
                    <a:pt x="317" y="90"/>
                  </a:lnTo>
                  <a:lnTo>
                    <a:pt x="317" y="85"/>
                  </a:lnTo>
                  <a:lnTo>
                    <a:pt x="311" y="69"/>
                  </a:lnTo>
                  <a:lnTo>
                    <a:pt x="302" y="69"/>
                  </a:lnTo>
                  <a:lnTo>
                    <a:pt x="278" y="56"/>
                  </a:lnTo>
                  <a:lnTo>
                    <a:pt x="273" y="48"/>
                  </a:lnTo>
                  <a:lnTo>
                    <a:pt x="258" y="45"/>
                  </a:lnTo>
                  <a:lnTo>
                    <a:pt x="239" y="39"/>
                  </a:lnTo>
                  <a:lnTo>
                    <a:pt x="231" y="32"/>
                  </a:lnTo>
                  <a:lnTo>
                    <a:pt x="219" y="32"/>
                  </a:lnTo>
                  <a:lnTo>
                    <a:pt x="217" y="36"/>
                  </a:lnTo>
                  <a:lnTo>
                    <a:pt x="202" y="36"/>
                  </a:lnTo>
                  <a:lnTo>
                    <a:pt x="189" y="49"/>
                  </a:lnTo>
                  <a:lnTo>
                    <a:pt x="179" y="50"/>
                  </a:lnTo>
                  <a:lnTo>
                    <a:pt x="184" y="63"/>
                  </a:lnTo>
                  <a:lnTo>
                    <a:pt x="171" y="64"/>
                  </a:lnTo>
                  <a:lnTo>
                    <a:pt x="143" y="69"/>
                  </a:lnTo>
                  <a:lnTo>
                    <a:pt x="124" y="61"/>
                  </a:lnTo>
                  <a:lnTo>
                    <a:pt x="113" y="52"/>
                  </a:lnTo>
                  <a:lnTo>
                    <a:pt x="105" y="52"/>
                  </a:lnTo>
                  <a:lnTo>
                    <a:pt x="94" y="47"/>
                  </a:lnTo>
                  <a:lnTo>
                    <a:pt x="86" y="27"/>
                  </a:lnTo>
                  <a:lnTo>
                    <a:pt x="80" y="27"/>
                  </a:lnTo>
                  <a:lnTo>
                    <a:pt x="69" y="20"/>
                  </a:lnTo>
                  <a:lnTo>
                    <a:pt x="74" y="17"/>
                  </a:lnTo>
                  <a:lnTo>
                    <a:pt x="70" y="6"/>
                  </a:lnTo>
                  <a:lnTo>
                    <a:pt x="64" y="4"/>
                  </a:lnTo>
                  <a:lnTo>
                    <a:pt x="52" y="8"/>
                  </a:lnTo>
                  <a:lnTo>
                    <a:pt x="46" y="19"/>
                  </a:lnTo>
                  <a:lnTo>
                    <a:pt x="42" y="19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9" y="3"/>
                  </a:lnTo>
                  <a:lnTo>
                    <a:pt x="6" y="0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8" y="42"/>
                  </a:lnTo>
                  <a:lnTo>
                    <a:pt x="18" y="50"/>
                  </a:lnTo>
                  <a:lnTo>
                    <a:pt x="19" y="54"/>
                  </a:lnTo>
                  <a:lnTo>
                    <a:pt x="22" y="65"/>
                  </a:lnTo>
                  <a:lnTo>
                    <a:pt x="31" y="73"/>
                  </a:lnTo>
                  <a:lnTo>
                    <a:pt x="34" y="81"/>
                  </a:lnTo>
                  <a:lnTo>
                    <a:pt x="38" y="83"/>
                  </a:lnTo>
                  <a:lnTo>
                    <a:pt x="50" y="86"/>
                  </a:lnTo>
                  <a:lnTo>
                    <a:pt x="48" y="92"/>
                  </a:lnTo>
                  <a:lnTo>
                    <a:pt x="50" y="98"/>
                  </a:lnTo>
                  <a:lnTo>
                    <a:pt x="44" y="108"/>
                  </a:lnTo>
                  <a:lnTo>
                    <a:pt x="45" y="111"/>
                  </a:lnTo>
                  <a:lnTo>
                    <a:pt x="42" y="114"/>
                  </a:lnTo>
                  <a:lnTo>
                    <a:pt x="40" y="125"/>
                  </a:lnTo>
                  <a:lnTo>
                    <a:pt x="42" y="130"/>
                  </a:lnTo>
                  <a:lnTo>
                    <a:pt x="47" y="131"/>
                  </a:lnTo>
                  <a:lnTo>
                    <a:pt x="53" y="141"/>
                  </a:lnTo>
                  <a:lnTo>
                    <a:pt x="54" y="144"/>
                  </a:lnTo>
                  <a:lnTo>
                    <a:pt x="80" y="159"/>
                  </a:lnTo>
                  <a:lnTo>
                    <a:pt x="88" y="173"/>
                  </a:lnTo>
                  <a:lnTo>
                    <a:pt x="89" y="188"/>
                  </a:lnTo>
                  <a:lnTo>
                    <a:pt x="94" y="191"/>
                  </a:lnTo>
                  <a:lnTo>
                    <a:pt x="98" y="201"/>
                  </a:lnTo>
                  <a:lnTo>
                    <a:pt x="110" y="210"/>
                  </a:lnTo>
                  <a:lnTo>
                    <a:pt x="110" y="207"/>
                  </a:lnTo>
                  <a:lnTo>
                    <a:pt x="113" y="207"/>
                  </a:lnTo>
                  <a:lnTo>
                    <a:pt x="111" y="200"/>
                  </a:lnTo>
                  <a:lnTo>
                    <a:pt x="113" y="199"/>
                  </a:lnTo>
                  <a:lnTo>
                    <a:pt x="118" y="201"/>
                  </a:lnTo>
                  <a:lnTo>
                    <a:pt x="121" y="208"/>
                  </a:lnTo>
                  <a:lnTo>
                    <a:pt x="127" y="212"/>
                  </a:lnTo>
                  <a:lnTo>
                    <a:pt x="133" y="208"/>
                  </a:lnTo>
                  <a:lnTo>
                    <a:pt x="135" y="209"/>
                  </a:lnTo>
                  <a:lnTo>
                    <a:pt x="141" y="219"/>
                  </a:lnTo>
                  <a:lnTo>
                    <a:pt x="145" y="221"/>
                  </a:lnTo>
                  <a:lnTo>
                    <a:pt x="149" y="229"/>
                  </a:lnTo>
                  <a:lnTo>
                    <a:pt x="156" y="235"/>
                  </a:lnTo>
                  <a:lnTo>
                    <a:pt x="168" y="257"/>
                  </a:lnTo>
                  <a:lnTo>
                    <a:pt x="186" y="264"/>
                  </a:lnTo>
                  <a:lnTo>
                    <a:pt x="194" y="273"/>
                  </a:lnTo>
                  <a:lnTo>
                    <a:pt x="208" y="278"/>
                  </a:lnTo>
                  <a:lnTo>
                    <a:pt x="207" y="279"/>
                  </a:lnTo>
                  <a:lnTo>
                    <a:pt x="210" y="282"/>
                  </a:lnTo>
                  <a:lnTo>
                    <a:pt x="217" y="282"/>
                  </a:lnTo>
                  <a:lnTo>
                    <a:pt x="230" y="286"/>
                  </a:lnTo>
                  <a:lnTo>
                    <a:pt x="241" y="282"/>
                  </a:lnTo>
                  <a:lnTo>
                    <a:pt x="247" y="278"/>
                  </a:lnTo>
                  <a:lnTo>
                    <a:pt x="262" y="273"/>
                  </a:lnTo>
                  <a:lnTo>
                    <a:pt x="270" y="278"/>
                  </a:lnTo>
                  <a:lnTo>
                    <a:pt x="283" y="303"/>
                  </a:lnTo>
                  <a:lnTo>
                    <a:pt x="305" y="306"/>
                  </a:lnTo>
                  <a:lnTo>
                    <a:pt x="315" y="311"/>
                  </a:lnTo>
                  <a:lnTo>
                    <a:pt x="316" y="308"/>
                  </a:lnTo>
                  <a:lnTo>
                    <a:pt x="327" y="311"/>
                  </a:lnTo>
                  <a:lnTo>
                    <a:pt x="338" y="311"/>
                  </a:lnTo>
                  <a:lnTo>
                    <a:pt x="340" y="310"/>
                  </a:lnTo>
                  <a:lnTo>
                    <a:pt x="349" y="314"/>
                  </a:lnTo>
                  <a:lnTo>
                    <a:pt x="361" y="31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Freeform 248"/>
            <p:cNvSpPr>
              <a:spLocks/>
            </p:cNvSpPr>
            <p:nvPr/>
          </p:nvSpPr>
          <p:spPr bwMode="auto">
            <a:xfrm>
              <a:off x="3413" y="1706"/>
              <a:ext cx="60" cy="50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31" y="32"/>
                </a:cxn>
                <a:cxn ang="0">
                  <a:pos x="37" y="35"/>
                </a:cxn>
                <a:cxn ang="0">
                  <a:pos x="44" y="35"/>
                </a:cxn>
                <a:cxn ang="0">
                  <a:pos x="48" y="42"/>
                </a:cxn>
                <a:cxn ang="0">
                  <a:pos x="50" y="48"/>
                </a:cxn>
                <a:cxn ang="0">
                  <a:pos x="52" y="49"/>
                </a:cxn>
                <a:cxn ang="0">
                  <a:pos x="59" y="48"/>
                </a:cxn>
                <a:cxn ang="0">
                  <a:pos x="54" y="42"/>
                </a:cxn>
                <a:cxn ang="0">
                  <a:pos x="57" y="42"/>
                </a:cxn>
                <a:cxn ang="0">
                  <a:pos x="57" y="39"/>
                </a:cxn>
                <a:cxn ang="0">
                  <a:pos x="54" y="38"/>
                </a:cxn>
                <a:cxn ang="0">
                  <a:pos x="56" y="33"/>
                </a:cxn>
                <a:cxn ang="0">
                  <a:pos x="51" y="33"/>
                </a:cxn>
                <a:cxn ang="0">
                  <a:pos x="42" y="27"/>
                </a:cxn>
                <a:cxn ang="0">
                  <a:pos x="41" y="25"/>
                </a:cxn>
                <a:cxn ang="0">
                  <a:pos x="43" y="25"/>
                </a:cxn>
                <a:cxn ang="0">
                  <a:pos x="43" y="20"/>
                </a:cxn>
                <a:cxn ang="0">
                  <a:pos x="35" y="15"/>
                </a:cxn>
                <a:cxn ang="0">
                  <a:pos x="34" y="7"/>
                </a:cxn>
                <a:cxn ang="0">
                  <a:pos x="30" y="6"/>
                </a:cxn>
                <a:cxn ang="0">
                  <a:pos x="25" y="0"/>
                </a:cxn>
                <a:cxn ang="0">
                  <a:pos x="0" y="4"/>
                </a:cxn>
                <a:cxn ang="0">
                  <a:pos x="3" y="6"/>
                </a:cxn>
                <a:cxn ang="0">
                  <a:pos x="7" y="10"/>
                </a:cxn>
                <a:cxn ang="0">
                  <a:pos x="9" y="20"/>
                </a:cxn>
                <a:cxn ang="0">
                  <a:pos x="12" y="22"/>
                </a:cxn>
                <a:cxn ang="0">
                  <a:pos x="25" y="30"/>
                </a:cxn>
                <a:cxn ang="0">
                  <a:pos x="28" y="33"/>
                </a:cxn>
              </a:cxnLst>
              <a:rect l="0" t="0" r="r" b="b"/>
              <a:pathLst>
                <a:path w="60" h="50">
                  <a:moveTo>
                    <a:pt x="28" y="33"/>
                  </a:moveTo>
                  <a:lnTo>
                    <a:pt x="31" y="32"/>
                  </a:lnTo>
                  <a:lnTo>
                    <a:pt x="37" y="35"/>
                  </a:lnTo>
                  <a:lnTo>
                    <a:pt x="44" y="35"/>
                  </a:lnTo>
                  <a:lnTo>
                    <a:pt x="48" y="42"/>
                  </a:lnTo>
                  <a:lnTo>
                    <a:pt x="50" y="48"/>
                  </a:lnTo>
                  <a:lnTo>
                    <a:pt x="52" y="49"/>
                  </a:lnTo>
                  <a:lnTo>
                    <a:pt x="59" y="48"/>
                  </a:lnTo>
                  <a:lnTo>
                    <a:pt x="54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4" y="38"/>
                  </a:lnTo>
                  <a:lnTo>
                    <a:pt x="56" y="33"/>
                  </a:lnTo>
                  <a:lnTo>
                    <a:pt x="51" y="33"/>
                  </a:lnTo>
                  <a:lnTo>
                    <a:pt x="42" y="27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0"/>
                  </a:lnTo>
                  <a:lnTo>
                    <a:pt x="35" y="15"/>
                  </a:lnTo>
                  <a:lnTo>
                    <a:pt x="34" y="7"/>
                  </a:lnTo>
                  <a:lnTo>
                    <a:pt x="30" y="6"/>
                  </a:lnTo>
                  <a:lnTo>
                    <a:pt x="25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7" y="10"/>
                  </a:lnTo>
                  <a:lnTo>
                    <a:pt x="9" y="20"/>
                  </a:lnTo>
                  <a:lnTo>
                    <a:pt x="12" y="22"/>
                  </a:lnTo>
                  <a:lnTo>
                    <a:pt x="25" y="30"/>
                  </a:lnTo>
                  <a:lnTo>
                    <a:pt x="28" y="3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3413" y="1706"/>
              <a:ext cx="65" cy="54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4" y="34"/>
                </a:cxn>
                <a:cxn ang="0">
                  <a:pos x="40" y="38"/>
                </a:cxn>
                <a:cxn ang="0">
                  <a:pos x="48" y="38"/>
                </a:cxn>
                <a:cxn ang="0">
                  <a:pos x="52" y="45"/>
                </a:cxn>
                <a:cxn ang="0">
                  <a:pos x="54" y="52"/>
                </a:cxn>
                <a:cxn ang="0">
                  <a:pos x="57" y="53"/>
                </a:cxn>
                <a:cxn ang="0">
                  <a:pos x="64" y="52"/>
                </a:cxn>
                <a:cxn ang="0">
                  <a:pos x="59" y="46"/>
                </a:cxn>
                <a:cxn ang="0">
                  <a:pos x="61" y="45"/>
                </a:cxn>
                <a:cxn ang="0">
                  <a:pos x="61" y="42"/>
                </a:cxn>
                <a:cxn ang="0">
                  <a:pos x="59" y="42"/>
                </a:cxn>
                <a:cxn ang="0">
                  <a:pos x="60" y="36"/>
                </a:cxn>
                <a:cxn ang="0">
                  <a:pos x="55" y="36"/>
                </a:cxn>
                <a:cxn ang="0">
                  <a:pos x="45" y="29"/>
                </a:cxn>
                <a:cxn ang="0">
                  <a:pos x="44" y="27"/>
                </a:cxn>
                <a:cxn ang="0">
                  <a:pos x="47" y="27"/>
                </a:cxn>
                <a:cxn ang="0">
                  <a:pos x="47" y="22"/>
                </a:cxn>
                <a:cxn ang="0">
                  <a:pos x="38" y="16"/>
                </a:cxn>
                <a:cxn ang="0">
                  <a:pos x="36" y="8"/>
                </a:cxn>
                <a:cxn ang="0">
                  <a:pos x="32" y="6"/>
                </a:cxn>
                <a:cxn ang="0">
                  <a:pos x="27" y="0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7" y="11"/>
                </a:cxn>
                <a:cxn ang="0">
                  <a:pos x="10" y="21"/>
                </a:cxn>
                <a:cxn ang="0">
                  <a:pos x="13" y="24"/>
                </a:cxn>
                <a:cxn ang="0">
                  <a:pos x="28" y="33"/>
                </a:cxn>
                <a:cxn ang="0">
                  <a:pos x="30" y="35"/>
                </a:cxn>
              </a:cxnLst>
              <a:rect l="0" t="0" r="r" b="b"/>
              <a:pathLst>
                <a:path w="65" h="54">
                  <a:moveTo>
                    <a:pt x="30" y="35"/>
                  </a:moveTo>
                  <a:lnTo>
                    <a:pt x="34" y="34"/>
                  </a:lnTo>
                  <a:lnTo>
                    <a:pt x="40" y="38"/>
                  </a:lnTo>
                  <a:lnTo>
                    <a:pt x="48" y="38"/>
                  </a:lnTo>
                  <a:lnTo>
                    <a:pt x="52" y="45"/>
                  </a:lnTo>
                  <a:lnTo>
                    <a:pt x="54" y="52"/>
                  </a:lnTo>
                  <a:lnTo>
                    <a:pt x="57" y="53"/>
                  </a:lnTo>
                  <a:lnTo>
                    <a:pt x="64" y="52"/>
                  </a:lnTo>
                  <a:lnTo>
                    <a:pt x="59" y="46"/>
                  </a:lnTo>
                  <a:lnTo>
                    <a:pt x="61" y="45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55" y="36"/>
                  </a:lnTo>
                  <a:lnTo>
                    <a:pt x="45" y="29"/>
                  </a:lnTo>
                  <a:lnTo>
                    <a:pt x="44" y="27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38" y="16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7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7" y="11"/>
                  </a:lnTo>
                  <a:lnTo>
                    <a:pt x="10" y="21"/>
                  </a:lnTo>
                  <a:lnTo>
                    <a:pt x="13" y="24"/>
                  </a:lnTo>
                  <a:lnTo>
                    <a:pt x="28" y="33"/>
                  </a:lnTo>
                  <a:lnTo>
                    <a:pt x="30" y="3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3443" y="1741"/>
              <a:ext cx="20" cy="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14" y="3"/>
                </a:cxn>
                <a:cxn ang="0">
                  <a:pos x="18" y="8"/>
                </a:cxn>
                <a:cxn ang="0">
                  <a:pos x="19" y="13"/>
                </a:cxn>
                <a:cxn ang="0">
                  <a:pos x="12" y="12"/>
                </a:cxn>
                <a:cxn ang="0">
                  <a:pos x="0" y="1"/>
                </a:cxn>
              </a:cxnLst>
              <a:rect l="0" t="0" r="r" b="b"/>
              <a:pathLst>
                <a:path w="20" h="14">
                  <a:moveTo>
                    <a:pt x="0" y="1"/>
                  </a:moveTo>
                  <a:lnTo>
                    <a:pt x="3" y="0"/>
                  </a:lnTo>
                  <a:lnTo>
                    <a:pt x="8" y="3"/>
                  </a:lnTo>
                  <a:lnTo>
                    <a:pt x="14" y="3"/>
                  </a:lnTo>
                  <a:lnTo>
                    <a:pt x="18" y="8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3443" y="1741"/>
              <a:ext cx="25" cy="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0"/>
                </a:cxn>
                <a:cxn ang="0">
                  <a:pos x="10" y="3"/>
                </a:cxn>
                <a:cxn ang="0">
                  <a:pos x="18" y="3"/>
                </a:cxn>
                <a:cxn ang="0">
                  <a:pos x="22" y="10"/>
                </a:cxn>
                <a:cxn ang="0">
                  <a:pos x="24" y="17"/>
                </a:cxn>
                <a:cxn ang="0">
                  <a:pos x="15" y="16"/>
                </a:cxn>
                <a:cxn ang="0">
                  <a:pos x="0" y="1"/>
                </a:cxn>
              </a:cxnLst>
              <a:rect l="0" t="0" r="r" b="b"/>
              <a:pathLst>
                <a:path w="25" h="18">
                  <a:moveTo>
                    <a:pt x="0" y="1"/>
                  </a:moveTo>
                  <a:lnTo>
                    <a:pt x="4" y="0"/>
                  </a:lnTo>
                  <a:lnTo>
                    <a:pt x="10" y="3"/>
                  </a:lnTo>
                  <a:lnTo>
                    <a:pt x="18" y="3"/>
                  </a:lnTo>
                  <a:lnTo>
                    <a:pt x="22" y="10"/>
                  </a:lnTo>
                  <a:lnTo>
                    <a:pt x="24" y="17"/>
                  </a:lnTo>
                  <a:lnTo>
                    <a:pt x="15" y="16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3358" y="1790"/>
              <a:ext cx="183" cy="175"/>
            </a:xfrm>
            <a:custGeom>
              <a:avLst/>
              <a:gdLst/>
              <a:ahLst/>
              <a:cxnLst>
                <a:cxn ang="0">
                  <a:pos x="149" y="174"/>
                </a:cxn>
                <a:cxn ang="0">
                  <a:pos x="153" y="168"/>
                </a:cxn>
                <a:cxn ang="0">
                  <a:pos x="159" y="156"/>
                </a:cxn>
                <a:cxn ang="0">
                  <a:pos x="163" y="153"/>
                </a:cxn>
                <a:cxn ang="0">
                  <a:pos x="172" y="156"/>
                </a:cxn>
                <a:cxn ang="0">
                  <a:pos x="173" y="154"/>
                </a:cxn>
                <a:cxn ang="0">
                  <a:pos x="179" y="158"/>
                </a:cxn>
                <a:cxn ang="0">
                  <a:pos x="182" y="154"/>
                </a:cxn>
                <a:cxn ang="0">
                  <a:pos x="170" y="146"/>
                </a:cxn>
                <a:cxn ang="0">
                  <a:pos x="166" y="136"/>
                </a:cxn>
                <a:cxn ang="0">
                  <a:pos x="161" y="134"/>
                </a:cxn>
                <a:cxn ang="0">
                  <a:pos x="161" y="119"/>
                </a:cxn>
                <a:cxn ang="0">
                  <a:pos x="152" y="105"/>
                </a:cxn>
                <a:cxn ang="0">
                  <a:pos x="127" y="91"/>
                </a:cxn>
                <a:cxn ang="0">
                  <a:pos x="126" y="87"/>
                </a:cxn>
                <a:cxn ang="0">
                  <a:pos x="120" y="78"/>
                </a:cxn>
                <a:cxn ang="0">
                  <a:pos x="115" y="77"/>
                </a:cxn>
                <a:cxn ang="0">
                  <a:pos x="114" y="72"/>
                </a:cxn>
                <a:cxn ang="0">
                  <a:pos x="115" y="62"/>
                </a:cxn>
                <a:cxn ang="0">
                  <a:pos x="119" y="58"/>
                </a:cxn>
                <a:cxn ang="0">
                  <a:pos x="118" y="56"/>
                </a:cxn>
                <a:cxn ang="0">
                  <a:pos x="124" y="46"/>
                </a:cxn>
                <a:cxn ang="0">
                  <a:pos x="121" y="40"/>
                </a:cxn>
                <a:cxn ang="0">
                  <a:pos x="124" y="34"/>
                </a:cxn>
                <a:cxn ang="0">
                  <a:pos x="112" y="32"/>
                </a:cxn>
                <a:cxn ang="0">
                  <a:pos x="108" y="29"/>
                </a:cxn>
                <a:cxn ang="0">
                  <a:pos x="105" y="22"/>
                </a:cxn>
                <a:cxn ang="0">
                  <a:pos x="97" y="14"/>
                </a:cxn>
                <a:cxn ang="0">
                  <a:pos x="94" y="3"/>
                </a:cxn>
                <a:cxn ang="0">
                  <a:pos x="91" y="6"/>
                </a:cxn>
                <a:cxn ang="0">
                  <a:pos x="87" y="6"/>
                </a:cxn>
                <a:cxn ang="0">
                  <a:pos x="84" y="3"/>
                </a:cxn>
                <a:cxn ang="0">
                  <a:pos x="68" y="3"/>
                </a:cxn>
                <a:cxn ang="0">
                  <a:pos x="62" y="0"/>
                </a:cxn>
                <a:cxn ang="0">
                  <a:pos x="53" y="8"/>
                </a:cxn>
                <a:cxn ang="0">
                  <a:pos x="51" y="9"/>
                </a:cxn>
                <a:cxn ang="0">
                  <a:pos x="46" y="18"/>
                </a:cxn>
                <a:cxn ang="0">
                  <a:pos x="38" y="21"/>
                </a:cxn>
                <a:cxn ang="0">
                  <a:pos x="40" y="55"/>
                </a:cxn>
                <a:cxn ang="0">
                  <a:pos x="38" y="63"/>
                </a:cxn>
                <a:cxn ang="0">
                  <a:pos x="0" y="87"/>
                </a:cxn>
                <a:cxn ang="0">
                  <a:pos x="10" y="110"/>
                </a:cxn>
                <a:cxn ang="0">
                  <a:pos x="38" y="117"/>
                </a:cxn>
                <a:cxn ang="0">
                  <a:pos x="59" y="132"/>
                </a:cxn>
                <a:cxn ang="0">
                  <a:pos x="78" y="139"/>
                </a:cxn>
                <a:cxn ang="0">
                  <a:pos x="84" y="147"/>
                </a:cxn>
                <a:cxn ang="0">
                  <a:pos x="93" y="147"/>
                </a:cxn>
                <a:cxn ang="0">
                  <a:pos x="96" y="162"/>
                </a:cxn>
                <a:cxn ang="0">
                  <a:pos x="117" y="171"/>
                </a:cxn>
                <a:cxn ang="0">
                  <a:pos x="149" y="174"/>
                </a:cxn>
              </a:cxnLst>
              <a:rect l="0" t="0" r="r" b="b"/>
              <a:pathLst>
                <a:path w="183" h="175">
                  <a:moveTo>
                    <a:pt x="149" y="174"/>
                  </a:moveTo>
                  <a:lnTo>
                    <a:pt x="153" y="168"/>
                  </a:lnTo>
                  <a:lnTo>
                    <a:pt x="159" y="156"/>
                  </a:lnTo>
                  <a:lnTo>
                    <a:pt x="163" y="153"/>
                  </a:lnTo>
                  <a:lnTo>
                    <a:pt x="172" y="156"/>
                  </a:lnTo>
                  <a:lnTo>
                    <a:pt x="173" y="154"/>
                  </a:lnTo>
                  <a:lnTo>
                    <a:pt x="179" y="158"/>
                  </a:lnTo>
                  <a:lnTo>
                    <a:pt x="182" y="154"/>
                  </a:lnTo>
                  <a:lnTo>
                    <a:pt x="170" y="146"/>
                  </a:lnTo>
                  <a:lnTo>
                    <a:pt x="166" y="136"/>
                  </a:lnTo>
                  <a:lnTo>
                    <a:pt x="161" y="134"/>
                  </a:lnTo>
                  <a:lnTo>
                    <a:pt x="161" y="119"/>
                  </a:lnTo>
                  <a:lnTo>
                    <a:pt x="152" y="105"/>
                  </a:lnTo>
                  <a:lnTo>
                    <a:pt x="127" y="91"/>
                  </a:lnTo>
                  <a:lnTo>
                    <a:pt x="126" y="87"/>
                  </a:lnTo>
                  <a:lnTo>
                    <a:pt x="120" y="78"/>
                  </a:lnTo>
                  <a:lnTo>
                    <a:pt x="115" y="77"/>
                  </a:lnTo>
                  <a:lnTo>
                    <a:pt x="114" y="72"/>
                  </a:lnTo>
                  <a:lnTo>
                    <a:pt x="115" y="62"/>
                  </a:lnTo>
                  <a:lnTo>
                    <a:pt x="119" y="58"/>
                  </a:lnTo>
                  <a:lnTo>
                    <a:pt x="118" y="56"/>
                  </a:lnTo>
                  <a:lnTo>
                    <a:pt x="124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12" y="32"/>
                  </a:lnTo>
                  <a:lnTo>
                    <a:pt x="108" y="29"/>
                  </a:lnTo>
                  <a:lnTo>
                    <a:pt x="105" y="22"/>
                  </a:lnTo>
                  <a:lnTo>
                    <a:pt x="97" y="14"/>
                  </a:lnTo>
                  <a:lnTo>
                    <a:pt x="94" y="3"/>
                  </a:lnTo>
                  <a:lnTo>
                    <a:pt x="91" y="6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68" y="3"/>
                  </a:lnTo>
                  <a:lnTo>
                    <a:pt x="62" y="0"/>
                  </a:lnTo>
                  <a:lnTo>
                    <a:pt x="53" y="8"/>
                  </a:lnTo>
                  <a:lnTo>
                    <a:pt x="51" y="9"/>
                  </a:lnTo>
                  <a:lnTo>
                    <a:pt x="46" y="18"/>
                  </a:lnTo>
                  <a:lnTo>
                    <a:pt x="38" y="21"/>
                  </a:lnTo>
                  <a:lnTo>
                    <a:pt x="40" y="55"/>
                  </a:lnTo>
                  <a:lnTo>
                    <a:pt x="38" y="63"/>
                  </a:lnTo>
                  <a:lnTo>
                    <a:pt x="0" y="87"/>
                  </a:lnTo>
                  <a:lnTo>
                    <a:pt x="10" y="110"/>
                  </a:lnTo>
                  <a:lnTo>
                    <a:pt x="38" y="117"/>
                  </a:lnTo>
                  <a:lnTo>
                    <a:pt x="59" y="132"/>
                  </a:lnTo>
                  <a:lnTo>
                    <a:pt x="78" y="139"/>
                  </a:lnTo>
                  <a:lnTo>
                    <a:pt x="84" y="147"/>
                  </a:lnTo>
                  <a:lnTo>
                    <a:pt x="93" y="147"/>
                  </a:lnTo>
                  <a:lnTo>
                    <a:pt x="96" y="162"/>
                  </a:lnTo>
                  <a:lnTo>
                    <a:pt x="117" y="171"/>
                  </a:lnTo>
                  <a:lnTo>
                    <a:pt x="149" y="17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Freeform 253"/>
            <p:cNvSpPr>
              <a:spLocks/>
            </p:cNvSpPr>
            <p:nvPr/>
          </p:nvSpPr>
          <p:spPr bwMode="auto">
            <a:xfrm>
              <a:off x="3358" y="1790"/>
              <a:ext cx="188" cy="181"/>
            </a:xfrm>
            <a:custGeom>
              <a:avLst/>
              <a:gdLst/>
              <a:ahLst/>
              <a:cxnLst>
                <a:cxn ang="0">
                  <a:pos x="153" y="180"/>
                </a:cxn>
                <a:cxn ang="0">
                  <a:pos x="157" y="174"/>
                </a:cxn>
                <a:cxn ang="0">
                  <a:pos x="163" y="161"/>
                </a:cxn>
                <a:cxn ang="0">
                  <a:pos x="168" y="159"/>
                </a:cxn>
                <a:cxn ang="0">
                  <a:pos x="176" y="161"/>
                </a:cxn>
                <a:cxn ang="0">
                  <a:pos x="177" y="160"/>
                </a:cxn>
                <a:cxn ang="0">
                  <a:pos x="184" y="163"/>
                </a:cxn>
                <a:cxn ang="0">
                  <a:pos x="187" y="160"/>
                </a:cxn>
                <a:cxn ang="0">
                  <a:pos x="175" y="151"/>
                </a:cxn>
                <a:cxn ang="0">
                  <a:pos x="170" y="141"/>
                </a:cxn>
                <a:cxn ang="0">
                  <a:pos x="166" y="138"/>
                </a:cxn>
                <a:cxn ang="0">
                  <a:pos x="165" y="123"/>
                </a:cxn>
                <a:cxn ang="0">
                  <a:pos x="156" y="109"/>
                </a:cxn>
                <a:cxn ang="0">
                  <a:pos x="131" y="94"/>
                </a:cxn>
                <a:cxn ang="0">
                  <a:pos x="130" y="90"/>
                </a:cxn>
                <a:cxn ang="0">
                  <a:pos x="124" y="81"/>
                </a:cxn>
                <a:cxn ang="0">
                  <a:pos x="119" y="80"/>
                </a:cxn>
                <a:cxn ang="0">
                  <a:pos x="117" y="74"/>
                </a:cxn>
                <a:cxn ang="0">
                  <a:pos x="119" y="64"/>
                </a:cxn>
                <a:cxn ang="0">
                  <a:pos x="122" y="60"/>
                </a:cxn>
                <a:cxn ang="0">
                  <a:pos x="121" y="58"/>
                </a:cxn>
                <a:cxn ang="0">
                  <a:pos x="127" y="48"/>
                </a:cxn>
                <a:cxn ang="0">
                  <a:pos x="125" y="42"/>
                </a:cxn>
                <a:cxn ang="0">
                  <a:pos x="127" y="35"/>
                </a:cxn>
                <a:cxn ang="0">
                  <a:pos x="115" y="33"/>
                </a:cxn>
                <a:cxn ang="0">
                  <a:pos x="111" y="30"/>
                </a:cxn>
                <a:cxn ang="0">
                  <a:pos x="108" y="23"/>
                </a:cxn>
                <a:cxn ang="0">
                  <a:pos x="99" y="14"/>
                </a:cxn>
                <a:cxn ang="0">
                  <a:pos x="97" y="4"/>
                </a:cxn>
                <a:cxn ang="0">
                  <a:pos x="94" y="6"/>
                </a:cxn>
                <a:cxn ang="0">
                  <a:pos x="90" y="6"/>
                </a:cxn>
                <a:cxn ang="0">
                  <a:pos x="86" y="3"/>
                </a:cxn>
                <a:cxn ang="0">
                  <a:pos x="70" y="3"/>
                </a:cxn>
                <a:cxn ang="0">
                  <a:pos x="63" y="0"/>
                </a:cxn>
                <a:cxn ang="0">
                  <a:pos x="54" y="8"/>
                </a:cxn>
                <a:cxn ang="0">
                  <a:pos x="53" y="10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41" y="57"/>
                </a:cxn>
                <a:cxn ang="0">
                  <a:pos x="40" y="65"/>
                </a:cxn>
                <a:cxn ang="0">
                  <a:pos x="0" y="90"/>
                </a:cxn>
                <a:cxn ang="0">
                  <a:pos x="11" y="113"/>
                </a:cxn>
                <a:cxn ang="0">
                  <a:pos x="39" y="121"/>
                </a:cxn>
                <a:cxn ang="0">
                  <a:pos x="61" y="137"/>
                </a:cxn>
                <a:cxn ang="0">
                  <a:pos x="80" y="144"/>
                </a:cxn>
                <a:cxn ang="0">
                  <a:pos x="86" y="152"/>
                </a:cxn>
                <a:cxn ang="0">
                  <a:pos x="96" y="153"/>
                </a:cxn>
                <a:cxn ang="0">
                  <a:pos x="98" y="168"/>
                </a:cxn>
                <a:cxn ang="0">
                  <a:pos x="120" y="177"/>
                </a:cxn>
                <a:cxn ang="0">
                  <a:pos x="153" y="180"/>
                </a:cxn>
              </a:cxnLst>
              <a:rect l="0" t="0" r="r" b="b"/>
              <a:pathLst>
                <a:path w="188" h="181">
                  <a:moveTo>
                    <a:pt x="153" y="180"/>
                  </a:moveTo>
                  <a:lnTo>
                    <a:pt x="157" y="174"/>
                  </a:lnTo>
                  <a:lnTo>
                    <a:pt x="163" y="161"/>
                  </a:lnTo>
                  <a:lnTo>
                    <a:pt x="168" y="159"/>
                  </a:lnTo>
                  <a:lnTo>
                    <a:pt x="176" y="161"/>
                  </a:lnTo>
                  <a:lnTo>
                    <a:pt x="177" y="160"/>
                  </a:lnTo>
                  <a:lnTo>
                    <a:pt x="184" y="163"/>
                  </a:lnTo>
                  <a:lnTo>
                    <a:pt x="187" y="160"/>
                  </a:lnTo>
                  <a:lnTo>
                    <a:pt x="175" y="151"/>
                  </a:lnTo>
                  <a:lnTo>
                    <a:pt x="170" y="141"/>
                  </a:lnTo>
                  <a:lnTo>
                    <a:pt x="166" y="138"/>
                  </a:lnTo>
                  <a:lnTo>
                    <a:pt x="165" y="123"/>
                  </a:lnTo>
                  <a:lnTo>
                    <a:pt x="156" y="109"/>
                  </a:lnTo>
                  <a:lnTo>
                    <a:pt x="131" y="94"/>
                  </a:lnTo>
                  <a:lnTo>
                    <a:pt x="130" y="90"/>
                  </a:lnTo>
                  <a:lnTo>
                    <a:pt x="124" y="81"/>
                  </a:lnTo>
                  <a:lnTo>
                    <a:pt x="119" y="80"/>
                  </a:lnTo>
                  <a:lnTo>
                    <a:pt x="117" y="74"/>
                  </a:lnTo>
                  <a:lnTo>
                    <a:pt x="119" y="64"/>
                  </a:lnTo>
                  <a:lnTo>
                    <a:pt x="122" y="60"/>
                  </a:lnTo>
                  <a:lnTo>
                    <a:pt x="121" y="58"/>
                  </a:lnTo>
                  <a:lnTo>
                    <a:pt x="127" y="48"/>
                  </a:lnTo>
                  <a:lnTo>
                    <a:pt x="125" y="42"/>
                  </a:lnTo>
                  <a:lnTo>
                    <a:pt x="127" y="35"/>
                  </a:lnTo>
                  <a:lnTo>
                    <a:pt x="115" y="33"/>
                  </a:lnTo>
                  <a:lnTo>
                    <a:pt x="111" y="30"/>
                  </a:lnTo>
                  <a:lnTo>
                    <a:pt x="108" y="23"/>
                  </a:lnTo>
                  <a:lnTo>
                    <a:pt x="99" y="14"/>
                  </a:lnTo>
                  <a:lnTo>
                    <a:pt x="97" y="4"/>
                  </a:lnTo>
                  <a:lnTo>
                    <a:pt x="94" y="6"/>
                  </a:lnTo>
                  <a:lnTo>
                    <a:pt x="90" y="6"/>
                  </a:lnTo>
                  <a:lnTo>
                    <a:pt x="86" y="3"/>
                  </a:lnTo>
                  <a:lnTo>
                    <a:pt x="70" y="3"/>
                  </a:lnTo>
                  <a:lnTo>
                    <a:pt x="63" y="0"/>
                  </a:lnTo>
                  <a:lnTo>
                    <a:pt x="54" y="8"/>
                  </a:lnTo>
                  <a:lnTo>
                    <a:pt x="53" y="10"/>
                  </a:lnTo>
                  <a:lnTo>
                    <a:pt x="47" y="19"/>
                  </a:lnTo>
                  <a:lnTo>
                    <a:pt x="39" y="22"/>
                  </a:lnTo>
                  <a:lnTo>
                    <a:pt x="41" y="57"/>
                  </a:lnTo>
                  <a:lnTo>
                    <a:pt x="40" y="65"/>
                  </a:lnTo>
                  <a:lnTo>
                    <a:pt x="0" y="90"/>
                  </a:lnTo>
                  <a:lnTo>
                    <a:pt x="11" y="113"/>
                  </a:lnTo>
                  <a:lnTo>
                    <a:pt x="39" y="121"/>
                  </a:lnTo>
                  <a:lnTo>
                    <a:pt x="61" y="137"/>
                  </a:lnTo>
                  <a:lnTo>
                    <a:pt x="80" y="144"/>
                  </a:lnTo>
                  <a:lnTo>
                    <a:pt x="86" y="152"/>
                  </a:lnTo>
                  <a:lnTo>
                    <a:pt x="96" y="153"/>
                  </a:lnTo>
                  <a:lnTo>
                    <a:pt x="98" y="168"/>
                  </a:lnTo>
                  <a:lnTo>
                    <a:pt x="120" y="177"/>
                  </a:lnTo>
                  <a:lnTo>
                    <a:pt x="153" y="18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3511" y="1948"/>
              <a:ext cx="29" cy="29"/>
            </a:xfrm>
            <a:custGeom>
              <a:avLst/>
              <a:gdLst/>
              <a:ahLst/>
              <a:cxnLst>
                <a:cxn ang="0">
                  <a:pos x="28" y="28"/>
                </a:cxn>
                <a:cxn ang="0">
                  <a:pos x="22" y="16"/>
                </a:cxn>
                <a:cxn ang="0">
                  <a:pos x="17" y="14"/>
                </a:cxn>
                <a:cxn ang="0">
                  <a:pos x="24" y="8"/>
                </a:cxn>
                <a:cxn ang="0">
                  <a:pos x="20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13"/>
                </a:cxn>
                <a:cxn ang="0">
                  <a:pos x="0" y="18"/>
                </a:cxn>
                <a:cxn ang="0">
                  <a:pos x="13" y="22"/>
                </a:cxn>
                <a:cxn ang="0">
                  <a:pos x="18" y="28"/>
                </a:cxn>
                <a:cxn ang="0">
                  <a:pos x="28" y="28"/>
                </a:cxn>
              </a:cxnLst>
              <a:rect l="0" t="0" r="r" b="b"/>
              <a:pathLst>
                <a:path w="29" h="29">
                  <a:moveTo>
                    <a:pt x="28" y="28"/>
                  </a:moveTo>
                  <a:lnTo>
                    <a:pt x="22" y="16"/>
                  </a:lnTo>
                  <a:lnTo>
                    <a:pt x="17" y="14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4" y="13"/>
                  </a:lnTo>
                  <a:lnTo>
                    <a:pt x="0" y="18"/>
                  </a:lnTo>
                  <a:lnTo>
                    <a:pt x="13" y="22"/>
                  </a:lnTo>
                  <a:lnTo>
                    <a:pt x="18" y="28"/>
                  </a:lnTo>
                  <a:lnTo>
                    <a:pt x="28" y="2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3511" y="1948"/>
              <a:ext cx="34" cy="34"/>
            </a:xfrm>
            <a:custGeom>
              <a:avLst/>
              <a:gdLst/>
              <a:ahLst/>
              <a:cxnLst>
                <a:cxn ang="0">
                  <a:pos x="33" y="33"/>
                </a:cxn>
                <a:cxn ang="0">
                  <a:pos x="26" y="19"/>
                </a:cxn>
                <a:cxn ang="0">
                  <a:pos x="20" y="17"/>
                </a:cxn>
                <a:cxn ang="0">
                  <a:pos x="29" y="9"/>
                </a:cxn>
                <a:cxn ang="0">
                  <a:pos x="23" y="3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4" y="15"/>
                </a:cxn>
                <a:cxn ang="0">
                  <a:pos x="0" y="21"/>
                </a:cxn>
                <a:cxn ang="0">
                  <a:pos x="16" y="26"/>
                </a:cxn>
                <a:cxn ang="0">
                  <a:pos x="22" y="33"/>
                </a:cxn>
                <a:cxn ang="0">
                  <a:pos x="33" y="33"/>
                </a:cxn>
              </a:cxnLst>
              <a:rect l="0" t="0" r="r" b="b"/>
              <a:pathLst>
                <a:path w="34" h="34">
                  <a:moveTo>
                    <a:pt x="33" y="33"/>
                  </a:moveTo>
                  <a:lnTo>
                    <a:pt x="26" y="19"/>
                  </a:lnTo>
                  <a:lnTo>
                    <a:pt x="20" y="17"/>
                  </a:lnTo>
                  <a:lnTo>
                    <a:pt x="29" y="9"/>
                  </a:lnTo>
                  <a:lnTo>
                    <a:pt x="23" y="3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4" y="15"/>
                  </a:lnTo>
                  <a:lnTo>
                    <a:pt x="0" y="21"/>
                  </a:lnTo>
                  <a:lnTo>
                    <a:pt x="16" y="26"/>
                  </a:lnTo>
                  <a:lnTo>
                    <a:pt x="22" y="33"/>
                  </a:lnTo>
                  <a:lnTo>
                    <a:pt x="33" y="3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3596" y="2033"/>
              <a:ext cx="10" cy="31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8" y="27"/>
                </a:cxn>
                <a:cxn ang="0">
                  <a:pos x="9" y="21"/>
                </a:cxn>
                <a:cxn ang="0">
                  <a:pos x="8" y="12"/>
                </a:cxn>
                <a:cxn ang="0">
                  <a:pos x="8" y="5"/>
                </a:cxn>
                <a:cxn ang="0">
                  <a:pos x="4" y="0"/>
                </a:cxn>
                <a:cxn ang="0">
                  <a:pos x="0" y="13"/>
                </a:cxn>
                <a:cxn ang="0">
                  <a:pos x="1" y="25"/>
                </a:cxn>
                <a:cxn ang="0">
                  <a:pos x="4" y="30"/>
                </a:cxn>
              </a:cxnLst>
              <a:rect l="0" t="0" r="r" b="b"/>
              <a:pathLst>
                <a:path w="10" h="31">
                  <a:moveTo>
                    <a:pt x="4" y="30"/>
                  </a:moveTo>
                  <a:lnTo>
                    <a:pt x="8" y="27"/>
                  </a:lnTo>
                  <a:lnTo>
                    <a:pt x="9" y="21"/>
                  </a:lnTo>
                  <a:lnTo>
                    <a:pt x="8" y="12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13"/>
                  </a:lnTo>
                  <a:lnTo>
                    <a:pt x="1" y="25"/>
                  </a:lnTo>
                  <a:lnTo>
                    <a:pt x="4" y="3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3596" y="2033"/>
              <a:ext cx="16" cy="36"/>
            </a:xfrm>
            <a:custGeom>
              <a:avLst/>
              <a:gdLst/>
              <a:ahLst/>
              <a:cxnLst>
                <a:cxn ang="0">
                  <a:pos x="7" y="35"/>
                </a:cxn>
                <a:cxn ang="0">
                  <a:pos x="13" y="31"/>
                </a:cxn>
                <a:cxn ang="0">
                  <a:pos x="15" y="24"/>
                </a:cxn>
                <a:cxn ang="0">
                  <a:pos x="13" y="14"/>
                </a:cxn>
                <a:cxn ang="0">
                  <a:pos x="13" y="5"/>
                </a:cxn>
                <a:cxn ang="0">
                  <a:pos x="6" y="0"/>
                </a:cxn>
                <a:cxn ang="0">
                  <a:pos x="0" y="15"/>
                </a:cxn>
                <a:cxn ang="0">
                  <a:pos x="2" y="30"/>
                </a:cxn>
                <a:cxn ang="0">
                  <a:pos x="7" y="35"/>
                </a:cxn>
              </a:cxnLst>
              <a:rect l="0" t="0" r="r" b="b"/>
              <a:pathLst>
                <a:path w="16" h="36">
                  <a:moveTo>
                    <a:pt x="7" y="35"/>
                  </a:moveTo>
                  <a:lnTo>
                    <a:pt x="13" y="31"/>
                  </a:lnTo>
                  <a:lnTo>
                    <a:pt x="15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6" y="0"/>
                  </a:lnTo>
                  <a:lnTo>
                    <a:pt x="0" y="15"/>
                  </a:lnTo>
                  <a:lnTo>
                    <a:pt x="2" y="30"/>
                  </a:lnTo>
                  <a:lnTo>
                    <a:pt x="7" y="3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3290" y="1880"/>
              <a:ext cx="73" cy="84"/>
            </a:xfrm>
            <a:custGeom>
              <a:avLst/>
              <a:gdLst/>
              <a:ahLst/>
              <a:cxnLst>
                <a:cxn ang="0">
                  <a:pos x="7" y="78"/>
                </a:cxn>
                <a:cxn ang="0">
                  <a:pos x="7" y="81"/>
                </a:cxn>
                <a:cxn ang="0">
                  <a:pos x="26" y="83"/>
                </a:cxn>
                <a:cxn ang="0">
                  <a:pos x="31" y="78"/>
                </a:cxn>
                <a:cxn ang="0">
                  <a:pos x="36" y="68"/>
                </a:cxn>
                <a:cxn ang="0">
                  <a:pos x="48" y="67"/>
                </a:cxn>
                <a:cxn ang="0">
                  <a:pos x="50" y="58"/>
                </a:cxn>
                <a:cxn ang="0">
                  <a:pos x="56" y="54"/>
                </a:cxn>
                <a:cxn ang="0">
                  <a:pos x="36" y="35"/>
                </a:cxn>
                <a:cxn ang="0">
                  <a:pos x="68" y="28"/>
                </a:cxn>
                <a:cxn ang="0">
                  <a:pos x="72" y="22"/>
                </a:cxn>
                <a:cxn ang="0">
                  <a:pos x="62" y="0"/>
                </a:cxn>
                <a:cxn ang="0">
                  <a:pos x="27" y="21"/>
                </a:cxn>
                <a:cxn ang="0">
                  <a:pos x="22" y="19"/>
                </a:cxn>
                <a:cxn ang="0">
                  <a:pos x="15" y="12"/>
                </a:cxn>
                <a:cxn ang="0">
                  <a:pos x="10" y="12"/>
                </a:cxn>
                <a:cxn ang="0">
                  <a:pos x="10" y="19"/>
                </a:cxn>
                <a:cxn ang="0">
                  <a:pos x="7" y="16"/>
                </a:cxn>
                <a:cxn ang="0">
                  <a:pos x="3" y="16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6" y="30"/>
                </a:cxn>
                <a:cxn ang="0">
                  <a:pos x="2" y="32"/>
                </a:cxn>
                <a:cxn ang="0">
                  <a:pos x="1" y="39"/>
                </a:cxn>
                <a:cxn ang="0">
                  <a:pos x="2" y="40"/>
                </a:cxn>
                <a:cxn ang="0">
                  <a:pos x="9" y="36"/>
                </a:cxn>
                <a:cxn ang="0">
                  <a:pos x="11" y="37"/>
                </a:cxn>
                <a:cxn ang="0">
                  <a:pos x="12" y="45"/>
                </a:cxn>
                <a:cxn ang="0">
                  <a:pos x="7" y="56"/>
                </a:cxn>
                <a:cxn ang="0">
                  <a:pos x="7" y="78"/>
                </a:cxn>
              </a:cxnLst>
              <a:rect l="0" t="0" r="r" b="b"/>
              <a:pathLst>
                <a:path w="73" h="84">
                  <a:moveTo>
                    <a:pt x="7" y="78"/>
                  </a:moveTo>
                  <a:lnTo>
                    <a:pt x="7" y="81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6" y="68"/>
                  </a:lnTo>
                  <a:lnTo>
                    <a:pt x="48" y="67"/>
                  </a:lnTo>
                  <a:lnTo>
                    <a:pt x="50" y="58"/>
                  </a:lnTo>
                  <a:lnTo>
                    <a:pt x="56" y="54"/>
                  </a:lnTo>
                  <a:lnTo>
                    <a:pt x="36" y="35"/>
                  </a:lnTo>
                  <a:lnTo>
                    <a:pt x="68" y="28"/>
                  </a:lnTo>
                  <a:lnTo>
                    <a:pt x="72" y="22"/>
                  </a:lnTo>
                  <a:lnTo>
                    <a:pt x="62" y="0"/>
                  </a:lnTo>
                  <a:lnTo>
                    <a:pt x="27" y="21"/>
                  </a:lnTo>
                  <a:lnTo>
                    <a:pt x="22" y="19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0"/>
                  </a:lnTo>
                  <a:lnTo>
                    <a:pt x="2" y="32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9" y="36"/>
                  </a:lnTo>
                  <a:lnTo>
                    <a:pt x="11" y="37"/>
                  </a:lnTo>
                  <a:lnTo>
                    <a:pt x="12" y="45"/>
                  </a:lnTo>
                  <a:lnTo>
                    <a:pt x="7" y="56"/>
                  </a:lnTo>
                  <a:lnTo>
                    <a:pt x="7" y="7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3290" y="1880"/>
              <a:ext cx="77" cy="90"/>
            </a:xfrm>
            <a:custGeom>
              <a:avLst/>
              <a:gdLst/>
              <a:ahLst/>
              <a:cxnLst>
                <a:cxn ang="0">
                  <a:pos x="7" y="84"/>
                </a:cxn>
                <a:cxn ang="0">
                  <a:pos x="8" y="86"/>
                </a:cxn>
                <a:cxn ang="0">
                  <a:pos x="28" y="89"/>
                </a:cxn>
                <a:cxn ang="0">
                  <a:pos x="33" y="84"/>
                </a:cxn>
                <a:cxn ang="0">
                  <a:pos x="38" y="73"/>
                </a:cxn>
                <a:cxn ang="0">
                  <a:pos x="51" y="71"/>
                </a:cxn>
                <a:cxn ang="0">
                  <a:pos x="52" y="63"/>
                </a:cxn>
                <a:cxn ang="0">
                  <a:pos x="59" y="58"/>
                </a:cxn>
                <a:cxn ang="0">
                  <a:pos x="38" y="38"/>
                </a:cxn>
                <a:cxn ang="0">
                  <a:pos x="72" y="30"/>
                </a:cxn>
                <a:cxn ang="0">
                  <a:pos x="76" y="24"/>
                </a:cxn>
                <a:cxn ang="0">
                  <a:pos x="66" y="0"/>
                </a:cxn>
                <a:cxn ang="0">
                  <a:pos x="29" y="22"/>
                </a:cxn>
                <a:cxn ang="0">
                  <a:pos x="23" y="20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10" y="20"/>
                </a:cxn>
                <a:cxn ang="0">
                  <a:pos x="8" y="17"/>
                </a:cxn>
                <a:cxn ang="0">
                  <a:pos x="3" y="17"/>
                </a:cxn>
                <a:cxn ang="0">
                  <a:pos x="0" y="24"/>
                </a:cxn>
                <a:cxn ang="0">
                  <a:pos x="1" y="32"/>
                </a:cxn>
                <a:cxn ang="0">
                  <a:pos x="6" y="33"/>
                </a:cxn>
                <a:cxn ang="0">
                  <a:pos x="3" y="34"/>
                </a:cxn>
                <a:cxn ang="0">
                  <a:pos x="1" y="41"/>
                </a:cxn>
                <a:cxn ang="0">
                  <a:pos x="3" y="43"/>
                </a:cxn>
                <a:cxn ang="0">
                  <a:pos x="10" y="39"/>
                </a:cxn>
                <a:cxn ang="0">
                  <a:pos x="11" y="40"/>
                </a:cxn>
                <a:cxn ang="0">
                  <a:pos x="12" y="48"/>
                </a:cxn>
                <a:cxn ang="0">
                  <a:pos x="8" y="60"/>
                </a:cxn>
                <a:cxn ang="0">
                  <a:pos x="7" y="84"/>
                </a:cxn>
              </a:cxnLst>
              <a:rect l="0" t="0" r="r" b="b"/>
              <a:pathLst>
                <a:path w="77" h="90">
                  <a:moveTo>
                    <a:pt x="7" y="84"/>
                  </a:moveTo>
                  <a:lnTo>
                    <a:pt x="8" y="86"/>
                  </a:lnTo>
                  <a:lnTo>
                    <a:pt x="28" y="89"/>
                  </a:lnTo>
                  <a:lnTo>
                    <a:pt x="33" y="84"/>
                  </a:lnTo>
                  <a:lnTo>
                    <a:pt x="38" y="73"/>
                  </a:lnTo>
                  <a:lnTo>
                    <a:pt x="51" y="71"/>
                  </a:lnTo>
                  <a:lnTo>
                    <a:pt x="52" y="63"/>
                  </a:lnTo>
                  <a:lnTo>
                    <a:pt x="59" y="58"/>
                  </a:lnTo>
                  <a:lnTo>
                    <a:pt x="38" y="38"/>
                  </a:lnTo>
                  <a:lnTo>
                    <a:pt x="72" y="30"/>
                  </a:lnTo>
                  <a:lnTo>
                    <a:pt x="76" y="24"/>
                  </a:lnTo>
                  <a:lnTo>
                    <a:pt x="66" y="0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6" y="13"/>
                  </a:lnTo>
                  <a:lnTo>
                    <a:pt x="10" y="13"/>
                  </a:lnTo>
                  <a:lnTo>
                    <a:pt x="10" y="20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24"/>
                  </a:lnTo>
                  <a:lnTo>
                    <a:pt x="1" y="32"/>
                  </a:lnTo>
                  <a:lnTo>
                    <a:pt x="6" y="33"/>
                  </a:lnTo>
                  <a:lnTo>
                    <a:pt x="3" y="34"/>
                  </a:lnTo>
                  <a:lnTo>
                    <a:pt x="1" y="41"/>
                  </a:lnTo>
                  <a:lnTo>
                    <a:pt x="3" y="43"/>
                  </a:lnTo>
                  <a:lnTo>
                    <a:pt x="10" y="39"/>
                  </a:lnTo>
                  <a:lnTo>
                    <a:pt x="11" y="40"/>
                  </a:lnTo>
                  <a:lnTo>
                    <a:pt x="12" y="48"/>
                  </a:lnTo>
                  <a:lnTo>
                    <a:pt x="8" y="60"/>
                  </a:lnTo>
                  <a:lnTo>
                    <a:pt x="7" y="8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3120" y="1691"/>
              <a:ext cx="329" cy="132"/>
            </a:xfrm>
            <a:custGeom>
              <a:avLst/>
              <a:gdLst/>
              <a:ahLst/>
              <a:cxnLst>
                <a:cxn ang="0">
                  <a:pos x="301" y="38"/>
                </a:cxn>
                <a:cxn ang="0">
                  <a:pos x="295" y="25"/>
                </a:cxn>
                <a:cxn ang="0">
                  <a:pos x="288" y="19"/>
                </a:cxn>
                <a:cxn ang="0">
                  <a:pos x="270" y="12"/>
                </a:cxn>
                <a:cxn ang="0">
                  <a:pos x="255" y="9"/>
                </a:cxn>
                <a:cxn ang="0">
                  <a:pos x="220" y="21"/>
                </a:cxn>
                <a:cxn ang="0">
                  <a:pos x="194" y="21"/>
                </a:cxn>
                <a:cxn ang="0">
                  <a:pos x="178" y="17"/>
                </a:cxn>
                <a:cxn ang="0">
                  <a:pos x="164" y="7"/>
                </a:cxn>
                <a:cxn ang="0">
                  <a:pos x="156" y="8"/>
                </a:cxn>
                <a:cxn ang="0">
                  <a:pos x="146" y="0"/>
                </a:cxn>
                <a:cxn ang="0">
                  <a:pos x="117" y="2"/>
                </a:cxn>
                <a:cxn ang="0">
                  <a:pos x="82" y="21"/>
                </a:cxn>
                <a:cxn ang="0">
                  <a:pos x="46" y="22"/>
                </a:cxn>
                <a:cxn ang="0">
                  <a:pos x="61" y="28"/>
                </a:cxn>
                <a:cxn ang="0">
                  <a:pos x="44" y="30"/>
                </a:cxn>
                <a:cxn ang="0">
                  <a:pos x="43" y="34"/>
                </a:cxn>
                <a:cxn ang="0">
                  <a:pos x="30" y="33"/>
                </a:cxn>
                <a:cxn ang="0">
                  <a:pos x="26" y="36"/>
                </a:cxn>
                <a:cxn ang="0">
                  <a:pos x="9" y="35"/>
                </a:cxn>
                <a:cxn ang="0">
                  <a:pos x="0" y="45"/>
                </a:cxn>
                <a:cxn ang="0">
                  <a:pos x="12" y="52"/>
                </a:cxn>
                <a:cxn ang="0">
                  <a:pos x="16" y="66"/>
                </a:cxn>
                <a:cxn ang="0">
                  <a:pos x="19" y="75"/>
                </a:cxn>
                <a:cxn ang="0">
                  <a:pos x="7" y="70"/>
                </a:cxn>
                <a:cxn ang="0">
                  <a:pos x="6" y="78"/>
                </a:cxn>
                <a:cxn ang="0">
                  <a:pos x="23" y="86"/>
                </a:cxn>
                <a:cxn ang="0">
                  <a:pos x="22" y="92"/>
                </a:cxn>
                <a:cxn ang="0">
                  <a:pos x="24" y="97"/>
                </a:cxn>
                <a:cxn ang="0">
                  <a:pos x="26" y="104"/>
                </a:cxn>
                <a:cxn ang="0">
                  <a:pos x="41" y="103"/>
                </a:cxn>
                <a:cxn ang="0">
                  <a:pos x="30" y="110"/>
                </a:cxn>
                <a:cxn ang="0">
                  <a:pos x="39" y="110"/>
                </a:cxn>
                <a:cxn ang="0">
                  <a:pos x="43" y="110"/>
                </a:cxn>
                <a:cxn ang="0">
                  <a:pos x="54" y="113"/>
                </a:cxn>
                <a:cxn ang="0">
                  <a:pos x="57" y="111"/>
                </a:cxn>
                <a:cxn ang="0">
                  <a:pos x="62" y="120"/>
                </a:cxn>
                <a:cxn ang="0">
                  <a:pos x="82" y="119"/>
                </a:cxn>
                <a:cxn ang="0">
                  <a:pos x="89" y="107"/>
                </a:cxn>
                <a:cxn ang="0">
                  <a:pos x="118" y="123"/>
                </a:cxn>
                <a:cxn ang="0">
                  <a:pos x="145" y="118"/>
                </a:cxn>
                <a:cxn ang="0">
                  <a:pos x="154" y="109"/>
                </a:cxn>
                <a:cxn ang="0">
                  <a:pos x="173" y="113"/>
                </a:cxn>
                <a:cxn ang="0">
                  <a:pos x="177" y="108"/>
                </a:cxn>
                <a:cxn ang="0">
                  <a:pos x="177" y="115"/>
                </a:cxn>
                <a:cxn ang="0">
                  <a:pos x="181" y="131"/>
                </a:cxn>
                <a:cxn ang="0">
                  <a:pos x="185" y="125"/>
                </a:cxn>
                <a:cxn ang="0">
                  <a:pos x="190" y="120"/>
                </a:cxn>
                <a:cxn ang="0">
                  <a:pos x="188" y="108"/>
                </a:cxn>
                <a:cxn ang="0">
                  <a:pos x="196" y="111"/>
                </a:cxn>
                <a:cxn ang="0">
                  <a:pos x="218" y="106"/>
                </a:cxn>
                <a:cxn ang="0">
                  <a:pos x="233" y="111"/>
                </a:cxn>
                <a:cxn ang="0">
                  <a:pos x="275" y="102"/>
                </a:cxn>
                <a:cxn ang="0">
                  <a:pos x="285" y="101"/>
                </a:cxn>
                <a:cxn ang="0">
                  <a:pos x="295" y="95"/>
                </a:cxn>
                <a:cxn ang="0">
                  <a:pos x="318" y="98"/>
                </a:cxn>
                <a:cxn ang="0">
                  <a:pos x="325" y="101"/>
                </a:cxn>
                <a:cxn ang="0">
                  <a:pos x="326" y="94"/>
                </a:cxn>
                <a:cxn ang="0">
                  <a:pos x="312" y="63"/>
                </a:cxn>
                <a:cxn ang="0">
                  <a:pos x="312" y="53"/>
                </a:cxn>
              </a:cxnLst>
              <a:rect l="0" t="0" r="r" b="b"/>
              <a:pathLst>
                <a:path w="329" h="132">
                  <a:moveTo>
                    <a:pt x="315" y="46"/>
                  </a:moveTo>
                  <a:lnTo>
                    <a:pt x="301" y="38"/>
                  </a:lnTo>
                  <a:lnTo>
                    <a:pt x="298" y="35"/>
                  </a:lnTo>
                  <a:lnTo>
                    <a:pt x="295" y="25"/>
                  </a:lnTo>
                  <a:lnTo>
                    <a:pt x="292" y="21"/>
                  </a:lnTo>
                  <a:lnTo>
                    <a:pt x="288" y="19"/>
                  </a:lnTo>
                  <a:lnTo>
                    <a:pt x="277" y="10"/>
                  </a:lnTo>
                  <a:lnTo>
                    <a:pt x="270" y="12"/>
                  </a:lnTo>
                  <a:lnTo>
                    <a:pt x="257" y="11"/>
                  </a:lnTo>
                  <a:lnTo>
                    <a:pt x="255" y="9"/>
                  </a:lnTo>
                  <a:lnTo>
                    <a:pt x="239" y="22"/>
                  </a:lnTo>
                  <a:lnTo>
                    <a:pt x="220" y="21"/>
                  </a:lnTo>
                  <a:lnTo>
                    <a:pt x="200" y="24"/>
                  </a:lnTo>
                  <a:lnTo>
                    <a:pt x="194" y="21"/>
                  </a:lnTo>
                  <a:lnTo>
                    <a:pt x="190" y="23"/>
                  </a:lnTo>
                  <a:lnTo>
                    <a:pt x="178" y="17"/>
                  </a:lnTo>
                  <a:lnTo>
                    <a:pt x="170" y="16"/>
                  </a:lnTo>
                  <a:lnTo>
                    <a:pt x="164" y="7"/>
                  </a:lnTo>
                  <a:lnTo>
                    <a:pt x="161" y="9"/>
                  </a:lnTo>
                  <a:lnTo>
                    <a:pt x="156" y="8"/>
                  </a:lnTo>
                  <a:lnTo>
                    <a:pt x="151" y="6"/>
                  </a:lnTo>
                  <a:lnTo>
                    <a:pt x="146" y="0"/>
                  </a:lnTo>
                  <a:lnTo>
                    <a:pt x="141" y="3"/>
                  </a:lnTo>
                  <a:lnTo>
                    <a:pt x="117" y="2"/>
                  </a:lnTo>
                  <a:lnTo>
                    <a:pt x="101" y="8"/>
                  </a:lnTo>
                  <a:lnTo>
                    <a:pt x="82" y="21"/>
                  </a:lnTo>
                  <a:lnTo>
                    <a:pt x="49" y="17"/>
                  </a:lnTo>
                  <a:lnTo>
                    <a:pt x="46" y="22"/>
                  </a:lnTo>
                  <a:lnTo>
                    <a:pt x="49" y="25"/>
                  </a:lnTo>
                  <a:lnTo>
                    <a:pt x="61" y="28"/>
                  </a:lnTo>
                  <a:lnTo>
                    <a:pt x="47" y="29"/>
                  </a:lnTo>
                  <a:lnTo>
                    <a:pt x="44" y="30"/>
                  </a:lnTo>
                  <a:lnTo>
                    <a:pt x="48" y="33"/>
                  </a:lnTo>
                  <a:lnTo>
                    <a:pt x="43" y="34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25" y="32"/>
                  </a:lnTo>
                  <a:lnTo>
                    <a:pt x="26" y="36"/>
                  </a:lnTo>
                  <a:lnTo>
                    <a:pt x="17" y="33"/>
                  </a:lnTo>
                  <a:lnTo>
                    <a:pt x="9" y="35"/>
                  </a:lnTo>
                  <a:lnTo>
                    <a:pt x="3" y="42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12" y="52"/>
                  </a:lnTo>
                  <a:lnTo>
                    <a:pt x="10" y="59"/>
                  </a:lnTo>
                  <a:lnTo>
                    <a:pt x="16" y="66"/>
                  </a:lnTo>
                  <a:lnTo>
                    <a:pt x="13" y="71"/>
                  </a:lnTo>
                  <a:lnTo>
                    <a:pt x="19" y="75"/>
                  </a:lnTo>
                  <a:lnTo>
                    <a:pt x="10" y="75"/>
                  </a:lnTo>
                  <a:lnTo>
                    <a:pt x="7" y="70"/>
                  </a:lnTo>
                  <a:lnTo>
                    <a:pt x="7" y="76"/>
                  </a:lnTo>
                  <a:lnTo>
                    <a:pt x="6" y="78"/>
                  </a:lnTo>
                  <a:lnTo>
                    <a:pt x="21" y="84"/>
                  </a:lnTo>
                  <a:lnTo>
                    <a:pt x="23" y="86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6" y="92"/>
                  </a:lnTo>
                  <a:lnTo>
                    <a:pt x="24" y="97"/>
                  </a:lnTo>
                  <a:lnTo>
                    <a:pt x="30" y="100"/>
                  </a:lnTo>
                  <a:lnTo>
                    <a:pt x="26" y="104"/>
                  </a:lnTo>
                  <a:lnTo>
                    <a:pt x="27" y="104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30" y="110"/>
                  </a:lnTo>
                  <a:lnTo>
                    <a:pt x="29" y="112"/>
                  </a:lnTo>
                  <a:lnTo>
                    <a:pt x="39" y="110"/>
                  </a:lnTo>
                  <a:lnTo>
                    <a:pt x="40" y="113"/>
                  </a:lnTo>
                  <a:lnTo>
                    <a:pt x="43" y="110"/>
                  </a:lnTo>
                  <a:lnTo>
                    <a:pt x="49" y="109"/>
                  </a:lnTo>
                  <a:lnTo>
                    <a:pt x="54" y="113"/>
                  </a:lnTo>
                  <a:lnTo>
                    <a:pt x="56" y="110"/>
                  </a:lnTo>
                  <a:lnTo>
                    <a:pt x="57" y="111"/>
                  </a:lnTo>
                  <a:lnTo>
                    <a:pt x="59" y="117"/>
                  </a:lnTo>
                  <a:lnTo>
                    <a:pt x="62" y="120"/>
                  </a:lnTo>
                  <a:lnTo>
                    <a:pt x="72" y="122"/>
                  </a:lnTo>
                  <a:lnTo>
                    <a:pt x="82" y="119"/>
                  </a:lnTo>
                  <a:lnTo>
                    <a:pt x="84" y="108"/>
                  </a:lnTo>
                  <a:lnTo>
                    <a:pt x="89" y="107"/>
                  </a:lnTo>
                  <a:lnTo>
                    <a:pt x="108" y="114"/>
                  </a:lnTo>
                  <a:lnTo>
                    <a:pt x="118" y="123"/>
                  </a:lnTo>
                  <a:lnTo>
                    <a:pt x="124" y="125"/>
                  </a:lnTo>
                  <a:lnTo>
                    <a:pt x="145" y="118"/>
                  </a:lnTo>
                  <a:lnTo>
                    <a:pt x="151" y="110"/>
                  </a:lnTo>
                  <a:lnTo>
                    <a:pt x="154" y="109"/>
                  </a:lnTo>
                  <a:lnTo>
                    <a:pt x="170" y="114"/>
                  </a:lnTo>
                  <a:lnTo>
                    <a:pt x="173" y="113"/>
                  </a:lnTo>
                  <a:lnTo>
                    <a:pt x="173" y="110"/>
                  </a:lnTo>
                  <a:lnTo>
                    <a:pt x="177" y="108"/>
                  </a:lnTo>
                  <a:lnTo>
                    <a:pt x="180" y="110"/>
                  </a:lnTo>
                  <a:lnTo>
                    <a:pt x="177" y="115"/>
                  </a:lnTo>
                  <a:lnTo>
                    <a:pt x="178" y="130"/>
                  </a:lnTo>
                  <a:lnTo>
                    <a:pt x="181" y="131"/>
                  </a:lnTo>
                  <a:lnTo>
                    <a:pt x="181" y="129"/>
                  </a:lnTo>
                  <a:lnTo>
                    <a:pt x="185" y="125"/>
                  </a:lnTo>
                  <a:lnTo>
                    <a:pt x="185" y="122"/>
                  </a:lnTo>
                  <a:lnTo>
                    <a:pt x="190" y="120"/>
                  </a:lnTo>
                  <a:lnTo>
                    <a:pt x="187" y="116"/>
                  </a:lnTo>
                  <a:lnTo>
                    <a:pt x="188" y="108"/>
                  </a:lnTo>
                  <a:lnTo>
                    <a:pt x="194" y="110"/>
                  </a:lnTo>
                  <a:lnTo>
                    <a:pt x="196" y="111"/>
                  </a:lnTo>
                  <a:lnTo>
                    <a:pt x="203" y="111"/>
                  </a:lnTo>
                  <a:lnTo>
                    <a:pt x="218" y="106"/>
                  </a:lnTo>
                  <a:lnTo>
                    <a:pt x="224" y="110"/>
                  </a:lnTo>
                  <a:lnTo>
                    <a:pt x="233" y="111"/>
                  </a:lnTo>
                  <a:lnTo>
                    <a:pt x="259" y="102"/>
                  </a:lnTo>
                  <a:lnTo>
                    <a:pt x="275" y="102"/>
                  </a:lnTo>
                  <a:lnTo>
                    <a:pt x="283" y="98"/>
                  </a:lnTo>
                  <a:lnTo>
                    <a:pt x="285" y="101"/>
                  </a:lnTo>
                  <a:lnTo>
                    <a:pt x="286" y="103"/>
                  </a:lnTo>
                  <a:lnTo>
                    <a:pt x="295" y="95"/>
                  </a:lnTo>
                  <a:lnTo>
                    <a:pt x="302" y="98"/>
                  </a:lnTo>
                  <a:lnTo>
                    <a:pt x="318" y="98"/>
                  </a:lnTo>
                  <a:lnTo>
                    <a:pt x="321" y="101"/>
                  </a:lnTo>
                  <a:lnTo>
                    <a:pt x="325" y="101"/>
                  </a:lnTo>
                  <a:lnTo>
                    <a:pt x="328" y="98"/>
                  </a:lnTo>
                  <a:lnTo>
                    <a:pt x="326" y="94"/>
                  </a:lnTo>
                  <a:lnTo>
                    <a:pt x="317" y="86"/>
                  </a:lnTo>
                  <a:lnTo>
                    <a:pt x="312" y="63"/>
                  </a:lnTo>
                  <a:lnTo>
                    <a:pt x="309" y="56"/>
                  </a:lnTo>
                  <a:lnTo>
                    <a:pt x="312" y="53"/>
                  </a:lnTo>
                  <a:lnTo>
                    <a:pt x="315" y="4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3120" y="1691"/>
              <a:ext cx="335" cy="138"/>
            </a:xfrm>
            <a:custGeom>
              <a:avLst/>
              <a:gdLst/>
              <a:ahLst/>
              <a:cxnLst>
                <a:cxn ang="0">
                  <a:pos x="307" y="39"/>
                </a:cxn>
                <a:cxn ang="0">
                  <a:pos x="300" y="26"/>
                </a:cxn>
                <a:cxn ang="0">
                  <a:pos x="293" y="20"/>
                </a:cxn>
                <a:cxn ang="0">
                  <a:pos x="275" y="13"/>
                </a:cxn>
                <a:cxn ang="0">
                  <a:pos x="260" y="10"/>
                </a:cxn>
                <a:cxn ang="0">
                  <a:pos x="224" y="21"/>
                </a:cxn>
                <a:cxn ang="0">
                  <a:pos x="197" y="21"/>
                </a:cxn>
                <a:cxn ang="0">
                  <a:pos x="181" y="18"/>
                </a:cxn>
                <a:cxn ang="0">
                  <a:pos x="167" y="7"/>
                </a:cxn>
                <a:cxn ang="0">
                  <a:pos x="159" y="8"/>
                </a:cxn>
                <a:cxn ang="0">
                  <a:pos x="148" y="0"/>
                </a:cxn>
                <a:cxn ang="0">
                  <a:pos x="119" y="2"/>
                </a:cxn>
                <a:cxn ang="0">
                  <a:pos x="83" y="22"/>
                </a:cxn>
                <a:cxn ang="0">
                  <a:pos x="47" y="23"/>
                </a:cxn>
                <a:cxn ang="0">
                  <a:pos x="62" y="30"/>
                </a:cxn>
                <a:cxn ang="0">
                  <a:pos x="45" y="31"/>
                </a:cxn>
                <a:cxn ang="0">
                  <a:pos x="44" y="36"/>
                </a:cxn>
                <a:cxn ang="0">
                  <a:pos x="30" y="35"/>
                </a:cxn>
                <a:cxn ang="0">
                  <a:pos x="27" y="38"/>
                </a:cxn>
                <a:cxn ang="0">
                  <a:pos x="9" y="37"/>
                </a:cxn>
                <a:cxn ang="0">
                  <a:pos x="0" y="47"/>
                </a:cxn>
                <a:cxn ang="0">
                  <a:pos x="12" y="55"/>
                </a:cxn>
                <a:cxn ang="0">
                  <a:pos x="16" y="69"/>
                </a:cxn>
                <a:cxn ang="0">
                  <a:pos x="19" y="79"/>
                </a:cxn>
                <a:cxn ang="0">
                  <a:pos x="7" y="73"/>
                </a:cxn>
                <a:cxn ang="0">
                  <a:pos x="6" y="81"/>
                </a:cxn>
                <a:cxn ang="0">
                  <a:pos x="23" y="90"/>
                </a:cxn>
                <a:cxn ang="0">
                  <a:pos x="22" y="97"/>
                </a:cxn>
                <a:cxn ang="0">
                  <a:pos x="25" y="101"/>
                </a:cxn>
                <a:cxn ang="0">
                  <a:pos x="27" y="108"/>
                </a:cxn>
                <a:cxn ang="0">
                  <a:pos x="42" y="107"/>
                </a:cxn>
                <a:cxn ang="0">
                  <a:pos x="31" y="116"/>
                </a:cxn>
                <a:cxn ang="0">
                  <a:pos x="40" y="115"/>
                </a:cxn>
                <a:cxn ang="0">
                  <a:pos x="44" y="115"/>
                </a:cxn>
                <a:cxn ang="0">
                  <a:pos x="55" y="118"/>
                </a:cxn>
                <a:cxn ang="0">
                  <a:pos x="58" y="116"/>
                </a:cxn>
                <a:cxn ang="0">
                  <a:pos x="64" y="125"/>
                </a:cxn>
                <a:cxn ang="0">
                  <a:pos x="84" y="124"/>
                </a:cxn>
                <a:cxn ang="0">
                  <a:pos x="91" y="112"/>
                </a:cxn>
                <a:cxn ang="0">
                  <a:pos x="120" y="129"/>
                </a:cxn>
                <a:cxn ang="0">
                  <a:pos x="148" y="124"/>
                </a:cxn>
                <a:cxn ang="0">
                  <a:pos x="156" y="114"/>
                </a:cxn>
                <a:cxn ang="0">
                  <a:pos x="176" y="118"/>
                </a:cxn>
                <a:cxn ang="0">
                  <a:pos x="180" y="113"/>
                </a:cxn>
                <a:cxn ang="0">
                  <a:pos x="180" y="120"/>
                </a:cxn>
                <a:cxn ang="0">
                  <a:pos x="185" y="137"/>
                </a:cxn>
                <a:cxn ang="0">
                  <a:pos x="188" y="131"/>
                </a:cxn>
                <a:cxn ang="0">
                  <a:pos x="194" y="125"/>
                </a:cxn>
                <a:cxn ang="0">
                  <a:pos x="192" y="113"/>
                </a:cxn>
                <a:cxn ang="0">
                  <a:pos x="200" y="116"/>
                </a:cxn>
                <a:cxn ang="0">
                  <a:pos x="222" y="111"/>
                </a:cxn>
                <a:cxn ang="0">
                  <a:pos x="237" y="116"/>
                </a:cxn>
                <a:cxn ang="0">
                  <a:pos x="280" y="107"/>
                </a:cxn>
                <a:cxn ang="0">
                  <a:pos x="291" y="106"/>
                </a:cxn>
                <a:cxn ang="0">
                  <a:pos x="300" y="99"/>
                </a:cxn>
                <a:cxn ang="0">
                  <a:pos x="323" y="102"/>
                </a:cxn>
                <a:cxn ang="0">
                  <a:pos x="331" y="106"/>
                </a:cxn>
                <a:cxn ang="0">
                  <a:pos x="332" y="98"/>
                </a:cxn>
                <a:cxn ang="0">
                  <a:pos x="318" y="65"/>
                </a:cxn>
                <a:cxn ang="0">
                  <a:pos x="318" y="56"/>
                </a:cxn>
              </a:cxnLst>
              <a:rect l="0" t="0" r="r" b="b"/>
              <a:pathLst>
                <a:path w="335" h="138">
                  <a:moveTo>
                    <a:pt x="321" y="48"/>
                  </a:moveTo>
                  <a:lnTo>
                    <a:pt x="307" y="39"/>
                  </a:lnTo>
                  <a:lnTo>
                    <a:pt x="303" y="37"/>
                  </a:lnTo>
                  <a:lnTo>
                    <a:pt x="300" y="26"/>
                  </a:lnTo>
                  <a:lnTo>
                    <a:pt x="297" y="21"/>
                  </a:lnTo>
                  <a:lnTo>
                    <a:pt x="293" y="20"/>
                  </a:lnTo>
                  <a:lnTo>
                    <a:pt x="282" y="11"/>
                  </a:lnTo>
                  <a:lnTo>
                    <a:pt x="275" y="13"/>
                  </a:lnTo>
                  <a:lnTo>
                    <a:pt x="262" y="12"/>
                  </a:lnTo>
                  <a:lnTo>
                    <a:pt x="260" y="10"/>
                  </a:lnTo>
                  <a:lnTo>
                    <a:pt x="243" y="23"/>
                  </a:lnTo>
                  <a:lnTo>
                    <a:pt x="224" y="21"/>
                  </a:lnTo>
                  <a:lnTo>
                    <a:pt x="204" y="25"/>
                  </a:lnTo>
                  <a:lnTo>
                    <a:pt x="197" y="21"/>
                  </a:lnTo>
                  <a:lnTo>
                    <a:pt x="194" y="24"/>
                  </a:lnTo>
                  <a:lnTo>
                    <a:pt x="181" y="18"/>
                  </a:lnTo>
                  <a:lnTo>
                    <a:pt x="173" y="17"/>
                  </a:lnTo>
                  <a:lnTo>
                    <a:pt x="167" y="7"/>
                  </a:lnTo>
                  <a:lnTo>
                    <a:pt x="163" y="10"/>
                  </a:lnTo>
                  <a:lnTo>
                    <a:pt x="159" y="8"/>
                  </a:lnTo>
                  <a:lnTo>
                    <a:pt x="154" y="6"/>
                  </a:lnTo>
                  <a:lnTo>
                    <a:pt x="148" y="0"/>
                  </a:lnTo>
                  <a:lnTo>
                    <a:pt x="143" y="3"/>
                  </a:lnTo>
                  <a:lnTo>
                    <a:pt x="119" y="2"/>
                  </a:lnTo>
                  <a:lnTo>
                    <a:pt x="102" y="8"/>
                  </a:lnTo>
                  <a:lnTo>
                    <a:pt x="83" y="22"/>
                  </a:lnTo>
                  <a:lnTo>
                    <a:pt x="49" y="18"/>
                  </a:lnTo>
                  <a:lnTo>
                    <a:pt x="47" y="23"/>
                  </a:lnTo>
                  <a:lnTo>
                    <a:pt x="50" y="26"/>
                  </a:lnTo>
                  <a:lnTo>
                    <a:pt x="62" y="30"/>
                  </a:lnTo>
                  <a:lnTo>
                    <a:pt x="48" y="30"/>
                  </a:lnTo>
                  <a:lnTo>
                    <a:pt x="45" y="31"/>
                  </a:lnTo>
                  <a:lnTo>
                    <a:pt x="49" y="35"/>
                  </a:lnTo>
                  <a:lnTo>
                    <a:pt x="44" y="36"/>
                  </a:lnTo>
                  <a:lnTo>
                    <a:pt x="30" y="37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7" y="38"/>
                  </a:lnTo>
                  <a:lnTo>
                    <a:pt x="18" y="35"/>
                  </a:lnTo>
                  <a:lnTo>
                    <a:pt x="9" y="37"/>
                  </a:lnTo>
                  <a:lnTo>
                    <a:pt x="3" y="44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12" y="55"/>
                  </a:lnTo>
                  <a:lnTo>
                    <a:pt x="11" y="62"/>
                  </a:lnTo>
                  <a:lnTo>
                    <a:pt x="16" y="69"/>
                  </a:lnTo>
                  <a:lnTo>
                    <a:pt x="13" y="74"/>
                  </a:lnTo>
                  <a:lnTo>
                    <a:pt x="19" y="79"/>
                  </a:lnTo>
                  <a:lnTo>
                    <a:pt x="11" y="79"/>
                  </a:lnTo>
                  <a:lnTo>
                    <a:pt x="7" y="73"/>
                  </a:lnTo>
                  <a:lnTo>
                    <a:pt x="7" y="80"/>
                  </a:lnTo>
                  <a:lnTo>
                    <a:pt x="6" y="81"/>
                  </a:lnTo>
                  <a:lnTo>
                    <a:pt x="21" y="88"/>
                  </a:lnTo>
                  <a:lnTo>
                    <a:pt x="23" y="90"/>
                  </a:lnTo>
                  <a:lnTo>
                    <a:pt x="20" y="95"/>
                  </a:lnTo>
                  <a:lnTo>
                    <a:pt x="22" y="97"/>
                  </a:lnTo>
                  <a:lnTo>
                    <a:pt x="27" y="96"/>
                  </a:lnTo>
                  <a:lnTo>
                    <a:pt x="25" y="101"/>
                  </a:lnTo>
                  <a:lnTo>
                    <a:pt x="30" y="105"/>
                  </a:lnTo>
                  <a:lnTo>
                    <a:pt x="27" y="108"/>
                  </a:lnTo>
                  <a:lnTo>
                    <a:pt x="27" y="109"/>
                  </a:lnTo>
                  <a:lnTo>
                    <a:pt x="42" y="107"/>
                  </a:lnTo>
                  <a:lnTo>
                    <a:pt x="44" y="108"/>
                  </a:lnTo>
                  <a:lnTo>
                    <a:pt x="31" y="116"/>
                  </a:lnTo>
                  <a:lnTo>
                    <a:pt x="29" y="117"/>
                  </a:lnTo>
                  <a:lnTo>
                    <a:pt x="40" y="115"/>
                  </a:lnTo>
                  <a:lnTo>
                    <a:pt x="41" y="118"/>
                  </a:lnTo>
                  <a:lnTo>
                    <a:pt x="44" y="115"/>
                  </a:lnTo>
                  <a:lnTo>
                    <a:pt x="49" y="114"/>
                  </a:lnTo>
                  <a:lnTo>
                    <a:pt x="55" y="118"/>
                  </a:lnTo>
                  <a:lnTo>
                    <a:pt x="57" y="116"/>
                  </a:lnTo>
                  <a:lnTo>
                    <a:pt x="58" y="116"/>
                  </a:lnTo>
                  <a:lnTo>
                    <a:pt x="60" y="123"/>
                  </a:lnTo>
                  <a:lnTo>
                    <a:pt x="64" y="125"/>
                  </a:lnTo>
                  <a:lnTo>
                    <a:pt x="73" y="127"/>
                  </a:lnTo>
                  <a:lnTo>
                    <a:pt x="84" y="124"/>
                  </a:lnTo>
                  <a:lnTo>
                    <a:pt x="86" y="113"/>
                  </a:lnTo>
                  <a:lnTo>
                    <a:pt x="91" y="112"/>
                  </a:lnTo>
                  <a:lnTo>
                    <a:pt x="110" y="119"/>
                  </a:lnTo>
                  <a:lnTo>
                    <a:pt x="120" y="129"/>
                  </a:lnTo>
                  <a:lnTo>
                    <a:pt x="126" y="131"/>
                  </a:lnTo>
                  <a:lnTo>
                    <a:pt x="148" y="124"/>
                  </a:lnTo>
                  <a:lnTo>
                    <a:pt x="154" y="116"/>
                  </a:lnTo>
                  <a:lnTo>
                    <a:pt x="156" y="114"/>
                  </a:lnTo>
                  <a:lnTo>
                    <a:pt x="173" y="119"/>
                  </a:lnTo>
                  <a:lnTo>
                    <a:pt x="176" y="118"/>
                  </a:lnTo>
                  <a:lnTo>
                    <a:pt x="176" y="116"/>
                  </a:lnTo>
                  <a:lnTo>
                    <a:pt x="180" y="113"/>
                  </a:lnTo>
                  <a:lnTo>
                    <a:pt x="184" y="116"/>
                  </a:lnTo>
                  <a:lnTo>
                    <a:pt x="180" y="120"/>
                  </a:lnTo>
                  <a:lnTo>
                    <a:pt x="181" y="136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8" y="131"/>
                  </a:lnTo>
                  <a:lnTo>
                    <a:pt x="188" y="127"/>
                  </a:lnTo>
                  <a:lnTo>
                    <a:pt x="194" y="125"/>
                  </a:lnTo>
                  <a:lnTo>
                    <a:pt x="190" y="121"/>
                  </a:lnTo>
                  <a:lnTo>
                    <a:pt x="192" y="113"/>
                  </a:lnTo>
                  <a:lnTo>
                    <a:pt x="198" y="115"/>
                  </a:lnTo>
                  <a:lnTo>
                    <a:pt x="200" y="116"/>
                  </a:lnTo>
                  <a:lnTo>
                    <a:pt x="207" y="116"/>
                  </a:lnTo>
                  <a:lnTo>
                    <a:pt x="222" y="111"/>
                  </a:lnTo>
                  <a:lnTo>
                    <a:pt x="228" y="116"/>
                  </a:lnTo>
                  <a:lnTo>
                    <a:pt x="237" y="116"/>
                  </a:lnTo>
                  <a:lnTo>
                    <a:pt x="263" y="107"/>
                  </a:lnTo>
                  <a:lnTo>
                    <a:pt x="280" y="107"/>
                  </a:lnTo>
                  <a:lnTo>
                    <a:pt x="288" y="102"/>
                  </a:lnTo>
                  <a:lnTo>
                    <a:pt x="291" y="106"/>
                  </a:lnTo>
                  <a:lnTo>
                    <a:pt x="292" y="107"/>
                  </a:lnTo>
                  <a:lnTo>
                    <a:pt x="300" y="99"/>
                  </a:lnTo>
                  <a:lnTo>
                    <a:pt x="307" y="102"/>
                  </a:lnTo>
                  <a:lnTo>
                    <a:pt x="323" y="102"/>
                  </a:lnTo>
                  <a:lnTo>
                    <a:pt x="327" y="106"/>
                  </a:lnTo>
                  <a:lnTo>
                    <a:pt x="331" y="106"/>
                  </a:lnTo>
                  <a:lnTo>
                    <a:pt x="334" y="103"/>
                  </a:lnTo>
                  <a:lnTo>
                    <a:pt x="332" y="98"/>
                  </a:lnTo>
                  <a:lnTo>
                    <a:pt x="323" y="90"/>
                  </a:lnTo>
                  <a:lnTo>
                    <a:pt x="318" y="65"/>
                  </a:lnTo>
                  <a:lnTo>
                    <a:pt x="315" y="58"/>
                  </a:lnTo>
                  <a:lnTo>
                    <a:pt x="318" y="56"/>
                  </a:lnTo>
                  <a:lnTo>
                    <a:pt x="321" y="4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3300" y="1793"/>
              <a:ext cx="107" cy="105"/>
            </a:xfrm>
            <a:custGeom>
              <a:avLst/>
              <a:gdLst/>
              <a:ahLst/>
              <a:cxnLst>
                <a:cxn ang="0">
                  <a:pos x="106" y="5"/>
                </a:cxn>
                <a:cxn ang="0">
                  <a:pos x="105" y="3"/>
                </a:cxn>
                <a:cxn ang="0">
                  <a:pos x="103" y="0"/>
                </a:cxn>
                <a:cxn ang="0">
                  <a:pos x="95" y="4"/>
                </a:cxn>
                <a:cxn ang="0">
                  <a:pos x="79" y="4"/>
                </a:cxn>
                <a:cxn ang="0">
                  <a:pos x="54" y="14"/>
                </a:cxn>
                <a:cxn ang="0">
                  <a:pos x="45" y="13"/>
                </a:cxn>
                <a:cxn ang="0">
                  <a:pos x="40" y="8"/>
                </a:cxn>
                <a:cxn ang="0">
                  <a:pos x="25" y="14"/>
                </a:cxn>
                <a:cxn ang="0">
                  <a:pos x="19" y="14"/>
                </a:cxn>
                <a:cxn ang="0">
                  <a:pos x="17" y="12"/>
                </a:cxn>
                <a:cxn ang="0">
                  <a:pos x="11" y="10"/>
                </a:cxn>
                <a:cxn ang="0">
                  <a:pos x="9" y="18"/>
                </a:cxn>
                <a:cxn ang="0">
                  <a:pos x="13" y="22"/>
                </a:cxn>
                <a:cxn ang="0">
                  <a:pos x="8" y="24"/>
                </a:cxn>
                <a:cxn ang="0">
                  <a:pos x="8" y="27"/>
                </a:cxn>
                <a:cxn ang="0">
                  <a:pos x="4" y="31"/>
                </a:cxn>
                <a:cxn ang="0">
                  <a:pos x="4" y="33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3" y="41"/>
                </a:cxn>
                <a:cxn ang="0">
                  <a:pos x="4" y="54"/>
                </a:cxn>
                <a:cxn ang="0">
                  <a:pos x="13" y="54"/>
                </a:cxn>
                <a:cxn ang="0">
                  <a:pos x="12" y="57"/>
                </a:cxn>
                <a:cxn ang="0">
                  <a:pos x="16" y="59"/>
                </a:cxn>
                <a:cxn ang="0">
                  <a:pos x="18" y="64"/>
                </a:cxn>
                <a:cxn ang="0">
                  <a:pos x="12" y="69"/>
                </a:cxn>
                <a:cxn ang="0">
                  <a:pos x="13" y="72"/>
                </a:cxn>
                <a:cxn ang="0">
                  <a:pos x="8" y="72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" y="85"/>
                </a:cxn>
                <a:cxn ang="0">
                  <a:pos x="1" y="96"/>
                </a:cxn>
                <a:cxn ang="0">
                  <a:pos x="6" y="96"/>
                </a:cxn>
                <a:cxn ang="0">
                  <a:pos x="13" y="102"/>
                </a:cxn>
                <a:cxn ang="0">
                  <a:pos x="19" y="104"/>
                </a:cxn>
                <a:cxn ang="0">
                  <a:pos x="54" y="83"/>
                </a:cxn>
                <a:cxn ang="0">
                  <a:pos x="92" y="59"/>
                </a:cxn>
                <a:cxn ang="0">
                  <a:pos x="93" y="52"/>
                </a:cxn>
                <a:cxn ang="0">
                  <a:pos x="91" y="19"/>
                </a:cxn>
                <a:cxn ang="0">
                  <a:pos x="99" y="15"/>
                </a:cxn>
                <a:cxn ang="0">
                  <a:pos x="104" y="7"/>
                </a:cxn>
                <a:cxn ang="0">
                  <a:pos x="106" y="5"/>
                </a:cxn>
              </a:cxnLst>
              <a:rect l="0" t="0" r="r" b="b"/>
              <a:pathLst>
                <a:path w="107" h="105">
                  <a:moveTo>
                    <a:pt x="106" y="5"/>
                  </a:moveTo>
                  <a:lnTo>
                    <a:pt x="105" y="3"/>
                  </a:lnTo>
                  <a:lnTo>
                    <a:pt x="103" y="0"/>
                  </a:lnTo>
                  <a:lnTo>
                    <a:pt x="95" y="4"/>
                  </a:lnTo>
                  <a:lnTo>
                    <a:pt x="79" y="4"/>
                  </a:lnTo>
                  <a:lnTo>
                    <a:pt x="54" y="14"/>
                  </a:lnTo>
                  <a:lnTo>
                    <a:pt x="45" y="13"/>
                  </a:lnTo>
                  <a:lnTo>
                    <a:pt x="40" y="8"/>
                  </a:lnTo>
                  <a:lnTo>
                    <a:pt x="25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9" y="18"/>
                  </a:lnTo>
                  <a:lnTo>
                    <a:pt x="13" y="22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4" y="54"/>
                  </a:lnTo>
                  <a:lnTo>
                    <a:pt x="13" y="54"/>
                  </a:lnTo>
                  <a:lnTo>
                    <a:pt x="12" y="57"/>
                  </a:lnTo>
                  <a:lnTo>
                    <a:pt x="16" y="59"/>
                  </a:lnTo>
                  <a:lnTo>
                    <a:pt x="18" y="64"/>
                  </a:lnTo>
                  <a:lnTo>
                    <a:pt x="12" y="69"/>
                  </a:lnTo>
                  <a:lnTo>
                    <a:pt x="13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" y="85"/>
                  </a:lnTo>
                  <a:lnTo>
                    <a:pt x="1" y="96"/>
                  </a:lnTo>
                  <a:lnTo>
                    <a:pt x="6" y="96"/>
                  </a:lnTo>
                  <a:lnTo>
                    <a:pt x="13" y="102"/>
                  </a:lnTo>
                  <a:lnTo>
                    <a:pt x="19" y="104"/>
                  </a:lnTo>
                  <a:lnTo>
                    <a:pt x="54" y="83"/>
                  </a:lnTo>
                  <a:lnTo>
                    <a:pt x="92" y="59"/>
                  </a:lnTo>
                  <a:lnTo>
                    <a:pt x="93" y="52"/>
                  </a:lnTo>
                  <a:lnTo>
                    <a:pt x="91" y="19"/>
                  </a:lnTo>
                  <a:lnTo>
                    <a:pt x="99" y="15"/>
                  </a:lnTo>
                  <a:lnTo>
                    <a:pt x="104" y="7"/>
                  </a:lnTo>
                  <a:lnTo>
                    <a:pt x="106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3300" y="1793"/>
              <a:ext cx="112" cy="110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0" y="4"/>
                </a:cxn>
                <a:cxn ang="0">
                  <a:pos x="107" y="0"/>
                </a:cxn>
                <a:cxn ang="0">
                  <a:pos x="100" y="4"/>
                </a:cxn>
                <a:cxn ang="0">
                  <a:pos x="83" y="4"/>
                </a:cxn>
                <a:cxn ang="0">
                  <a:pos x="56" y="14"/>
                </a:cxn>
                <a:cxn ang="0">
                  <a:pos x="48" y="13"/>
                </a:cxn>
                <a:cxn ang="0">
                  <a:pos x="41" y="9"/>
                </a:cxn>
                <a:cxn ang="0">
                  <a:pos x="26" y="14"/>
                </a:cxn>
                <a:cxn ang="0">
                  <a:pos x="19" y="14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3" y="23"/>
                </a:cxn>
                <a:cxn ang="0">
                  <a:pos x="8" y="25"/>
                </a:cxn>
                <a:cxn ang="0">
                  <a:pos x="8" y="28"/>
                </a:cxn>
                <a:cxn ang="0">
                  <a:pos x="4" y="33"/>
                </a:cxn>
                <a:cxn ang="0">
                  <a:pos x="4" y="35"/>
                </a:cxn>
                <a:cxn ang="0">
                  <a:pos x="1" y="34"/>
                </a:cxn>
                <a:cxn ang="0">
                  <a:pos x="0" y="38"/>
                </a:cxn>
                <a:cxn ang="0">
                  <a:pos x="4" y="43"/>
                </a:cxn>
                <a:cxn ang="0">
                  <a:pos x="4" y="57"/>
                </a:cxn>
                <a:cxn ang="0">
                  <a:pos x="14" y="57"/>
                </a:cxn>
                <a:cxn ang="0">
                  <a:pos x="12" y="60"/>
                </a:cxn>
                <a:cxn ang="0">
                  <a:pos x="17" y="62"/>
                </a:cxn>
                <a:cxn ang="0">
                  <a:pos x="19" y="67"/>
                </a:cxn>
                <a:cxn ang="0">
                  <a:pos x="12" y="73"/>
                </a:cxn>
                <a:cxn ang="0">
                  <a:pos x="14" y="75"/>
                </a:cxn>
                <a:cxn ang="0">
                  <a:pos x="8" y="75"/>
                </a:cxn>
                <a:cxn ang="0">
                  <a:pos x="6" y="80"/>
                </a:cxn>
                <a:cxn ang="0">
                  <a:pos x="8" y="82"/>
                </a:cxn>
                <a:cxn ang="0">
                  <a:pos x="1" y="89"/>
                </a:cxn>
                <a:cxn ang="0">
                  <a:pos x="1" y="100"/>
                </a:cxn>
                <a:cxn ang="0">
                  <a:pos x="6" y="100"/>
                </a:cxn>
                <a:cxn ang="0">
                  <a:pos x="13" y="107"/>
                </a:cxn>
                <a:cxn ang="0">
                  <a:pos x="19" y="109"/>
                </a:cxn>
                <a:cxn ang="0">
                  <a:pos x="56" y="87"/>
                </a:cxn>
                <a:cxn ang="0">
                  <a:pos x="96" y="62"/>
                </a:cxn>
                <a:cxn ang="0">
                  <a:pos x="98" y="54"/>
                </a:cxn>
                <a:cxn ang="0">
                  <a:pos x="95" y="19"/>
                </a:cxn>
                <a:cxn ang="0">
                  <a:pos x="104" y="16"/>
                </a:cxn>
                <a:cxn ang="0">
                  <a:pos x="109" y="7"/>
                </a:cxn>
                <a:cxn ang="0">
                  <a:pos x="111" y="5"/>
                </a:cxn>
              </a:cxnLst>
              <a:rect l="0" t="0" r="r" b="b"/>
              <a:pathLst>
                <a:path w="112" h="110">
                  <a:moveTo>
                    <a:pt x="111" y="5"/>
                  </a:moveTo>
                  <a:lnTo>
                    <a:pt x="110" y="4"/>
                  </a:lnTo>
                  <a:lnTo>
                    <a:pt x="107" y="0"/>
                  </a:lnTo>
                  <a:lnTo>
                    <a:pt x="100" y="4"/>
                  </a:lnTo>
                  <a:lnTo>
                    <a:pt x="83" y="4"/>
                  </a:lnTo>
                  <a:lnTo>
                    <a:pt x="56" y="14"/>
                  </a:lnTo>
                  <a:lnTo>
                    <a:pt x="48" y="13"/>
                  </a:lnTo>
                  <a:lnTo>
                    <a:pt x="41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3" y="23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4" y="43"/>
                  </a:lnTo>
                  <a:lnTo>
                    <a:pt x="4" y="57"/>
                  </a:lnTo>
                  <a:lnTo>
                    <a:pt x="14" y="57"/>
                  </a:lnTo>
                  <a:lnTo>
                    <a:pt x="12" y="60"/>
                  </a:lnTo>
                  <a:lnTo>
                    <a:pt x="17" y="62"/>
                  </a:lnTo>
                  <a:lnTo>
                    <a:pt x="19" y="67"/>
                  </a:lnTo>
                  <a:lnTo>
                    <a:pt x="12" y="73"/>
                  </a:lnTo>
                  <a:lnTo>
                    <a:pt x="14" y="75"/>
                  </a:lnTo>
                  <a:lnTo>
                    <a:pt x="8" y="75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" y="89"/>
                  </a:lnTo>
                  <a:lnTo>
                    <a:pt x="1" y="100"/>
                  </a:lnTo>
                  <a:lnTo>
                    <a:pt x="6" y="100"/>
                  </a:lnTo>
                  <a:lnTo>
                    <a:pt x="13" y="107"/>
                  </a:lnTo>
                  <a:lnTo>
                    <a:pt x="19" y="109"/>
                  </a:lnTo>
                  <a:lnTo>
                    <a:pt x="56" y="87"/>
                  </a:lnTo>
                  <a:lnTo>
                    <a:pt x="96" y="62"/>
                  </a:lnTo>
                  <a:lnTo>
                    <a:pt x="98" y="54"/>
                  </a:lnTo>
                  <a:lnTo>
                    <a:pt x="95" y="19"/>
                  </a:lnTo>
                  <a:lnTo>
                    <a:pt x="104" y="16"/>
                  </a:lnTo>
                  <a:lnTo>
                    <a:pt x="109" y="7"/>
                  </a:lnTo>
                  <a:lnTo>
                    <a:pt x="111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3290" y="1849"/>
              <a:ext cx="24" cy="3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9" y="7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18" y="3"/>
                </a:cxn>
                <a:cxn ang="0">
                  <a:pos x="22" y="5"/>
                </a:cxn>
                <a:cxn ang="0">
                  <a:pos x="23" y="9"/>
                </a:cxn>
                <a:cxn ang="0">
                  <a:pos x="18" y="14"/>
                </a:cxn>
                <a:cxn ang="0">
                  <a:pos x="19" y="16"/>
                </a:cxn>
                <a:cxn ang="0">
                  <a:pos x="14" y="16"/>
                </a:cxn>
                <a:cxn ang="0">
                  <a:pos x="13" y="20"/>
                </a:cxn>
                <a:cxn ang="0">
                  <a:pos x="14" y="22"/>
                </a:cxn>
                <a:cxn ang="0">
                  <a:pos x="9" y="28"/>
                </a:cxn>
                <a:cxn ang="0">
                  <a:pos x="7" y="27"/>
                </a:cxn>
                <a:cxn ang="0">
                  <a:pos x="7" y="31"/>
                </a:cxn>
                <a:cxn ang="0">
                  <a:pos x="0" y="30"/>
                </a:cxn>
              </a:cxnLst>
              <a:rect l="0" t="0" r="r" b="b"/>
              <a:pathLst>
                <a:path w="24" h="32">
                  <a:moveTo>
                    <a:pt x="0" y="30"/>
                  </a:moveTo>
                  <a:lnTo>
                    <a:pt x="9" y="7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8" y="3"/>
                  </a:lnTo>
                  <a:lnTo>
                    <a:pt x="22" y="5"/>
                  </a:lnTo>
                  <a:lnTo>
                    <a:pt x="23" y="9"/>
                  </a:lnTo>
                  <a:lnTo>
                    <a:pt x="18" y="14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3" y="20"/>
                  </a:lnTo>
                  <a:lnTo>
                    <a:pt x="14" y="22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7" y="31"/>
                  </a:lnTo>
                  <a:lnTo>
                    <a:pt x="0" y="3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3290" y="1849"/>
              <a:ext cx="30" cy="37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11" y="8"/>
                </a:cxn>
                <a:cxn ang="0">
                  <a:pos x="16" y="4"/>
                </a:cxn>
                <a:cxn ang="0">
                  <a:pos x="15" y="0"/>
                </a:cxn>
                <a:cxn ang="0">
                  <a:pos x="24" y="0"/>
                </a:cxn>
                <a:cxn ang="0">
                  <a:pos x="23" y="4"/>
                </a:cxn>
                <a:cxn ang="0">
                  <a:pos x="27" y="5"/>
                </a:cxn>
                <a:cxn ang="0">
                  <a:pos x="29" y="11"/>
                </a:cxn>
                <a:cxn ang="0">
                  <a:pos x="23" y="16"/>
                </a:cxn>
                <a:cxn ang="0">
                  <a:pos x="24" y="19"/>
                </a:cxn>
                <a:cxn ang="0">
                  <a:pos x="18" y="19"/>
                </a:cxn>
                <a:cxn ang="0">
                  <a:pos x="16" y="23"/>
                </a:cxn>
                <a:cxn ang="0">
                  <a:pos x="18" y="25"/>
                </a:cxn>
                <a:cxn ang="0">
                  <a:pos x="11" y="32"/>
                </a:cxn>
                <a:cxn ang="0">
                  <a:pos x="9" y="32"/>
                </a:cxn>
                <a:cxn ang="0">
                  <a:pos x="9" y="36"/>
                </a:cxn>
                <a:cxn ang="0">
                  <a:pos x="0" y="35"/>
                </a:cxn>
              </a:cxnLst>
              <a:rect l="0" t="0" r="r" b="b"/>
              <a:pathLst>
                <a:path w="30" h="37">
                  <a:moveTo>
                    <a:pt x="0" y="35"/>
                  </a:moveTo>
                  <a:lnTo>
                    <a:pt x="11" y="8"/>
                  </a:lnTo>
                  <a:lnTo>
                    <a:pt x="16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23" y="4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3" y="16"/>
                  </a:lnTo>
                  <a:lnTo>
                    <a:pt x="24" y="19"/>
                  </a:lnTo>
                  <a:lnTo>
                    <a:pt x="18" y="19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9" y="36"/>
                  </a:lnTo>
                  <a:lnTo>
                    <a:pt x="0" y="3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3345" y="1660"/>
              <a:ext cx="119" cy="4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30" y="6"/>
                </a:cxn>
                <a:cxn ang="0">
                  <a:pos x="49" y="7"/>
                </a:cxn>
                <a:cxn ang="0">
                  <a:pos x="69" y="18"/>
                </a:cxn>
                <a:cxn ang="0">
                  <a:pos x="89" y="16"/>
                </a:cxn>
                <a:cxn ang="0">
                  <a:pos x="98" y="19"/>
                </a:cxn>
                <a:cxn ang="0">
                  <a:pos x="99" y="25"/>
                </a:cxn>
                <a:cxn ang="0">
                  <a:pos x="111" y="31"/>
                </a:cxn>
                <a:cxn ang="0">
                  <a:pos x="109" y="35"/>
                </a:cxn>
                <a:cxn ang="0">
                  <a:pos x="116" y="40"/>
                </a:cxn>
                <a:cxn ang="0">
                  <a:pos x="118" y="43"/>
                </a:cxn>
                <a:cxn ang="0">
                  <a:pos x="117" y="44"/>
                </a:cxn>
                <a:cxn ang="0">
                  <a:pos x="107" y="43"/>
                </a:cxn>
                <a:cxn ang="0">
                  <a:pos x="98" y="38"/>
                </a:cxn>
                <a:cxn ang="0">
                  <a:pos x="90" y="41"/>
                </a:cxn>
                <a:cxn ang="0">
                  <a:pos x="65" y="45"/>
                </a:cxn>
                <a:cxn ang="0">
                  <a:pos x="54" y="37"/>
                </a:cxn>
                <a:cxn ang="0">
                  <a:pos x="48" y="39"/>
                </a:cxn>
                <a:cxn ang="0">
                  <a:pos x="35" y="38"/>
                </a:cxn>
                <a:cxn ang="0">
                  <a:pos x="33" y="37"/>
                </a:cxn>
                <a:cxn ang="0">
                  <a:pos x="37" y="34"/>
                </a:cxn>
                <a:cxn ang="0">
                  <a:pos x="35" y="28"/>
                </a:cxn>
                <a:cxn ang="0">
                  <a:pos x="26" y="14"/>
                </a:cxn>
                <a:cxn ang="0">
                  <a:pos x="18" y="10"/>
                </a:cxn>
                <a:cxn ang="0">
                  <a:pos x="8" y="8"/>
                </a:cxn>
                <a:cxn ang="0">
                  <a:pos x="0" y="2"/>
                </a:cxn>
              </a:cxnLst>
              <a:rect l="0" t="0" r="r" b="b"/>
              <a:pathLst>
                <a:path w="119" h="46">
                  <a:moveTo>
                    <a:pt x="0" y="2"/>
                  </a:moveTo>
                  <a:lnTo>
                    <a:pt x="11" y="0"/>
                  </a:lnTo>
                  <a:lnTo>
                    <a:pt x="30" y="6"/>
                  </a:lnTo>
                  <a:lnTo>
                    <a:pt x="49" y="7"/>
                  </a:lnTo>
                  <a:lnTo>
                    <a:pt x="69" y="18"/>
                  </a:lnTo>
                  <a:lnTo>
                    <a:pt x="89" y="16"/>
                  </a:lnTo>
                  <a:lnTo>
                    <a:pt x="98" y="19"/>
                  </a:lnTo>
                  <a:lnTo>
                    <a:pt x="99" y="25"/>
                  </a:lnTo>
                  <a:lnTo>
                    <a:pt x="111" y="31"/>
                  </a:lnTo>
                  <a:lnTo>
                    <a:pt x="109" y="35"/>
                  </a:lnTo>
                  <a:lnTo>
                    <a:pt x="116" y="40"/>
                  </a:lnTo>
                  <a:lnTo>
                    <a:pt x="118" y="43"/>
                  </a:lnTo>
                  <a:lnTo>
                    <a:pt x="117" y="44"/>
                  </a:lnTo>
                  <a:lnTo>
                    <a:pt x="107" y="43"/>
                  </a:lnTo>
                  <a:lnTo>
                    <a:pt x="98" y="38"/>
                  </a:lnTo>
                  <a:lnTo>
                    <a:pt x="90" y="41"/>
                  </a:lnTo>
                  <a:lnTo>
                    <a:pt x="65" y="45"/>
                  </a:lnTo>
                  <a:lnTo>
                    <a:pt x="54" y="37"/>
                  </a:lnTo>
                  <a:lnTo>
                    <a:pt x="48" y="39"/>
                  </a:lnTo>
                  <a:lnTo>
                    <a:pt x="35" y="38"/>
                  </a:lnTo>
                  <a:lnTo>
                    <a:pt x="33" y="37"/>
                  </a:lnTo>
                  <a:lnTo>
                    <a:pt x="37" y="34"/>
                  </a:lnTo>
                  <a:lnTo>
                    <a:pt x="35" y="28"/>
                  </a:lnTo>
                  <a:lnTo>
                    <a:pt x="26" y="14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3345" y="1660"/>
              <a:ext cx="125" cy="5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32" y="7"/>
                </a:cxn>
                <a:cxn ang="0">
                  <a:pos x="52" y="8"/>
                </a:cxn>
                <a:cxn ang="0">
                  <a:pos x="73" y="20"/>
                </a:cxn>
                <a:cxn ang="0">
                  <a:pos x="93" y="18"/>
                </a:cxn>
                <a:cxn ang="0">
                  <a:pos x="103" y="22"/>
                </a:cxn>
                <a:cxn ang="0">
                  <a:pos x="104" y="29"/>
                </a:cxn>
                <a:cxn ang="0">
                  <a:pos x="117" y="35"/>
                </a:cxn>
                <a:cxn ang="0">
                  <a:pos x="114" y="40"/>
                </a:cxn>
                <a:cxn ang="0">
                  <a:pos x="122" y="46"/>
                </a:cxn>
                <a:cxn ang="0">
                  <a:pos x="124" y="48"/>
                </a:cxn>
                <a:cxn ang="0">
                  <a:pos x="123" y="50"/>
                </a:cxn>
                <a:cxn ang="0">
                  <a:pos x="113" y="48"/>
                </a:cxn>
                <a:cxn ang="0">
                  <a:pos x="103" y="43"/>
                </a:cxn>
                <a:cxn ang="0">
                  <a:pos x="95" y="47"/>
                </a:cxn>
                <a:cxn ang="0">
                  <a:pos x="69" y="51"/>
                </a:cxn>
                <a:cxn ang="0">
                  <a:pos x="57" y="42"/>
                </a:cxn>
                <a:cxn ang="0">
                  <a:pos x="50" y="44"/>
                </a:cxn>
                <a:cxn ang="0">
                  <a:pos x="37" y="43"/>
                </a:cxn>
                <a:cxn ang="0">
                  <a:pos x="35" y="41"/>
                </a:cxn>
                <a:cxn ang="0">
                  <a:pos x="39" y="39"/>
                </a:cxn>
                <a:cxn ang="0">
                  <a:pos x="37" y="32"/>
                </a:cxn>
                <a:cxn ang="0">
                  <a:pos x="27" y="16"/>
                </a:cxn>
                <a:cxn ang="0">
                  <a:pos x="19" y="11"/>
                </a:cxn>
                <a:cxn ang="0">
                  <a:pos x="8" y="9"/>
                </a:cxn>
                <a:cxn ang="0">
                  <a:pos x="0" y="2"/>
                </a:cxn>
              </a:cxnLst>
              <a:rect l="0" t="0" r="r" b="b"/>
              <a:pathLst>
                <a:path w="125" h="52">
                  <a:moveTo>
                    <a:pt x="0" y="2"/>
                  </a:moveTo>
                  <a:lnTo>
                    <a:pt x="11" y="0"/>
                  </a:lnTo>
                  <a:lnTo>
                    <a:pt x="32" y="7"/>
                  </a:lnTo>
                  <a:lnTo>
                    <a:pt x="52" y="8"/>
                  </a:lnTo>
                  <a:lnTo>
                    <a:pt x="73" y="20"/>
                  </a:lnTo>
                  <a:lnTo>
                    <a:pt x="93" y="18"/>
                  </a:lnTo>
                  <a:lnTo>
                    <a:pt x="103" y="22"/>
                  </a:lnTo>
                  <a:lnTo>
                    <a:pt x="104" y="29"/>
                  </a:lnTo>
                  <a:lnTo>
                    <a:pt x="117" y="35"/>
                  </a:lnTo>
                  <a:lnTo>
                    <a:pt x="114" y="40"/>
                  </a:lnTo>
                  <a:lnTo>
                    <a:pt x="122" y="46"/>
                  </a:lnTo>
                  <a:lnTo>
                    <a:pt x="124" y="48"/>
                  </a:lnTo>
                  <a:lnTo>
                    <a:pt x="123" y="50"/>
                  </a:lnTo>
                  <a:lnTo>
                    <a:pt x="113" y="48"/>
                  </a:lnTo>
                  <a:lnTo>
                    <a:pt x="103" y="43"/>
                  </a:lnTo>
                  <a:lnTo>
                    <a:pt x="95" y="47"/>
                  </a:lnTo>
                  <a:lnTo>
                    <a:pt x="69" y="51"/>
                  </a:lnTo>
                  <a:lnTo>
                    <a:pt x="57" y="42"/>
                  </a:lnTo>
                  <a:lnTo>
                    <a:pt x="50" y="44"/>
                  </a:lnTo>
                  <a:lnTo>
                    <a:pt x="37" y="43"/>
                  </a:lnTo>
                  <a:lnTo>
                    <a:pt x="35" y="41"/>
                  </a:lnTo>
                  <a:lnTo>
                    <a:pt x="39" y="39"/>
                  </a:lnTo>
                  <a:lnTo>
                    <a:pt x="37" y="32"/>
                  </a:lnTo>
                  <a:lnTo>
                    <a:pt x="27" y="16"/>
                  </a:lnTo>
                  <a:lnTo>
                    <a:pt x="19" y="11"/>
                  </a:lnTo>
                  <a:lnTo>
                    <a:pt x="8" y="9"/>
                  </a:lnTo>
                  <a:lnTo>
                    <a:pt x="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3116" y="1693"/>
              <a:ext cx="45" cy="37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7"/>
                </a:cxn>
                <a:cxn ang="0">
                  <a:pos x="12" y="26"/>
                </a:cxn>
                <a:cxn ang="0">
                  <a:pos x="3" y="31"/>
                </a:cxn>
                <a:cxn ang="0">
                  <a:pos x="3" y="36"/>
                </a:cxn>
                <a:cxn ang="0">
                  <a:pos x="22" y="20"/>
                </a:cxn>
                <a:cxn ang="0">
                  <a:pos x="43" y="19"/>
                </a:cxn>
                <a:cxn ang="0">
                  <a:pos x="44" y="14"/>
                </a:cxn>
                <a:cxn ang="0">
                  <a:pos x="30" y="9"/>
                </a:cxn>
                <a:cxn ang="0">
                  <a:pos x="28" y="7"/>
                </a:cxn>
                <a:cxn ang="0">
                  <a:pos x="27" y="2"/>
                </a:cxn>
              </a:cxnLst>
              <a:rect l="0" t="0" r="r" b="b"/>
              <a:pathLst>
                <a:path w="45" h="37">
                  <a:moveTo>
                    <a:pt x="27" y="2"/>
                  </a:moveTo>
                  <a:lnTo>
                    <a:pt x="19" y="2"/>
                  </a:lnTo>
                  <a:lnTo>
                    <a:pt x="13" y="0"/>
                  </a:lnTo>
                  <a:lnTo>
                    <a:pt x="2" y="4"/>
                  </a:lnTo>
                  <a:lnTo>
                    <a:pt x="5" y="8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12" y="26"/>
                  </a:lnTo>
                  <a:lnTo>
                    <a:pt x="3" y="31"/>
                  </a:lnTo>
                  <a:lnTo>
                    <a:pt x="3" y="36"/>
                  </a:lnTo>
                  <a:lnTo>
                    <a:pt x="22" y="20"/>
                  </a:lnTo>
                  <a:lnTo>
                    <a:pt x="43" y="19"/>
                  </a:lnTo>
                  <a:lnTo>
                    <a:pt x="44" y="14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7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3116" y="1693"/>
              <a:ext cx="50" cy="42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21" y="3"/>
                </a:cxn>
                <a:cxn ang="0">
                  <a:pos x="15" y="0"/>
                </a:cxn>
                <a:cxn ang="0">
                  <a:pos x="3" y="4"/>
                </a:cxn>
                <a:cxn ang="0">
                  <a:pos x="6" y="9"/>
                </a:cxn>
                <a:cxn ang="0">
                  <a:pos x="6" y="12"/>
                </a:cxn>
                <a:cxn ang="0">
                  <a:pos x="3" y="15"/>
                </a:cxn>
                <a:cxn ang="0">
                  <a:pos x="3" y="23"/>
                </a:cxn>
                <a:cxn ang="0">
                  <a:pos x="0" y="28"/>
                </a:cxn>
                <a:cxn ang="0">
                  <a:pos x="3" y="30"/>
                </a:cxn>
                <a:cxn ang="0">
                  <a:pos x="13" y="29"/>
                </a:cxn>
                <a:cxn ang="0">
                  <a:pos x="3" y="35"/>
                </a:cxn>
                <a:cxn ang="0">
                  <a:pos x="3" y="41"/>
                </a:cxn>
                <a:cxn ang="0">
                  <a:pos x="25" y="22"/>
                </a:cxn>
                <a:cxn ang="0">
                  <a:pos x="48" y="21"/>
                </a:cxn>
                <a:cxn ang="0">
                  <a:pos x="49" y="16"/>
                </a:cxn>
                <a:cxn ang="0">
                  <a:pos x="34" y="10"/>
                </a:cxn>
                <a:cxn ang="0">
                  <a:pos x="31" y="8"/>
                </a:cxn>
                <a:cxn ang="0">
                  <a:pos x="30" y="2"/>
                </a:cxn>
              </a:cxnLst>
              <a:rect l="0" t="0" r="r" b="b"/>
              <a:pathLst>
                <a:path w="50" h="42">
                  <a:moveTo>
                    <a:pt x="30" y="2"/>
                  </a:moveTo>
                  <a:lnTo>
                    <a:pt x="21" y="3"/>
                  </a:lnTo>
                  <a:lnTo>
                    <a:pt x="15" y="0"/>
                  </a:lnTo>
                  <a:lnTo>
                    <a:pt x="3" y="4"/>
                  </a:lnTo>
                  <a:lnTo>
                    <a:pt x="6" y="9"/>
                  </a:lnTo>
                  <a:lnTo>
                    <a:pt x="6" y="12"/>
                  </a:lnTo>
                  <a:lnTo>
                    <a:pt x="3" y="15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3" y="30"/>
                  </a:lnTo>
                  <a:lnTo>
                    <a:pt x="13" y="29"/>
                  </a:lnTo>
                  <a:lnTo>
                    <a:pt x="3" y="35"/>
                  </a:lnTo>
                  <a:lnTo>
                    <a:pt x="3" y="41"/>
                  </a:lnTo>
                  <a:lnTo>
                    <a:pt x="25" y="22"/>
                  </a:lnTo>
                  <a:lnTo>
                    <a:pt x="48" y="21"/>
                  </a:lnTo>
                  <a:lnTo>
                    <a:pt x="49" y="16"/>
                  </a:lnTo>
                  <a:lnTo>
                    <a:pt x="34" y="10"/>
                  </a:lnTo>
                  <a:lnTo>
                    <a:pt x="31" y="8"/>
                  </a:lnTo>
                  <a:lnTo>
                    <a:pt x="3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3014" y="1697"/>
              <a:ext cx="104" cy="8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3" y="26"/>
                </a:cxn>
                <a:cxn ang="0">
                  <a:pos x="12" y="19"/>
                </a:cxn>
                <a:cxn ang="0">
                  <a:pos x="23" y="18"/>
                </a:cxn>
                <a:cxn ang="0">
                  <a:pos x="31" y="13"/>
                </a:cxn>
                <a:cxn ang="0">
                  <a:pos x="37" y="13"/>
                </a:cxn>
                <a:cxn ang="0">
                  <a:pos x="43" y="9"/>
                </a:cxn>
                <a:cxn ang="0">
                  <a:pos x="68" y="4"/>
                </a:cxn>
                <a:cxn ang="0">
                  <a:pos x="86" y="11"/>
                </a:cxn>
                <a:cxn ang="0">
                  <a:pos x="92" y="9"/>
                </a:cxn>
                <a:cxn ang="0">
                  <a:pos x="95" y="6"/>
                </a:cxn>
                <a:cxn ang="0">
                  <a:pos x="95" y="1"/>
                </a:cxn>
                <a:cxn ang="0">
                  <a:pos x="100" y="0"/>
                </a:cxn>
                <a:cxn ang="0">
                  <a:pos x="103" y="4"/>
                </a:cxn>
                <a:cxn ang="0">
                  <a:pos x="103" y="8"/>
                </a:cxn>
                <a:cxn ang="0">
                  <a:pos x="100" y="10"/>
                </a:cxn>
                <a:cxn ang="0">
                  <a:pos x="100" y="18"/>
                </a:cxn>
                <a:cxn ang="0">
                  <a:pos x="97" y="22"/>
                </a:cxn>
                <a:cxn ang="0">
                  <a:pos x="79" y="17"/>
                </a:cxn>
                <a:cxn ang="0">
                  <a:pos x="75" y="18"/>
                </a:cxn>
                <a:cxn ang="0">
                  <a:pos x="69" y="18"/>
                </a:cxn>
                <a:cxn ang="0">
                  <a:pos x="57" y="24"/>
                </a:cxn>
                <a:cxn ang="0">
                  <a:pos x="65" y="29"/>
                </a:cxn>
                <a:cxn ang="0">
                  <a:pos x="68" y="33"/>
                </a:cxn>
                <a:cxn ang="0">
                  <a:pos x="60" y="29"/>
                </a:cxn>
                <a:cxn ang="0">
                  <a:pos x="59" y="32"/>
                </a:cxn>
                <a:cxn ang="0">
                  <a:pos x="62" y="34"/>
                </a:cxn>
                <a:cxn ang="0">
                  <a:pos x="63" y="37"/>
                </a:cxn>
                <a:cxn ang="0">
                  <a:pos x="59" y="33"/>
                </a:cxn>
                <a:cxn ang="0">
                  <a:pos x="54" y="32"/>
                </a:cxn>
                <a:cxn ang="0">
                  <a:pos x="58" y="37"/>
                </a:cxn>
                <a:cxn ang="0">
                  <a:pos x="56" y="38"/>
                </a:cxn>
                <a:cxn ang="0">
                  <a:pos x="51" y="32"/>
                </a:cxn>
                <a:cxn ang="0">
                  <a:pos x="43" y="27"/>
                </a:cxn>
                <a:cxn ang="0">
                  <a:pos x="44" y="24"/>
                </a:cxn>
                <a:cxn ang="0">
                  <a:pos x="40" y="26"/>
                </a:cxn>
                <a:cxn ang="0">
                  <a:pos x="41" y="37"/>
                </a:cxn>
                <a:cxn ang="0">
                  <a:pos x="54" y="54"/>
                </a:cxn>
                <a:cxn ang="0">
                  <a:pos x="50" y="55"/>
                </a:cxn>
                <a:cxn ang="0">
                  <a:pos x="49" y="50"/>
                </a:cxn>
                <a:cxn ang="0">
                  <a:pos x="47" y="50"/>
                </a:cxn>
                <a:cxn ang="0">
                  <a:pos x="49" y="57"/>
                </a:cxn>
                <a:cxn ang="0">
                  <a:pos x="42" y="58"/>
                </a:cxn>
                <a:cxn ang="0">
                  <a:pos x="54" y="64"/>
                </a:cxn>
                <a:cxn ang="0">
                  <a:pos x="56" y="67"/>
                </a:cxn>
                <a:cxn ang="0">
                  <a:pos x="67" y="73"/>
                </a:cxn>
                <a:cxn ang="0">
                  <a:pos x="69" y="84"/>
                </a:cxn>
                <a:cxn ang="0">
                  <a:pos x="61" y="77"/>
                </a:cxn>
                <a:cxn ang="0">
                  <a:pos x="52" y="78"/>
                </a:cxn>
                <a:cxn ang="0">
                  <a:pos x="49" y="77"/>
                </a:cxn>
                <a:cxn ang="0">
                  <a:pos x="53" y="76"/>
                </a:cxn>
                <a:cxn ang="0">
                  <a:pos x="53" y="74"/>
                </a:cxn>
                <a:cxn ang="0">
                  <a:pos x="45" y="69"/>
                </a:cxn>
                <a:cxn ang="0">
                  <a:pos x="43" y="71"/>
                </a:cxn>
                <a:cxn ang="0">
                  <a:pos x="22" y="69"/>
                </a:cxn>
                <a:cxn ang="0">
                  <a:pos x="19" y="71"/>
                </a:cxn>
                <a:cxn ang="0">
                  <a:pos x="11" y="59"/>
                </a:cxn>
                <a:cxn ang="0">
                  <a:pos x="17" y="59"/>
                </a:cxn>
                <a:cxn ang="0">
                  <a:pos x="16" y="57"/>
                </a:cxn>
                <a:cxn ang="0">
                  <a:pos x="11" y="55"/>
                </a:cxn>
                <a:cxn ang="0">
                  <a:pos x="11" y="58"/>
                </a:cxn>
                <a:cxn ang="0">
                  <a:pos x="0" y="43"/>
                </a:cxn>
              </a:cxnLst>
              <a:rect l="0" t="0" r="r" b="b"/>
              <a:pathLst>
                <a:path w="104" h="85">
                  <a:moveTo>
                    <a:pt x="0" y="43"/>
                  </a:moveTo>
                  <a:lnTo>
                    <a:pt x="13" y="26"/>
                  </a:lnTo>
                  <a:lnTo>
                    <a:pt x="12" y="19"/>
                  </a:lnTo>
                  <a:lnTo>
                    <a:pt x="23" y="18"/>
                  </a:lnTo>
                  <a:lnTo>
                    <a:pt x="31" y="13"/>
                  </a:lnTo>
                  <a:lnTo>
                    <a:pt x="37" y="13"/>
                  </a:lnTo>
                  <a:lnTo>
                    <a:pt x="43" y="9"/>
                  </a:lnTo>
                  <a:lnTo>
                    <a:pt x="68" y="4"/>
                  </a:lnTo>
                  <a:lnTo>
                    <a:pt x="86" y="11"/>
                  </a:lnTo>
                  <a:lnTo>
                    <a:pt x="92" y="9"/>
                  </a:lnTo>
                  <a:lnTo>
                    <a:pt x="95" y="6"/>
                  </a:lnTo>
                  <a:lnTo>
                    <a:pt x="95" y="1"/>
                  </a:lnTo>
                  <a:lnTo>
                    <a:pt x="100" y="0"/>
                  </a:lnTo>
                  <a:lnTo>
                    <a:pt x="103" y="4"/>
                  </a:lnTo>
                  <a:lnTo>
                    <a:pt x="103" y="8"/>
                  </a:lnTo>
                  <a:lnTo>
                    <a:pt x="100" y="10"/>
                  </a:lnTo>
                  <a:lnTo>
                    <a:pt x="100" y="18"/>
                  </a:lnTo>
                  <a:lnTo>
                    <a:pt x="97" y="22"/>
                  </a:lnTo>
                  <a:lnTo>
                    <a:pt x="79" y="17"/>
                  </a:lnTo>
                  <a:lnTo>
                    <a:pt x="75" y="18"/>
                  </a:lnTo>
                  <a:lnTo>
                    <a:pt x="69" y="18"/>
                  </a:lnTo>
                  <a:lnTo>
                    <a:pt x="57" y="24"/>
                  </a:lnTo>
                  <a:lnTo>
                    <a:pt x="65" y="29"/>
                  </a:lnTo>
                  <a:lnTo>
                    <a:pt x="68" y="33"/>
                  </a:lnTo>
                  <a:lnTo>
                    <a:pt x="60" y="29"/>
                  </a:lnTo>
                  <a:lnTo>
                    <a:pt x="59" y="32"/>
                  </a:lnTo>
                  <a:lnTo>
                    <a:pt x="62" y="34"/>
                  </a:lnTo>
                  <a:lnTo>
                    <a:pt x="63" y="37"/>
                  </a:lnTo>
                  <a:lnTo>
                    <a:pt x="59" y="33"/>
                  </a:lnTo>
                  <a:lnTo>
                    <a:pt x="54" y="32"/>
                  </a:lnTo>
                  <a:lnTo>
                    <a:pt x="58" y="37"/>
                  </a:lnTo>
                  <a:lnTo>
                    <a:pt x="56" y="38"/>
                  </a:lnTo>
                  <a:lnTo>
                    <a:pt x="51" y="32"/>
                  </a:lnTo>
                  <a:lnTo>
                    <a:pt x="43" y="27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41" y="37"/>
                  </a:lnTo>
                  <a:lnTo>
                    <a:pt x="54" y="54"/>
                  </a:lnTo>
                  <a:lnTo>
                    <a:pt x="50" y="55"/>
                  </a:lnTo>
                  <a:lnTo>
                    <a:pt x="49" y="50"/>
                  </a:lnTo>
                  <a:lnTo>
                    <a:pt x="47" y="50"/>
                  </a:lnTo>
                  <a:lnTo>
                    <a:pt x="49" y="57"/>
                  </a:lnTo>
                  <a:lnTo>
                    <a:pt x="42" y="58"/>
                  </a:lnTo>
                  <a:lnTo>
                    <a:pt x="54" y="64"/>
                  </a:lnTo>
                  <a:lnTo>
                    <a:pt x="56" y="67"/>
                  </a:lnTo>
                  <a:lnTo>
                    <a:pt x="67" y="73"/>
                  </a:lnTo>
                  <a:lnTo>
                    <a:pt x="69" y="84"/>
                  </a:lnTo>
                  <a:lnTo>
                    <a:pt x="61" y="77"/>
                  </a:lnTo>
                  <a:lnTo>
                    <a:pt x="52" y="78"/>
                  </a:lnTo>
                  <a:lnTo>
                    <a:pt x="49" y="77"/>
                  </a:lnTo>
                  <a:lnTo>
                    <a:pt x="53" y="76"/>
                  </a:lnTo>
                  <a:lnTo>
                    <a:pt x="53" y="74"/>
                  </a:lnTo>
                  <a:lnTo>
                    <a:pt x="45" y="69"/>
                  </a:lnTo>
                  <a:lnTo>
                    <a:pt x="43" y="71"/>
                  </a:lnTo>
                  <a:lnTo>
                    <a:pt x="22" y="69"/>
                  </a:lnTo>
                  <a:lnTo>
                    <a:pt x="19" y="71"/>
                  </a:lnTo>
                  <a:lnTo>
                    <a:pt x="11" y="59"/>
                  </a:lnTo>
                  <a:lnTo>
                    <a:pt x="17" y="59"/>
                  </a:lnTo>
                  <a:lnTo>
                    <a:pt x="16" y="57"/>
                  </a:lnTo>
                  <a:lnTo>
                    <a:pt x="11" y="55"/>
                  </a:lnTo>
                  <a:lnTo>
                    <a:pt x="11" y="58"/>
                  </a:lnTo>
                  <a:lnTo>
                    <a:pt x="0" y="4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3014" y="1697"/>
              <a:ext cx="109" cy="9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3" y="28"/>
                </a:cxn>
                <a:cxn ang="0">
                  <a:pos x="12" y="20"/>
                </a:cxn>
                <a:cxn ang="0">
                  <a:pos x="24" y="19"/>
                </a:cxn>
                <a:cxn ang="0">
                  <a:pos x="32" y="13"/>
                </a:cxn>
                <a:cxn ang="0">
                  <a:pos x="39" y="13"/>
                </a:cxn>
                <a:cxn ang="0">
                  <a:pos x="46" y="10"/>
                </a:cxn>
                <a:cxn ang="0">
                  <a:pos x="71" y="4"/>
                </a:cxn>
                <a:cxn ang="0">
                  <a:pos x="90" y="12"/>
                </a:cxn>
                <a:cxn ang="0">
                  <a:pos x="96" y="10"/>
                </a:cxn>
                <a:cxn ang="0">
                  <a:pos x="100" y="6"/>
                </a:cxn>
                <a:cxn ang="0">
                  <a:pos x="100" y="1"/>
                </a:cxn>
                <a:cxn ang="0">
                  <a:pos x="104" y="0"/>
                </a:cxn>
                <a:cxn ang="0">
                  <a:pos x="108" y="4"/>
                </a:cxn>
                <a:cxn ang="0">
                  <a:pos x="108" y="8"/>
                </a:cxn>
                <a:cxn ang="0">
                  <a:pos x="105" y="11"/>
                </a:cxn>
                <a:cxn ang="0">
                  <a:pos x="104" y="19"/>
                </a:cxn>
                <a:cxn ang="0">
                  <a:pos x="102" y="23"/>
                </a:cxn>
                <a:cxn ang="0">
                  <a:pos x="83" y="18"/>
                </a:cxn>
                <a:cxn ang="0">
                  <a:pos x="79" y="20"/>
                </a:cxn>
                <a:cxn ang="0">
                  <a:pos x="72" y="19"/>
                </a:cxn>
                <a:cxn ang="0">
                  <a:pos x="60" y="26"/>
                </a:cxn>
                <a:cxn ang="0">
                  <a:pos x="68" y="30"/>
                </a:cxn>
                <a:cxn ang="0">
                  <a:pos x="71" y="35"/>
                </a:cxn>
                <a:cxn ang="0">
                  <a:pos x="62" y="31"/>
                </a:cxn>
                <a:cxn ang="0">
                  <a:pos x="62" y="34"/>
                </a:cxn>
                <a:cxn ang="0">
                  <a:pos x="65" y="36"/>
                </a:cxn>
                <a:cxn ang="0">
                  <a:pos x="66" y="39"/>
                </a:cxn>
                <a:cxn ang="0">
                  <a:pos x="62" y="35"/>
                </a:cxn>
                <a:cxn ang="0">
                  <a:pos x="57" y="34"/>
                </a:cxn>
                <a:cxn ang="0">
                  <a:pos x="61" y="39"/>
                </a:cxn>
                <a:cxn ang="0">
                  <a:pos x="59" y="40"/>
                </a:cxn>
                <a:cxn ang="0">
                  <a:pos x="54" y="34"/>
                </a:cxn>
                <a:cxn ang="0">
                  <a:pos x="46" y="28"/>
                </a:cxn>
                <a:cxn ang="0">
                  <a:pos x="46" y="26"/>
                </a:cxn>
                <a:cxn ang="0">
                  <a:pos x="42" y="28"/>
                </a:cxn>
                <a:cxn ang="0">
                  <a:pos x="43" y="39"/>
                </a:cxn>
                <a:cxn ang="0">
                  <a:pos x="56" y="57"/>
                </a:cxn>
                <a:cxn ang="0">
                  <a:pos x="53" y="58"/>
                </a:cxn>
                <a:cxn ang="0">
                  <a:pos x="52" y="53"/>
                </a:cxn>
                <a:cxn ang="0">
                  <a:pos x="49" y="53"/>
                </a:cxn>
                <a:cxn ang="0">
                  <a:pos x="51" y="61"/>
                </a:cxn>
                <a:cxn ang="0">
                  <a:pos x="44" y="61"/>
                </a:cxn>
                <a:cxn ang="0">
                  <a:pos x="57" y="68"/>
                </a:cxn>
                <a:cxn ang="0">
                  <a:pos x="59" y="71"/>
                </a:cxn>
                <a:cxn ang="0">
                  <a:pos x="71" y="77"/>
                </a:cxn>
                <a:cxn ang="0">
                  <a:pos x="72" y="89"/>
                </a:cxn>
                <a:cxn ang="0">
                  <a:pos x="64" y="82"/>
                </a:cxn>
                <a:cxn ang="0">
                  <a:pos x="54" y="83"/>
                </a:cxn>
                <a:cxn ang="0">
                  <a:pos x="52" y="82"/>
                </a:cxn>
                <a:cxn ang="0">
                  <a:pos x="55" y="81"/>
                </a:cxn>
                <a:cxn ang="0">
                  <a:pos x="55" y="78"/>
                </a:cxn>
                <a:cxn ang="0">
                  <a:pos x="47" y="73"/>
                </a:cxn>
                <a:cxn ang="0">
                  <a:pos x="45" y="75"/>
                </a:cxn>
                <a:cxn ang="0">
                  <a:pos x="23" y="73"/>
                </a:cxn>
                <a:cxn ang="0">
                  <a:pos x="20" y="75"/>
                </a:cxn>
                <a:cxn ang="0">
                  <a:pos x="12" y="62"/>
                </a:cxn>
                <a:cxn ang="0">
                  <a:pos x="18" y="62"/>
                </a:cxn>
                <a:cxn ang="0">
                  <a:pos x="17" y="61"/>
                </a:cxn>
                <a:cxn ang="0">
                  <a:pos x="12" y="58"/>
                </a:cxn>
                <a:cxn ang="0">
                  <a:pos x="12" y="61"/>
                </a:cxn>
                <a:cxn ang="0">
                  <a:pos x="0" y="45"/>
                </a:cxn>
              </a:cxnLst>
              <a:rect l="0" t="0" r="r" b="b"/>
              <a:pathLst>
                <a:path w="109" h="90">
                  <a:moveTo>
                    <a:pt x="0" y="45"/>
                  </a:moveTo>
                  <a:lnTo>
                    <a:pt x="13" y="28"/>
                  </a:lnTo>
                  <a:lnTo>
                    <a:pt x="12" y="20"/>
                  </a:lnTo>
                  <a:lnTo>
                    <a:pt x="24" y="19"/>
                  </a:lnTo>
                  <a:lnTo>
                    <a:pt x="32" y="13"/>
                  </a:lnTo>
                  <a:lnTo>
                    <a:pt x="39" y="13"/>
                  </a:lnTo>
                  <a:lnTo>
                    <a:pt x="46" y="10"/>
                  </a:lnTo>
                  <a:lnTo>
                    <a:pt x="71" y="4"/>
                  </a:lnTo>
                  <a:lnTo>
                    <a:pt x="90" y="12"/>
                  </a:lnTo>
                  <a:lnTo>
                    <a:pt x="96" y="10"/>
                  </a:lnTo>
                  <a:lnTo>
                    <a:pt x="100" y="6"/>
                  </a:lnTo>
                  <a:lnTo>
                    <a:pt x="100" y="1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08" y="8"/>
                  </a:lnTo>
                  <a:lnTo>
                    <a:pt x="105" y="11"/>
                  </a:lnTo>
                  <a:lnTo>
                    <a:pt x="104" y="19"/>
                  </a:lnTo>
                  <a:lnTo>
                    <a:pt x="102" y="23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72" y="19"/>
                  </a:lnTo>
                  <a:lnTo>
                    <a:pt x="60" y="26"/>
                  </a:lnTo>
                  <a:lnTo>
                    <a:pt x="68" y="30"/>
                  </a:lnTo>
                  <a:lnTo>
                    <a:pt x="71" y="35"/>
                  </a:lnTo>
                  <a:lnTo>
                    <a:pt x="62" y="31"/>
                  </a:lnTo>
                  <a:lnTo>
                    <a:pt x="62" y="34"/>
                  </a:lnTo>
                  <a:lnTo>
                    <a:pt x="65" y="36"/>
                  </a:lnTo>
                  <a:lnTo>
                    <a:pt x="66" y="39"/>
                  </a:lnTo>
                  <a:lnTo>
                    <a:pt x="62" y="35"/>
                  </a:lnTo>
                  <a:lnTo>
                    <a:pt x="57" y="34"/>
                  </a:lnTo>
                  <a:lnTo>
                    <a:pt x="61" y="39"/>
                  </a:lnTo>
                  <a:lnTo>
                    <a:pt x="59" y="40"/>
                  </a:lnTo>
                  <a:lnTo>
                    <a:pt x="54" y="34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43" y="39"/>
                  </a:lnTo>
                  <a:lnTo>
                    <a:pt x="56" y="57"/>
                  </a:lnTo>
                  <a:lnTo>
                    <a:pt x="53" y="58"/>
                  </a:lnTo>
                  <a:lnTo>
                    <a:pt x="52" y="53"/>
                  </a:lnTo>
                  <a:lnTo>
                    <a:pt x="49" y="53"/>
                  </a:lnTo>
                  <a:lnTo>
                    <a:pt x="51" y="61"/>
                  </a:lnTo>
                  <a:lnTo>
                    <a:pt x="44" y="61"/>
                  </a:lnTo>
                  <a:lnTo>
                    <a:pt x="57" y="68"/>
                  </a:lnTo>
                  <a:lnTo>
                    <a:pt x="59" y="71"/>
                  </a:lnTo>
                  <a:lnTo>
                    <a:pt x="71" y="77"/>
                  </a:lnTo>
                  <a:lnTo>
                    <a:pt x="72" y="89"/>
                  </a:lnTo>
                  <a:lnTo>
                    <a:pt x="64" y="82"/>
                  </a:lnTo>
                  <a:lnTo>
                    <a:pt x="54" y="83"/>
                  </a:lnTo>
                  <a:lnTo>
                    <a:pt x="52" y="82"/>
                  </a:lnTo>
                  <a:lnTo>
                    <a:pt x="55" y="81"/>
                  </a:lnTo>
                  <a:lnTo>
                    <a:pt x="55" y="78"/>
                  </a:lnTo>
                  <a:lnTo>
                    <a:pt x="47" y="73"/>
                  </a:lnTo>
                  <a:lnTo>
                    <a:pt x="45" y="75"/>
                  </a:lnTo>
                  <a:lnTo>
                    <a:pt x="23" y="73"/>
                  </a:lnTo>
                  <a:lnTo>
                    <a:pt x="20" y="75"/>
                  </a:lnTo>
                  <a:lnTo>
                    <a:pt x="12" y="62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2" y="58"/>
                  </a:lnTo>
                  <a:lnTo>
                    <a:pt x="12" y="61"/>
                  </a:lnTo>
                  <a:lnTo>
                    <a:pt x="0" y="4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3045" y="1648"/>
              <a:ext cx="101" cy="57"/>
            </a:xfrm>
            <a:custGeom>
              <a:avLst/>
              <a:gdLst/>
              <a:ahLst/>
              <a:cxnLst>
                <a:cxn ang="0">
                  <a:pos x="14" y="54"/>
                </a:cxn>
                <a:cxn ang="0">
                  <a:pos x="11" y="42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9" y="21"/>
                </a:cxn>
                <a:cxn ang="0">
                  <a:pos x="1" y="13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9" y="2"/>
                </a:cxn>
                <a:cxn ang="0">
                  <a:pos x="7" y="5"/>
                </a:cxn>
                <a:cxn ang="0">
                  <a:pos x="11" y="7"/>
                </a:cxn>
                <a:cxn ang="0">
                  <a:pos x="50" y="10"/>
                </a:cxn>
                <a:cxn ang="0">
                  <a:pos x="72" y="2"/>
                </a:cxn>
                <a:cxn ang="0">
                  <a:pos x="79" y="2"/>
                </a:cxn>
                <a:cxn ang="0">
                  <a:pos x="88" y="5"/>
                </a:cxn>
                <a:cxn ang="0">
                  <a:pos x="95" y="8"/>
                </a:cxn>
                <a:cxn ang="0">
                  <a:pos x="100" y="8"/>
                </a:cxn>
                <a:cxn ang="0">
                  <a:pos x="98" y="15"/>
                </a:cxn>
                <a:cxn ang="0">
                  <a:pos x="93" y="16"/>
                </a:cxn>
                <a:cxn ang="0">
                  <a:pos x="91" y="20"/>
                </a:cxn>
                <a:cxn ang="0">
                  <a:pos x="92" y="27"/>
                </a:cxn>
                <a:cxn ang="0">
                  <a:pos x="85" y="32"/>
                </a:cxn>
                <a:cxn ang="0">
                  <a:pos x="95" y="43"/>
                </a:cxn>
                <a:cxn ang="0">
                  <a:pos x="86" y="44"/>
                </a:cxn>
                <a:cxn ang="0">
                  <a:pos x="80" y="42"/>
                </a:cxn>
                <a:cxn ang="0">
                  <a:pos x="69" y="46"/>
                </a:cxn>
                <a:cxn ang="0">
                  <a:pos x="64" y="46"/>
                </a:cxn>
                <a:cxn ang="0">
                  <a:pos x="64" y="51"/>
                </a:cxn>
                <a:cxn ang="0">
                  <a:pos x="61" y="54"/>
                </a:cxn>
                <a:cxn ang="0">
                  <a:pos x="55" y="56"/>
                </a:cxn>
                <a:cxn ang="0">
                  <a:pos x="38" y="50"/>
                </a:cxn>
                <a:cxn ang="0">
                  <a:pos x="14" y="54"/>
                </a:cxn>
              </a:cxnLst>
              <a:rect l="0" t="0" r="r" b="b"/>
              <a:pathLst>
                <a:path w="101" h="57">
                  <a:moveTo>
                    <a:pt x="14" y="54"/>
                  </a:moveTo>
                  <a:lnTo>
                    <a:pt x="11" y="42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9" y="21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2"/>
                  </a:lnTo>
                  <a:lnTo>
                    <a:pt x="7" y="5"/>
                  </a:lnTo>
                  <a:lnTo>
                    <a:pt x="11" y="7"/>
                  </a:lnTo>
                  <a:lnTo>
                    <a:pt x="50" y="10"/>
                  </a:lnTo>
                  <a:lnTo>
                    <a:pt x="72" y="2"/>
                  </a:lnTo>
                  <a:lnTo>
                    <a:pt x="79" y="2"/>
                  </a:lnTo>
                  <a:lnTo>
                    <a:pt x="88" y="5"/>
                  </a:lnTo>
                  <a:lnTo>
                    <a:pt x="95" y="8"/>
                  </a:lnTo>
                  <a:lnTo>
                    <a:pt x="100" y="8"/>
                  </a:lnTo>
                  <a:lnTo>
                    <a:pt x="98" y="15"/>
                  </a:lnTo>
                  <a:lnTo>
                    <a:pt x="93" y="16"/>
                  </a:lnTo>
                  <a:lnTo>
                    <a:pt x="91" y="20"/>
                  </a:lnTo>
                  <a:lnTo>
                    <a:pt x="92" y="27"/>
                  </a:lnTo>
                  <a:lnTo>
                    <a:pt x="85" y="32"/>
                  </a:lnTo>
                  <a:lnTo>
                    <a:pt x="95" y="43"/>
                  </a:lnTo>
                  <a:lnTo>
                    <a:pt x="86" y="44"/>
                  </a:lnTo>
                  <a:lnTo>
                    <a:pt x="80" y="42"/>
                  </a:lnTo>
                  <a:lnTo>
                    <a:pt x="69" y="46"/>
                  </a:lnTo>
                  <a:lnTo>
                    <a:pt x="64" y="46"/>
                  </a:lnTo>
                  <a:lnTo>
                    <a:pt x="64" y="51"/>
                  </a:lnTo>
                  <a:lnTo>
                    <a:pt x="61" y="54"/>
                  </a:lnTo>
                  <a:lnTo>
                    <a:pt x="55" y="56"/>
                  </a:lnTo>
                  <a:lnTo>
                    <a:pt x="38" y="50"/>
                  </a:lnTo>
                  <a:lnTo>
                    <a:pt x="14" y="5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73"/>
            <p:cNvSpPr>
              <a:spLocks/>
            </p:cNvSpPr>
            <p:nvPr/>
          </p:nvSpPr>
          <p:spPr bwMode="auto">
            <a:xfrm>
              <a:off x="3045" y="1648"/>
              <a:ext cx="107" cy="62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1" y="45"/>
                </a:cxn>
                <a:cxn ang="0">
                  <a:pos x="4" y="40"/>
                </a:cxn>
                <a:cxn ang="0">
                  <a:pos x="3" y="33"/>
                </a:cxn>
                <a:cxn ang="0">
                  <a:pos x="10" y="23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7" y="5"/>
                </a:cxn>
                <a:cxn ang="0">
                  <a:pos x="11" y="8"/>
                </a:cxn>
                <a:cxn ang="0">
                  <a:pos x="53" y="11"/>
                </a:cxn>
                <a:cxn ang="0">
                  <a:pos x="76" y="2"/>
                </a:cxn>
                <a:cxn ang="0">
                  <a:pos x="83" y="2"/>
                </a:cxn>
                <a:cxn ang="0">
                  <a:pos x="94" y="5"/>
                </a:cxn>
                <a:cxn ang="0">
                  <a:pos x="101" y="9"/>
                </a:cxn>
                <a:cxn ang="0">
                  <a:pos x="106" y="9"/>
                </a:cxn>
                <a:cxn ang="0">
                  <a:pos x="104" y="17"/>
                </a:cxn>
                <a:cxn ang="0">
                  <a:pos x="99" y="17"/>
                </a:cxn>
                <a:cxn ang="0">
                  <a:pos x="96" y="22"/>
                </a:cxn>
                <a:cxn ang="0">
                  <a:pos x="97" y="30"/>
                </a:cxn>
                <a:cxn ang="0">
                  <a:pos x="90" y="35"/>
                </a:cxn>
                <a:cxn ang="0">
                  <a:pos x="101" y="47"/>
                </a:cxn>
                <a:cxn ang="0">
                  <a:pos x="91" y="48"/>
                </a:cxn>
                <a:cxn ang="0">
                  <a:pos x="85" y="45"/>
                </a:cxn>
                <a:cxn ang="0">
                  <a:pos x="73" y="50"/>
                </a:cxn>
                <a:cxn ang="0">
                  <a:pos x="68" y="51"/>
                </a:cxn>
                <a:cxn ang="0">
                  <a:pos x="68" y="56"/>
                </a:cxn>
                <a:cxn ang="0">
                  <a:pos x="65" y="59"/>
                </a:cxn>
                <a:cxn ang="0">
                  <a:pos x="59" y="61"/>
                </a:cxn>
                <a:cxn ang="0">
                  <a:pos x="40" y="54"/>
                </a:cxn>
                <a:cxn ang="0">
                  <a:pos x="15" y="59"/>
                </a:cxn>
              </a:cxnLst>
              <a:rect l="0" t="0" r="r" b="b"/>
              <a:pathLst>
                <a:path w="107" h="62">
                  <a:moveTo>
                    <a:pt x="15" y="59"/>
                  </a:moveTo>
                  <a:lnTo>
                    <a:pt x="11" y="45"/>
                  </a:lnTo>
                  <a:lnTo>
                    <a:pt x="4" y="40"/>
                  </a:lnTo>
                  <a:lnTo>
                    <a:pt x="3" y="33"/>
                  </a:lnTo>
                  <a:lnTo>
                    <a:pt x="10" y="23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11" y="8"/>
                  </a:lnTo>
                  <a:lnTo>
                    <a:pt x="53" y="11"/>
                  </a:lnTo>
                  <a:lnTo>
                    <a:pt x="76" y="2"/>
                  </a:lnTo>
                  <a:lnTo>
                    <a:pt x="83" y="2"/>
                  </a:lnTo>
                  <a:lnTo>
                    <a:pt x="94" y="5"/>
                  </a:lnTo>
                  <a:lnTo>
                    <a:pt x="101" y="9"/>
                  </a:lnTo>
                  <a:lnTo>
                    <a:pt x="106" y="9"/>
                  </a:lnTo>
                  <a:lnTo>
                    <a:pt x="104" y="17"/>
                  </a:lnTo>
                  <a:lnTo>
                    <a:pt x="99" y="17"/>
                  </a:lnTo>
                  <a:lnTo>
                    <a:pt x="96" y="22"/>
                  </a:lnTo>
                  <a:lnTo>
                    <a:pt x="97" y="30"/>
                  </a:lnTo>
                  <a:lnTo>
                    <a:pt x="90" y="35"/>
                  </a:lnTo>
                  <a:lnTo>
                    <a:pt x="101" y="47"/>
                  </a:lnTo>
                  <a:lnTo>
                    <a:pt x="91" y="48"/>
                  </a:lnTo>
                  <a:lnTo>
                    <a:pt x="85" y="45"/>
                  </a:lnTo>
                  <a:lnTo>
                    <a:pt x="73" y="50"/>
                  </a:lnTo>
                  <a:lnTo>
                    <a:pt x="68" y="51"/>
                  </a:lnTo>
                  <a:lnTo>
                    <a:pt x="68" y="56"/>
                  </a:lnTo>
                  <a:lnTo>
                    <a:pt x="65" y="59"/>
                  </a:lnTo>
                  <a:lnTo>
                    <a:pt x="59" y="61"/>
                  </a:lnTo>
                  <a:lnTo>
                    <a:pt x="40" y="54"/>
                  </a:lnTo>
                  <a:lnTo>
                    <a:pt x="15" y="5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2931" y="1556"/>
              <a:ext cx="106" cy="53"/>
            </a:xfrm>
            <a:custGeom>
              <a:avLst/>
              <a:gdLst/>
              <a:ahLst/>
              <a:cxnLst>
                <a:cxn ang="0">
                  <a:pos x="105" y="10"/>
                </a:cxn>
                <a:cxn ang="0">
                  <a:pos x="101" y="6"/>
                </a:cxn>
                <a:cxn ang="0">
                  <a:pos x="92" y="2"/>
                </a:cxn>
                <a:cxn ang="0">
                  <a:pos x="71" y="0"/>
                </a:cxn>
                <a:cxn ang="0">
                  <a:pos x="67" y="2"/>
                </a:cxn>
                <a:cxn ang="0">
                  <a:pos x="65" y="5"/>
                </a:cxn>
                <a:cxn ang="0">
                  <a:pos x="58" y="7"/>
                </a:cxn>
                <a:cxn ang="0">
                  <a:pos x="54" y="6"/>
                </a:cxn>
                <a:cxn ang="0">
                  <a:pos x="41" y="10"/>
                </a:cxn>
                <a:cxn ang="0">
                  <a:pos x="36" y="14"/>
                </a:cxn>
                <a:cxn ang="0">
                  <a:pos x="26" y="14"/>
                </a:cxn>
                <a:cxn ang="0">
                  <a:pos x="14" y="9"/>
                </a:cxn>
                <a:cxn ang="0">
                  <a:pos x="14" y="14"/>
                </a:cxn>
                <a:cxn ang="0">
                  <a:pos x="6" y="15"/>
                </a:cxn>
                <a:cxn ang="0">
                  <a:pos x="5" y="17"/>
                </a:cxn>
                <a:cxn ang="0">
                  <a:pos x="7" y="19"/>
                </a:cxn>
                <a:cxn ang="0">
                  <a:pos x="5" y="23"/>
                </a:cxn>
                <a:cxn ang="0">
                  <a:pos x="6" y="28"/>
                </a:cxn>
                <a:cxn ang="0">
                  <a:pos x="0" y="31"/>
                </a:cxn>
                <a:cxn ang="0">
                  <a:pos x="4" y="32"/>
                </a:cxn>
                <a:cxn ang="0">
                  <a:pos x="9" y="38"/>
                </a:cxn>
                <a:cxn ang="0">
                  <a:pos x="24" y="49"/>
                </a:cxn>
                <a:cxn ang="0">
                  <a:pos x="31" y="52"/>
                </a:cxn>
                <a:cxn ang="0">
                  <a:pos x="44" y="49"/>
                </a:cxn>
                <a:cxn ang="0">
                  <a:pos x="58" y="45"/>
                </a:cxn>
                <a:cxn ang="0">
                  <a:pos x="65" y="43"/>
                </a:cxn>
                <a:cxn ang="0">
                  <a:pos x="68" y="45"/>
                </a:cxn>
                <a:cxn ang="0">
                  <a:pos x="81" y="41"/>
                </a:cxn>
                <a:cxn ang="0">
                  <a:pos x="91" y="25"/>
                </a:cxn>
                <a:cxn ang="0">
                  <a:pos x="93" y="18"/>
                </a:cxn>
                <a:cxn ang="0">
                  <a:pos x="105" y="10"/>
                </a:cxn>
              </a:cxnLst>
              <a:rect l="0" t="0" r="r" b="b"/>
              <a:pathLst>
                <a:path w="106" h="53">
                  <a:moveTo>
                    <a:pt x="105" y="10"/>
                  </a:moveTo>
                  <a:lnTo>
                    <a:pt x="101" y="6"/>
                  </a:lnTo>
                  <a:lnTo>
                    <a:pt x="92" y="2"/>
                  </a:lnTo>
                  <a:lnTo>
                    <a:pt x="71" y="0"/>
                  </a:lnTo>
                  <a:lnTo>
                    <a:pt x="67" y="2"/>
                  </a:lnTo>
                  <a:lnTo>
                    <a:pt x="65" y="5"/>
                  </a:lnTo>
                  <a:lnTo>
                    <a:pt x="58" y="7"/>
                  </a:lnTo>
                  <a:lnTo>
                    <a:pt x="54" y="6"/>
                  </a:lnTo>
                  <a:lnTo>
                    <a:pt x="41" y="10"/>
                  </a:lnTo>
                  <a:lnTo>
                    <a:pt x="36" y="14"/>
                  </a:lnTo>
                  <a:lnTo>
                    <a:pt x="26" y="14"/>
                  </a:lnTo>
                  <a:lnTo>
                    <a:pt x="14" y="9"/>
                  </a:lnTo>
                  <a:lnTo>
                    <a:pt x="14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6" y="28"/>
                  </a:lnTo>
                  <a:lnTo>
                    <a:pt x="0" y="31"/>
                  </a:lnTo>
                  <a:lnTo>
                    <a:pt x="4" y="32"/>
                  </a:lnTo>
                  <a:lnTo>
                    <a:pt x="9" y="38"/>
                  </a:lnTo>
                  <a:lnTo>
                    <a:pt x="24" y="49"/>
                  </a:lnTo>
                  <a:lnTo>
                    <a:pt x="31" y="52"/>
                  </a:lnTo>
                  <a:lnTo>
                    <a:pt x="44" y="49"/>
                  </a:lnTo>
                  <a:lnTo>
                    <a:pt x="58" y="45"/>
                  </a:lnTo>
                  <a:lnTo>
                    <a:pt x="65" y="43"/>
                  </a:lnTo>
                  <a:lnTo>
                    <a:pt x="68" y="45"/>
                  </a:lnTo>
                  <a:lnTo>
                    <a:pt x="81" y="41"/>
                  </a:lnTo>
                  <a:lnTo>
                    <a:pt x="91" y="25"/>
                  </a:lnTo>
                  <a:lnTo>
                    <a:pt x="93" y="18"/>
                  </a:lnTo>
                  <a:lnTo>
                    <a:pt x="105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2931" y="1556"/>
              <a:ext cx="111" cy="59"/>
            </a:xfrm>
            <a:custGeom>
              <a:avLst/>
              <a:gdLst/>
              <a:ahLst/>
              <a:cxnLst>
                <a:cxn ang="0">
                  <a:pos x="110" y="12"/>
                </a:cxn>
                <a:cxn ang="0">
                  <a:pos x="106" y="7"/>
                </a:cxn>
                <a:cxn ang="0">
                  <a:pos x="97" y="3"/>
                </a:cxn>
                <a:cxn ang="0">
                  <a:pos x="75" y="0"/>
                </a:cxn>
                <a:cxn ang="0">
                  <a:pos x="70" y="2"/>
                </a:cxn>
                <a:cxn ang="0">
                  <a:pos x="68" y="5"/>
                </a:cxn>
                <a:cxn ang="0">
                  <a:pos x="61" y="8"/>
                </a:cxn>
                <a:cxn ang="0">
                  <a:pos x="57" y="6"/>
                </a:cxn>
                <a:cxn ang="0">
                  <a:pos x="43" y="11"/>
                </a:cxn>
                <a:cxn ang="0">
                  <a:pos x="37" y="16"/>
                </a:cxn>
                <a:cxn ang="0">
                  <a:pos x="28" y="16"/>
                </a:cxn>
                <a:cxn ang="0">
                  <a:pos x="15" y="10"/>
                </a:cxn>
                <a:cxn ang="0">
                  <a:pos x="14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7" y="21"/>
                </a:cxn>
                <a:cxn ang="0">
                  <a:pos x="5" y="26"/>
                </a:cxn>
                <a:cxn ang="0">
                  <a:pos x="6" y="31"/>
                </a:cxn>
                <a:cxn ang="0">
                  <a:pos x="0" y="35"/>
                </a:cxn>
                <a:cxn ang="0">
                  <a:pos x="4" y="36"/>
                </a:cxn>
                <a:cxn ang="0">
                  <a:pos x="10" y="43"/>
                </a:cxn>
                <a:cxn ang="0">
                  <a:pos x="25" y="54"/>
                </a:cxn>
                <a:cxn ang="0">
                  <a:pos x="33" y="58"/>
                </a:cxn>
                <a:cxn ang="0">
                  <a:pos x="46" y="54"/>
                </a:cxn>
                <a:cxn ang="0">
                  <a:pos x="61" y="50"/>
                </a:cxn>
                <a:cxn ang="0">
                  <a:pos x="68" y="48"/>
                </a:cxn>
                <a:cxn ang="0">
                  <a:pos x="71" y="50"/>
                </a:cxn>
                <a:cxn ang="0">
                  <a:pos x="85" y="46"/>
                </a:cxn>
                <a:cxn ang="0">
                  <a:pos x="96" y="28"/>
                </a:cxn>
                <a:cxn ang="0">
                  <a:pos x="98" y="21"/>
                </a:cxn>
                <a:cxn ang="0">
                  <a:pos x="110" y="12"/>
                </a:cxn>
              </a:cxnLst>
              <a:rect l="0" t="0" r="r" b="b"/>
              <a:pathLst>
                <a:path w="111" h="59">
                  <a:moveTo>
                    <a:pt x="110" y="12"/>
                  </a:moveTo>
                  <a:lnTo>
                    <a:pt x="106" y="7"/>
                  </a:lnTo>
                  <a:lnTo>
                    <a:pt x="97" y="3"/>
                  </a:lnTo>
                  <a:lnTo>
                    <a:pt x="75" y="0"/>
                  </a:lnTo>
                  <a:lnTo>
                    <a:pt x="70" y="2"/>
                  </a:lnTo>
                  <a:lnTo>
                    <a:pt x="68" y="5"/>
                  </a:lnTo>
                  <a:lnTo>
                    <a:pt x="61" y="8"/>
                  </a:lnTo>
                  <a:lnTo>
                    <a:pt x="57" y="6"/>
                  </a:lnTo>
                  <a:lnTo>
                    <a:pt x="43" y="11"/>
                  </a:lnTo>
                  <a:lnTo>
                    <a:pt x="37" y="16"/>
                  </a:lnTo>
                  <a:lnTo>
                    <a:pt x="28" y="16"/>
                  </a:lnTo>
                  <a:lnTo>
                    <a:pt x="15" y="10"/>
                  </a:lnTo>
                  <a:lnTo>
                    <a:pt x="14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6" y="31"/>
                  </a:lnTo>
                  <a:lnTo>
                    <a:pt x="0" y="35"/>
                  </a:lnTo>
                  <a:lnTo>
                    <a:pt x="4" y="36"/>
                  </a:lnTo>
                  <a:lnTo>
                    <a:pt x="10" y="43"/>
                  </a:lnTo>
                  <a:lnTo>
                    <a:pt x="25" y="54"/>
                  </a:lnTo>
                  <a:lnTo>
                    <a:pt x="33" y="58"/>
                  </a:lnTo>
                  <a:lnTo>
                    <a:pt x="46" y="54"/>
                  </a:lnTo>
                  <a:lnTo>
                    <a:pt x="61" y="50"/>
                  </a:lnTo>
                  <a:lnTo>
                    <a:pt x="68" y="48"/>
                  </a:lnTo>
                  <a:lnTo>
                    <a:pt x="71" y="50"/>
                  </a:lnTo>
                  <a:lnTo>
                    <a:pt x="85" y="46"/>
                  </a:lnTo>
                  <a:lnTo>
                    <a:pt x="96" y="28"/>
                  </a:lnTo>
                  <a:lnTo>
                    <a:pt x="98" y="21"/>
                  </a:lnTo>
                  <a:lnTo>
                    <a:pt x="110" y="1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889" y="1591"/>
              <a:ext cx="47" cy="28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15" y="26"/>
                </a:cxn>
                <a:cxn ang="0">
                  <a:pos x="17" y="22"/>
                </a:cxn>
                <a:cxn ang="0">
                  <a:pos x="21" y="26"/>
                </a:cxn>
                <a:cxn ang="0">
                  <a:pos x="22" y="25"/>
                </a:cxn>
                <a:cxn ang="0">
                  <a:pos x="26" y="27"/>
                </a:cxn>
                <a:cxn ang="0">
                  <a:pos x="28" y="26"/>
                </a:cxn>
                <a:cxn ang="0">
                  <a:pos x="27" y="21"/>
                </a:cxn>
                <a:cxn ang="0">
                  <a:pos x="33" y="18"/>
                </a:cxn>
                <a:cxn ang="0">
                  <a:pos x="33" y="15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41" y="9"/>
                </a:cxn>
                <a:cxn ang="0">
                  <a:pos x="41" y="5"/>
                </a:cxn>
                <a:cxn ang="0">
                  <a:pos x="44" y="7"/>
                </a:cxn>
                <a:cxn ang="0">
                  <a:pos x="46" y="7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5" y="3"/>
                </a:cxn>
                <a:cxn ang="0">
                  <a:pos x="19" y="4"/>
                </a:cxn>
                <a:cxn ang="0">
                  <a:pos x="15" y="7"/>
                </a:cxn>
                <a:cxn ang="0">
                  <a:pos x="3" y="7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1" y="15"/>
                </a:cxn>
                <a:cxn ang="0">
                  <a:pos x="2" y="18"/>
                </a:cxn>
                <a:cxn ang="0">
                  <a:pos x="8" y="22"/>
                </a:cxn>
                <a:cxn ang="0">
                  <a:pos x="4" y="23"/>
                </a:cxn>
                <a:cxn ang="0">
                  <a:pos x="2" y="24"/>
                </a:cxn>
              </a:cxnLst>
              <a:rect l="0" t="0" r="r" b="b"/>
              <a:pathLst>
                <a:path w="47" h="28">
                  <a:moveTo>
                    <a:pt x="2" y="24"/>
                  </a:moveTo>
                  <a:lnTo>
                    <a:pt x="15" y="26"/>
                  </a:lnTo>
                  <a:lnTo>
                    <a:pt x="17" y="22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8" y="26"/>
                  </a:lnTo>
                  <a:lnTo>
                    <a:pt x="27" y="21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41" y="9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6" y="7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3"/>
                  </a:lnTo>
                  <a:lnTo>
                    <a:pt x="19" y="4"/>
                  </a:lnTo>
                  <a:lnTo>
                    <a:pt x="15" y="7"/>
                  </a:lnTo>
                  <a:lnTo>
                    <a:pt x="3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4" y="23"/>
                  </a:lnTo>
                  <a:lnTo>
                    <a:pt x="2" y="2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2889" y="1591"/>
              <a:ext cx="53" cy="34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16" y="31"/>
                </a:cxn>
                <a:cxn ang="0">
                  <a:pos x="19" y="27"/>
                </a:cxn>
                <a:cxn ang="0">
                  <a:pos x="23" y="32"/>
                </a:cxn>
                <a:cxn ang="0">
                  <a:pos x="25" y="30"/>
                </a:cxn>
                <a:cxn ang="0">
                  <a:pos x="29" y="33"/>
                </a:cxn>
                <a:cxn ang="0">
                  <a:pos x="31" y="32"/>
                </a:cxn>
                <a:cxn ang="0">
                  <a:pos x="30" y="26"/>
                </a:cxn>
                <a:cxn ang="0">
                  <a:pos x="37" y="21"/>
                </a:cxn>
                <a:cxn ang="0">
                  <a:pos x="37" y="18"/>
                </a:cxn>
                <a:cxn ang="0">
                  <a:pos x="36" y="17"/>
                </a:cxn>
                <a:cxn ang="0">
                  <a:pos x="36" y="14"/>
                </a:cxn>
                <a:cxn ang="0">
                  <a:pos x="46" y="11"/>
                </a:cxn>
                <a:cxn ang="0">
                  <a:pos x="46" y="6"/>
                </a:cxn>
                <a:cxn ang="0">
                  <a:pos x="50" y="8"/>
                </a:cxn>
                <a:cxn ang="0">
                  <a:pos x="52" y="8"/>
                </a:cxn>
                <a:cxn ang="0">
                  <a:pos x="47" y="1"/>
                </a:cxn>
                <a:cxn ang="0">
                  <a:pos x="42" y="0"/>
                </a:cxn>
                <a:cxn ang="0">
                  <a:pos x="39" y="4"/>
                </a:cxn>
                <a:cxn ang="0">
                  <a:pos x="22" y="4"/>
                </a:cxn>
                <a:cxn ang="0">
                  <a:pos x="16" y="9"/>
                </a:cxn>
                <a:cxn ang="0">
                  <a:pos x="3" y="8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1" y="18"/>
                </a:cxn>
                <a:cxn ang="0">
                  <a:pos x="3" y="21"/>
                </a:cxn>
                <a:cxn ang="0">
                  <a:pos x="9" y="27"/>
                </a:cxn>
                <a:cxn ang="0">
                  <a:pos x="4" y="29"/>
                </a:cxn>
                <a:cxn ang="0">
                  <a:pos x="3" y="29"/>
                </a:cxn>
              </a:cxnLst>
              <a:rect l="0" t="0" r="r" b="b"/>
              <a:pathLst>
                <a:path w="53" h="34">
                  <a:moveTo>
                    <a:pt x="3" y="29"/>
                  </a:moveTo>
                  <a:lnTo>
                    <a:pt x="16" y="31"/>
                  </a:lnTo>
                  <a:lnTo>
                    <a:pt x="19" y="27"/>
                  </a:lnTo>
                  <a:lnTo>
                    <a:pt x="23" y="32"/>
                  </a:lnTo>
                  <a:lnTo>
                    <a:pt x="25" y="30"/>
                  </a:lnTo>
                  <a:lnTo>
                    <a:pt x="29" y="33"/>
                  </a:lnTo>
                  <a:lnTo>
                    <a:pt x="31" y="32"/>
                  </a:lnTo>
                  <a:lnTo>
                    <a:pt x="30" y="26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6" y="17"/>
                  </a:lnTo>
                  <a:lnTo>
                    <a:pt x="36" y="14"/>
                  </a:lnTo>
                  <a:lnTo>
                    <a:pt x="46" y="11"/>
                  </a:lnTo>
                  <a:lnTo>
                    <a:pt x="46" y="6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9" y="4"/>
                  </a:lnTo>
                  <a:lnTo>
                    <a:pt x="22" y="4"/>
                  </a:lnTo>
                  <a:lnTo>
                    <a:pt x="16" y="9"/>
                  </a:lnTo>
                  <a:lnTo>
                    <a:pt x="3" y="8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9" y="27"/>
                  </a:lnTo>
                  <a:lnTo>
                    <a:pt x="4" y="29"/>
                  </a:lnTo>
                  <a:lnTo>
                    <a:pt x="3" y="2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2941" y="1535"/>
              <a:ext cx="87" cy="33"/>
            </a:xfrm>
            <a:custGeom>
              <a:avLst/>
              <a:gdLst/>
              <a:ahLst/>
              <a:cxnLst>
                <a:cxn ang="0">
                  <a:pos x="82" y="21"/>
                </a:cxn>
                <a:cxn ang="0">
                  <a:pos x="61" y="18"/>
                </a:cxn>
                <a:cxn ang="0">
                  <a:pos x="56" y="20"/>
                </a:cxn>
                <a:cxn ang="0">
                  <a:pos x="55" y="23"/>
                </a:cxn>
                <a:cxn ang="0">
                  <a:pos x="48" y="25"/>
                </a:cxn>
                <a:cxn ang="0">
                  <a:pos x="44" y="24"/>
                </a:cxn>
                <a:cxn ang="0">
                  <a:pos x="30" y="27"/>
                </a:cxn>
                <a:cxn ang="0">
                  <a:pos x="25" y="32"/>
                </a:cxn>
                <a:cxn ang="0">
                  <a:pos x="16" y="32"/>
                </a:cxn>
                <a:cxn ang="0">
                  <a:pos x="4" y="27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10" y="14"/>
                </a:cxn>
                <a:cxn ang="0">
                  <a:pos x="14" y="13"/>
                </a:cxn>
                <a:cxn ang="0">
                  <a:pos x="18" y="8"/>
                </a:cxn>
                <a:cxn ang="0">
                  <a:pos x="19" y="5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8" y="0"/>
                </a:cxn>
                <a:cxn ang="0">
                  <a:pos x="46" y="5"/>
                </a:cxn>
                <a:cxn ang="0">
                  <a:pos x="53" y="2"/>
                </a:cxn>
                <a:cxn ang="0">
                  <a:pos x="62" y="5"/>
                </a:cxn>
                <a:cxn ang="0">
                  <a:pos x="70" y="2"/>
                </a:cxn>
                <a:cxn ang="0">
                  <a:pos x="86" y="8"/>
                </a:cxn>
                <a:cxn ang="0">
                  <a:pos x="82" y="21"/>
                </a:cxn>
              </a:cxnLst>
              <a:rect l="0" t="0" r="r" b="b"/>
              <a:pathLst>
                <a:path w="87" h="33">
                  <a:moveTo>
                    <a:pt x="82" y="21"/>
                  </a:moveTo>
                  <a:lnTo>
                    <a:pt x="61" y="18"/>
                  </a:lnTo>
                  <a:lnTo>
                    <a:pt x="56" y="20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4" y="24"/>
                  </a:lnTo>
                  <a:lnTo>
                    <a:pt x="30" y="27"/>
                  </a:lnTo>
                  <a:lnTo>
                    <a:pt x="25" y="32"/>
                  </a:lnTo>
                  <a:lnTo>
                    <a:pt x="16" y="32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10" y="14"/>
                  </a:lnTo>
                  <a:lnTo>
                    <a:pt x="14" y="13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6" y="5"/>
                  </a:lnTo>
                  <a:lnTo>
                    <a:pt x="53" y="2"/>
                  </a:lnTo>
                  <a:lnTo>
                    <a:pt x="62" y="5"/>
                  </a:lnTo>
                  <a:lnTo>
                    <a:pt x="70" y="2"/>
                  </a:lnTo>
                  <a:lnTo>
                    <a:pt x="86" y="8"/>
                  </a:lnTo>
                  <a:lnTo>
                    <a:pt x="82" y="2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279"/>
            <p:cNvSpPr>
              <a:spLocks/>
            </p:cNvSpPr>
            <p:nvPr/>
          </p:nvSpPr>
          <p:spPr bwMode="auto">
            <a:xfrm>
              <a:off x="2941" y="1535"/>
              <a:ext cx="92" cy="39"/>
            </a:xfrm>
            <a:custGeom>
              <a:avLst/>
              <a:gdLst/>
              <a:ahLst/>
              <a:cxnLst>
                <a:cxn ang="0">
                  <a:pos x="87" y="24"/>
                </a:cxn>
                <a:cxn ang="0">
                  <a:pos x="64" y="22"/>
                </a:cxn>
                <a:cxn ang="0">
                  <a:pos x="60" y="24"/>
                </a:cxn>
                <a:cxn ang="0">
                  <a:pos x="58" y="27"/>
                </a:cxn>
                <a:cxn ang="0">
                  <a:pos x="51" y="30"/>
                </a:cxn>
                <a:cxn ang="0">
                  <a:pos x="46" y="28"/>
                </a:cxn>
                <a:cxn ang="0">
                  <a:pos x="32" y="33"/>
                </a:cxn>
                <a:cxn ang="0">
                  <a:pos x="27" y="38"/>
                </a:cxn>
                <a:cxn ang="0">
                  <a:pos x="17" y="38"/>
                </a:cxn>
                <a:cxn ang="0">
                  <a:pos x="4" y="32"/>
                </a:cxn>
                <a:cxn ang="0">
                  <a:pos x="0" y="23"/>
                </a:cxn>
                <a:cxn ang="0">
                  <a:pos x="3" y="16"/>
                </a:cxn>
                <a:cxn ang="0">
                  <a:pos x="11" y="17"/>
                </a:cxn>
                <a:cxn ang="0">
                  <a:pos x="15" y="15"/>
                </a:cxn>
                <a:cxn ang="0">
                  <a:pos x="19" y="10"/>
                </a:cxn>
                <a:cxn ang="0">
                  <a:pos x="20" y="6"/>
                </a:cxn>
                <a:cxn ang="0">
                  <a:pos x="30" y="0"/>
                </a:cxn>
                <a:cxn ang="0">
                  <a:pos x="34" y="2"/>
                </a:cxn>
                <a:cxn ang="0">
                  <a:pos x="40" y="0"/>
                </a:cxn>
                <a:cxn ang="0">
                  <a:pos x="48" y="6"/>
                </a:cxn>
                <a:cxn ang="0">
                  <a:pos x="56" y="3"/>
                </a:cxn>
                <a:cxn ang="0">
                  <a:pos x="65" y="5"/>
                </a:cxn>
                <a:cxn ang="0">
                  <a:pos x="74" y="2"/>
                </a:cxn>
                <a:cxn ang="0">
                  <a:pos x="91" y="9"/>
                </a:cxn>
                <a:cxn ang="0">
                  <a:pos x="87" y="24"/>
                </a:cxn>
              </a:cxnLst>
              <a:rect l="0" t="0" r="r" b="b"/>
              <a:pathLst>
                <a:path w="92" h="39">
                  <a:moveTo>
                    <a:pt x="87" y="24"/>
                  </a:moveTo>
                  <a:lnTo>
                    <a:pt x="64" y="22"/>
                  </a:lnTo>
                  <a:lnTo>
                    <a:pt x="60" y="24"/>
                  </a:lnTo>
                  <a:lnTo>
                    <a:pt x="58" y="27"/>
                  </a:lnTo>
                  <a:lnTo>
                    <a:pt x="51" y="30"/>
                  </a:lnTo>
                  <a:lnTo>
                    <a:pt x="46" y="28"/>
                  </a:lnTo>
                  <a:lnTo>
                    <a:pt x="32" y="33"/>
                  </a:lnTo>
                  <a:lnTo>
                    <a:pt x="27" y="38"/>
                  </a:lnTo>
                  <a:lnTo>
                    <a:pt x="17" y="38"/>
                  </a:lnTo>
                  <a:lnTo>
                    <a:pt x="4" y="32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9" y="10"/>
                  </a:lnTo>
                  <a:lnTo>
                    <a:pt x="20" y="6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8" y="6"/>
                  </a:lnTo>
                  <a:lnTo>
                    <a:pt x="56" y="3"/>
                  </a:lnTo>
                  <a:lnTo>
                    <a:pt x="65" y="5"/>
                  </a:lnTo>
                  <a:lnTo>
                    <a:pt x="74" y="2"/>
                  </a:lnTo>
                  <a:lnTo>
                    <a:pt x="91" y="9"/>
                  </a:lnTo>
                  <a:lnTo>
                    <a:pt x="87" y="2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2857" y="1502"/>
              <a:ext cx="111" cy="51"/>
            </a:xfrm>
            <a:custGeom>
              <a:avLst/>
              <a:gdLst/>
              <a:ahLst/>
              <a:cxnLst>
                <a:cxn ang="0">
                  <a:pos x="110" y="30"/>
                </a:cxn>
                <a:cxn ang="0">
                  <a:pos x="104" y="28"/>
                </a:cxn>
                <a:cxn ang="0">
                  <a:pos x="98" y="22"/>
                </a:cxn>
                <a:cxn ang="0">
                  <a:pos x="91" y="19"/>
                </a:cxn>
                <a:cxn ang="0">
                  <a:pos x="91" y="16"/>
                </a:cxn>
                <a:cxn ang="0">
                  <a:pos x="78" y="14"/>
                </a:cxn>
                <a:cxn ang="0">
                  <a:pos x="79" y="16"/>
                </a:cxn>
                <a:cxn ang="0">
                  <a:pos x="75" y="18"/>
                </a:cxn>
                <a:cxn ang="0">
                  <a:pos x="68" y="14"/>
                </a:cxn>
                <a:cxn ang="0">
                  <a:pos x="68" y="10"/>
                </a:cxn>
                <a:cxn ang="0">
                  <a:pos x="62" y="7"/>
                </a:cxn>
                <a:cxn ang="0">
                  <a:pos x="54" y="6"/>
                </a:cxn>
                <a:cxn ang="0">
                  <a:pos x="49" y="2"/>
                </a:cxn>
                <a:cxn ang="0">
                  <a:pos x="45" y="6"/>
                </a:cxn>
                <a:cxn ang="0">
                  <a:pos x="43" y="5"/>
                </a:cxn>
                <a:cxn ang="0">
                  <a:pos x="34" y="0"/>
                </a:cxn>
                <a:cxn ang="0">
                  <a:pos x="33" y="5"/>
                </a:cxn>
                <a:cxn ang="0">
                  <a:pos x="7" y="15"/>
                </a:cxn>
                <a:cxn ang="0">
                  <a:pos x="6" y="18"/>
                </a:cxn>
                <a:cxn ang="0">
                  <a:pos x="1" y="15"/>
                </a:cxn>
                <a:cxn ang="0">
                  <a:pos x="0" y="18"/>
                </a:cxn>
                <a:cxn ang="0">
                  <a:pos x="7" y="21"/>
                </a:cxn>
                <a:cxn ang="0">
                  <a:pos x="8" y="28"/>
                </a:cxn>
                <a:cxn ang="0">
                  <a:pos x="10" y="31"/>
                </a:cxn>
                <a:cxn ang="0">
                  <a:pos x="31" y="45"/>
                </a:cxn>
                <a:cxn ang="0">
                  <a:pos x="37" y="48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2" y="40"/>
                </a:cxn>
                <a:cxn ang="0">
                  <a:pos x="61" y="41"/>
                </a:cxn>
                <a:cxn ang="0">
                  <a:pos x="68" y="44"/>
                </a:cxn>
                <a:cxn ang="0">
                  <a:pos x="78" y="44"/>
                </a:cxn>
                <a:cxn ang="0">
                  <a:pos x="81" y="50"/>
                </a:cxn>
                <a:cxn ang="0">
                  <a:pos x="84" y="44"/>
                </a:cxn>
                <a:cxn ang="0">
                  <a:pos x="91" y="45"/>
                </a:cxn>
                <a:cxn ang="0">
                  <a:pos x="96" y="44"/>
                </a:cxn>
                <a:cxn ang="0">
                  <a:pos x="99" y="39"/>
                </a:cxn>
                <a:cxn ang="0">
                  <a:pos x="100" y="35"/>
                </a:cxn>
                <a:cxn ang="0">
                  <a:pos x="110" y="30"/>
                </a:cxn>
              </a:cxnLst>
              <a:rect l="0" t="0" r="r" b="b"/>
              <a:pathLst>
                <a:path w="111" h="51">
                  <a:moveTo>
                    <a:pt x="110" y="30"/>
                  </a:moveTo>
                  <a:lnTo>
                    <a:pt x="104" y="28"/>
                  </a:lnTo>
                  <a:lnTo>
                    <a:pt x="98" y="22"/>
                  </a:lnTo>
                  <a:lnTo>
                    <a:pt x="91" y="19"/>
                  </a:lnTo>
                  <a:lnTo>
                    <a:pt x="91" y="16"/>
                  </a:lnTo>
                  <a:lnTo>
                    <a:pt x="78" y="14"/>
                  </a:lnTo>
                  <a:lnTo>
                    <a:pt x="79" y="16"/>
                  </a:lnTo>
                  <a:lnTo>
                    <a:pt x="75" y="18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2" y="7"/>
                  </a:lnTo>
                  <a:lnTo>
                    <a:pt x="54" y="6"/>
                  </a:lnTo>
                  <a:lnTo>
                    <a:pt x="49" y="2"/>
                  </a:lnTo>
                  <a:lnTo>
                    <a:pt x="45" y="6"/>
                  </a:lnTo>
                  <a:lnTo>
                    <a:pt x="43" y="5"/>
                  </a:lnTo>
                  <a:lnTo>
                    <a:pt x="34" y="0"/>
                  </a:lnTo>
                  <a:lnTo>
                    <a:pt x="33" y="5"/>
                  </a:lnTo>
                  <a:lnTo>
                    <a:pt x="7" y="15"/>
                  </a:lnTo>
                  <a:lnTo>
                    <a:pt x="6" y="18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7" y="21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31" y="45"/>
                  </a:lnTo>
                  <a:lnTo>
                    <a:pt x="37" y="48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2" y="40"/>
                  </a:lnTo>
                  <a:lnTo>
                    <a:pt x="61" y="41"/>
                  </a:lnTo>
                  <a:lnTo>
                    <a:pt x="68" y="44"/>
                  </a:lnTo>
                  <a:lnTo>
                    <a:pt x="78" y="44"/>
                  </a:lnTo>
                  <a:lnTo>
                    <a:pt x="81" y="50"/>
                  </a:lnTo>
                  <a:lnTo>
                    <a:pt x="84" y="44"/>
                  </a:lnTo>
                  <a:lnTo>
                    <a:pt x="91" y="45"/>
                  </a:lnTo>
                  <a:lnTo>
                    <a:pt x="96" y="44"/>
                  </a:lnTo>
                  <a:lnTo>
                    <a:pt x="99" y="39"/>
                  </a:lnTo>
                  <a:lnTo>
                    <a:pt x="100" y="35"/>
                  </a:lnTo>
                  <a:lnTo>
                    <a:pt x="110" y="3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281"/>
            <p:cNvSpPr>
              <a:spLocks/>
            </p:cNvSpPr>
            <p:nvPr/>
          </p:nvSpPr>
          <p:spPr bwMode="auto">
            <a:xfrm>
              <a:off x="2857" y="1502"/>
              <a:ext cx="115" cy="56"/>
            </a:xfrm>
            <a:custGeom>
              <a:avLst/>
              <a:gdLst/>
              <a:ahLst/>
              <a:cxnLst>
                <a:cxn ang="0">
                  <a:pos x="114" y="33"/>
                </a:cxn>
                <a:cxn ang="0">
                  <a:pos x="108" y="31"/>
                </a:cxn>
                <a:cxn ang="0">
                  <a:pos x="102" y="24"/>
                </a:cxn>
                <a:cxn ang="0">
                  <a:pos x="95" y="21"/>
                </a:cxn>
                <a:cxn ang="0">
                  <a:pos x="94" y="18"/>
                </a:cxn>
                <a:cxn ang="0">
                  <a:pos x="81" y="15"/>
                </a:cxn>
                <a:cxn ang="0">
                  <a:pos x="82" y="18"/>
                </a:cxn>
                <a:cxn ang="0">
                  <a:pos x="78" y="20"/>
                </a:cxn>
                <a:cxn ang="0">
                  <a:pos x="70" y="15"/>
                </a:cxn>
                <a:cxn ang="0">
                  <a:pos x="70" y="11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51" y="3"/>
                </a:cxn>
                <a:cxn ang="0">
                  <a:pos x="46" y="6"/>
                </a:cxn>
                <a:cxn ang="0">
                  <a:pos x="45" y="5"/>
                </a:cxn>
                <a:cxn ang="0">
                  <a:pos x="35" y="0"/>
                </a:cxn>
                <a:cxn ang="0">
                  <a:pos x="34" y="5"/>
                </a:cxn>
                <a:cxn ang="0">
                  <a:pos x="7" y="17"/>
                </a:cxn>
                <a:cxn ang="0">
                  <a:pos x="6" y="20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7" y="23"/>
                </a:cxn>
                <a:cxn ang="0">
                  <a:pos x="8" y="31"/>
                </a:cxn>
                <a:cxn ang="0">
                  <a:pos x="11" y="35"/>
                </a:cxn>
                <a:cxn ang="0">
                  <a:pos x="32" y="50"/>
                </a:cxn>
                <a:cxn ang="0">
                  <a:pos x="39" y="52"/>
                </a:cxn>
                <a:cxn ang="0">
                  <a:pos x="46" y="52"/>
                </a:cxn>
                <a:cxn ang="0">
                  <a:pos x="51" y="49"/>
                </a:cxn>
                <a:cxn ang="0">
                  <a:pos x="53" y="44"/>
                </a:cxn>
                <a:cxn ang="0">
                  <a:pos x="63" y="45"/>
                </a:cxn>
                <a:cxn ang="0">
                  <a:pos x="70" y="49"/>
                </a:cxn>
                <a:cxn ang="0">
                  <a:pos x="81" y="49"/>
                </a:cxn>
                <a:cxn ang="0">
                  <a:pos x="84" y="55"/>
                </a:cxn>
                <a:cxn ang="0">
                  <a:pos x="87" y="49"/>
                </a:cxn>
                <a:cxn ang="0">
                  <a:pos x="95" y="50"/>
                </a:cxn>
                <a:cxn ang="0">
                  <a:pos x="99" y="48"/>
                </a:cxn>
                <a:cxn ang="0">
                  <a:pos x="103" y="43"/>
                </a:cxn>
                <a:cxn ang="0">
                  <a:pos x="103" y="39"/>
                </a:cxn>
                <a:cxn ang="0">
                  <a:pos x="114" y="33"/>
                </a:cxn>
              </a:cxnLst>
              <a:rect l="0" t="0" r="r" b="b"/>
              <a:pathLst>
                <a:path w="115" h="56">
                  <a:moveTo>
                    <a:pt x="114" y="33"/>
                  </a:moveTo>
                  <a:lnTo>
                    <a:pt x="108" y="31"/>
                  </a:lnTo>
                  <a:lnTo>
                    <a:pt x="102" y="24"/>
                  </a:lnTo>
                  <a:lnTo>
                    <a:pt x="95" y="21"/>
                  </a:lnTo>
                  <a:lnTo>
                    <a:pt x="94" y="18"/>
                  </a:lnTo>
                  <a:lnTo>
                    <a:pt x="81" y="15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0" y="15"/>
                  </a:lnTo>
                  <a:lnTo>
                    <a:pt x="70" y="11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1" y="3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35" y="0"/>
                  </a:lnTo>
                  <a:lnTo>
                    <a:pt x="34" y="5"/>
                  </a:lnTo>
                  <a:lnTo>
                    <a:pt x="7" y="17"/>
                  </a:lnTo>
                  <a:lnTo>
                    <a:pt x="6" y="20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7" y="23"/>
                  </a:lnTo>
                  <a:lnTo>
                    <a:pt x="8" y="31"/>
                  </a:lnTo>
                  <a:lnTo>
                    <a:pt x="11" y="35"/>
                  </a:lnTo>
                  <a:lnTo>
                    <a:pt x="32" y="50"/>
                  </a:lnTo>
                  <a:lnTo>
                    <a:pt x="39" y="52"/>
                  </a:lnTo>
                  <a:lnTo>
                    <a:pt x="46" y="52"/>
                  </a:lnTo>
                  <a:lnTo>
                    <a:pt x="51" y="49"/>
                  </a:lnTo>
                  <a:lnTo>
                    <a:pt x="53" y="44"/>
                  </a:lnTo>
                  <a:lnTo>
                    <a:pt x="63" y="45"/>
                  </a:lnTo>
                  <a:lnTo>
                    <a:pt x="70" y="49"/>
                  </a:lnTo>
                  <a:lnTo>
                    <a:pt x="81" y="49"/>
                  </a:lnTo>
                  <a:lnTo>
                    <a:pt x="84" y="55"/>
                  </a:lnTo>
                  <a:lnTo>
                    <a:pt x="87" y="49"/>
                  </a:lnTo>
                  <a:lnTo>
                    <a:pt x="95" y="50"/>
                  </a:lnTo>
                  <a:lnTo>
                    <a:pt x="99" y="48"/>
                  </a:lnTo>
                  <a:lnTo>
                    <a:pt x="103" y="43"/>
                  </a:lnTo>
                  <a:lnTo>
                    <a:pt x="103" y="39"/>
                  </a:lnTo>
                  <a:lnTo>
                    <a:pt x="114" y="3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282"/>
            <p:cNvSpPr>
              <a:spLocks/>
            </p:cNvSpPr>
            <p:nvPr/>
          </p:nvSpPr>
          <p:spPr bwMode="auto">
            <a:xfrm>
              <a:off x="2819" y="1546"/>
              <a:ext cx="123" cy="50"/>
            </a:xfrm>
            <a:custGeom>
              <a:avLst/>
              <a:gdLst/>
              <a:ahLst/>
              <a:cxnLst>
                <a:cxn ang="0">
                  <a:pos x="69" y="48"/>
                </a:cxn>
                <a:cxn ang="0">
                  <a:pos x="49" y="44"/>
                </a:cxn>
                <a:cxn ang="0">
                  <a:pos x="45" y="42"/>
                </a:cxn>
                <a:cxn ang="0">
                  <a:pos x="43" y="38"/>
                </a:cxn>
                <a:cxn ang="0">
                  <a:pos x="20" y="42"/>
                </a:cxn>
                <a:cxn ang="0">
                  <a:pos x="16" y="41"/>
                </a:cxn>
                <a:cxn ang="0">
                  <a:pos x="3" y="38"/>
                </a:cxn>
                <a:cxn ang="0">
                  <a:pos x="1" y="35"/>
                </a:cxn>
                <a:cxn ang="0">
                  <a:pos x="2" y="31"/>
                </a:cxn>
                <a:cxn ang="0">
                  <a:pos x="0" y="29"/>
                </a:cxn>
                <a:cxn ang="0">
                  <a:pos x="5" y="28"/>
                </a:cxn>
                <a:cxn ang="0">
                  <a:pos x="13" y="32"/>
                </a:cxn>
                <a:cxn ang="0">
                  <a:pos x="17" y="28"/>
                </a:cxn>
                <a:cxn ang="0">
                  <a:pos x="28" y="30"/>
                </a:cxn>
                <a:cxn ang="0">
                  <a:pos x="45" y="25"/>
                </a:cxn>
                <a:cxn ang="0">
                  <a:pos x="52" y="26"/>
                </a:cxn>
                <a:cxn ang="0">
                  <a:pos x="54" y="28"/>
                </a:cxn>
                <a:cxn ang="0">
                  <a:pos x="56" y="27"/>
                </a:cxn>
                <a:cxn ang="0">
                  <a:pos x="53" y="17"/>
                </a:cxn>
                <a:cxn ang="0">
                  <a:pos x="54" y="15"/>
                </a:cxn>
                <a:cxn ang="0">
                  <a:pos x="61" y="12"/>
                </a:cxn>
                <a:cxn ang="0">
                  <a:pos x="62" y="8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73" y="7"/>
                </a:cxn>
                <a:cxn ang="0">
                  <a:pos x="80" y="7"/>
                </a:cxn>
                <a:cxn ang="0">
                  <a:pos x="85" y="4"/>
                </a:cxn>
                <a:cxn ang="0">
                  <a:pos x="88" y="0"/>
                </a:cxn>
                <a:cxn ang="0">
                  <a:pos x="97" y="1"/>
                </a:cxn>
                <a:cxn ang="0">
                  <a:pos x="104" y="4"/>
                </a:cxn>
                <a:cxn ang="0">
                  <a:pos x="114" y="4"/>
                </a:cxn>
                <a:cxn ang="0">
                  <a:pos x="118" y="10"/>
                </a:cxn>
                <a:cxn ang="0">
                  <a:pos x="122" y="18"/>
                </a:cxn>
                <a:cxn ang="0">
                  <a:pos x="121" y="24"/>
                </a:cxn>
                <a:cxn ang="0">
                  <a:pos x="113" y="25"/>
                </a:cxn>
                <a:cxn ang="0">
                  <a:pos x="113" y="26"/>
                </a:cxn>
                <a:cxn ang="0">
                  <a:pos x="114" y="29"/>
                </a:cxn>
                <a:cxn ang="0">
                  <a:pos x="113" y="33"/>
                </a:cxn>
                <a:cxn ang="0">
                  <a:pos x="113" y="38"/>
                </a:cxn>
                <a:cxn ang="0">
                  <a:pos x="107" y="41"/>
                </a:cxn>
                <a:cxn ang="0">
                  <a:pos x="104" y="44"/>
                </a:cxn>
                <a:cxn ang="0">
                  <a:pos x="87" y="45"/>
                </a:cxn>
                <a:cxn ang="0">
                  <a:pos x="82" y="49"/>
                </a:cxn>
                <a:cxn ang="0">
                  <a:pos x="69" y="48"/>
                </a:cxn>
              </a:cxnLst>
              <a:rect l="0" t="0" r="r" b="b"/>
              <a:pathLst>
                <a:path w="123" h="50">
                  <a:moveTo>
                    <a:pt x="69" y="48"/>
                  </a:moveTo>
                  <a:lnTo>
                    <a:pt x="49" y="44"/>
                  </a:lnTo>
                  <a:lnTo>
                    <a:pt x="45" y="42"/>
                  </a:lnTo>
                  <a:lnTo>
                    <a:pt x="43" y="38"/>
                  </a:lnTo>
                  <a:lnTo>
                    <a:pt x="20" y="42"/>
                  </a:lnTo>
                  <a:lnTo>
                    <a:pt x="16" y="41"/>
                  </a:lnTo>
                  <a:lnTo>
                    <a:pt x="3" y="38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5" y="28"/>
                  </a:lnTo>
                  <a:lnTo>
                    <a:pt x="13" y="32"/>
                  </a:lnTo>
                  <a:lnTo>
                    <a:pt x="17" y="28"/>
                  </a:lnTo>
                  <a:lnTo>
                    <a:pt x="28" y="30"/>
                  </a:lnTo>
                  <a:lnTo>
                    <a:pt x="45" y="25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6" y="27"/>
                  </a:lnTo>
                  <a:lnTo>
                    <a:pt x="53" y="17"/>
                  </a:lnTo>
                  <a:lnTo>
                    <a:pt x="54" y="15"/>
                  </a:lnTo>
                  <a:lnTo>
                    <a:pt x="61" y="12"/>
                  </a:lnTo>
                  <a:lnTo>
                    <a:pt x="62" y="8"/>
                  </a:lnTo>
                  <a:lnTo>
                    <a:pt x="67" y="7"/>
                  </a:lnTo>
                  <a:lnTo>
                    <a:pt x="67" y="5"/>
                  </a:lnTo>
                  <a:lnTo>
                    <a:pt x="73" y="7"/>
                  </a:lnTo>
                  <a:lnTo>
                    <a:pt x="80" y="7"/>
                  </a:lnTo>
                  <a:lnTo>
                    <a:pt x="85" y="4"/>
                  </a:lnTo>
                  <a:lnTo>
                    <a:pt x="88" y="0"/>
                  </a:lnTo>
                  <a:lnTo>
                    <a:pt x="97" y="1"/>
                  </a:lnTo>
                  <a:lnTo>
                    <a:pt x="104" y="4"/>
                  </a:lnTo>
                  <a:lnTo>
                    <a:pt x="114" y="4"/>
                  </a:lnTo>
                  <a:lnTo>
                    <a:pt x="118" y="10"/>
                  </a:lnTo>
                  <a:lnTo>
                    <a:pt x="122" y="18"/>
                  </a:lnTo>
                  <a:lnTo>
                    <a:pt x="121" y="24"/>
                  </a:lnTo>
                  <a:lnTo>
                    <a:pt x="113" y="25"/>
                  </a:lnTo>
                  <a:lnTo>
                    <a:pt x="113" y="26"/>
                  </a:lnTo>
                  <a:lnTo>
                    <a:pt x="114" y="29"/>
                  </a:lnTo>
                  <a:lnTo>
                    <a:pt x="113" y="33"/>
                  </a:lnTo>
                  <a:lnTo>
                    <a:pt x="113" y="38"/>
                  </a:lnTo>
                  <a:lnTo>
                    <a:pt x="107" y="41"/>
                  </a:lnTo>
                  <a:lnTo>
                    <a:pt x="104" y="44"/>
                  </a:lnTo>
                  <a:lnTo>
                    <a:pt x="87" y="45"/>
                  </a:lnTo>
                  <a:lnTo>
                    <a:pt x="82" y="49"/>
                  </a:lnTo>
                  <a:lnTo>
                    <a:pt x="69" y="4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Freeform 283"/>
            <p:cNvSpPr>
              <a:spLocks/>
            </p:cNvSpPr>
            <p:nvPr/>
          </p:nvSpPr>
          <p:spPr bwMode="auto">
            <a:xfrm>
              <a:off x="2819" y="1546"/>
              <a:ext cx="128" cy="54"/>
            </a:xfrm>
            <a:custGeom>
              <a:avLst/>
              <a:gdLst/>
              <a:ahLst/>
              <a:cxnLst>
                <a:cxn ang="0">
                  <a:pos x="72" y="52"/>
                </a:cxn>
                <a:cxn ang="0">
                  <a:pos x="51" y="48"/>
                </a:cxn>
                <a:cxn ang="0">
                  <a:pos x="47" y="46"/>
                </a:cxn>
                <a:cxn ang="0">
                  <a:pos x="44" y="41"/>
                </a:cxn>
                <a:cxn ang="0">
                  <a:pos x="21" y="45"/>
                </a:cxn>
                <a:cxn ang="0">
                  <a:pos x="17" y="44"/>
                </a:cxn>
                <a:cxn ang="0">
                  <a:pos x="4" y="42"/>
                </a:cxn>
                <a:cxn ang="0">
                  <a:pos x="1" y="38"/>
                </a:cxn>
                <a:cxn ang="0">
                  <a:pos x="2" y="34"/>
                </a:cxn>
                <a:cxn ang="0">
                  <a:pos x="0" y="32"/>
                </a:cxn>
                <a:cxn ang="0">
                  <a:pos x="5" y="30"/>
                </a:cxn>
                <a:cxn ang="0">
                  <a:pos x="13" y="34"/>
                </a:cxn>
                <a:cxn ang="0">
                  <a:pos x="18" y="30"/>
                </a:cxn>
                <a:cxn ang="0">
                  <a:pos x="29" y="33"/>
                </a:cxn>
                <a:cxn ang="0">
                  <a:pos x="47" y="27"/>
                </a:cxn>
                <a:cxn ang="0">
                  <a:pos x="54" y="28"/>
                </a:cxn>
                <a:cxn ang="0">
                  <a:pos x="56" y="30"/>
                </a:cxn>
                <a:cxn ang="0">
                  <a:pos x="59" y="29"/>
                </a:cxn>
                <a:cxn ang="0">
                  <a:pos x="55" y="19"/>
                </a:cxn>
                <a:cxn ang="0">
                  <a:pos x="56" y="16"/>
                </a:cxn>
                <a:cxn ang="0">
                  <a:pos x="63" y="13"/>
                </a:cxn>
                <a:cxn ang="0">
                  <a:pos x="65" y="9"/>
                </a:cxn>
                <a:cxn ang="0">
                  <a:pos x="70" y="7"/>
                </a:cxn>
                <a:cxn ang="0">
                  <a:pos x="70" y="5"/>
                </a:cxn>
                <a:cxn ang="0">
                  <a:pos x="76" y="8"/>
                </a:cxn>
                <a:cxn ang="0">
                  <a:pos x="83" y="8"/>
                </a:cxn>
                <a:cxn ang="0">
                  <a:pos x="89" y="4"/>
                </a:cxn>
                <a:cxn ang="0">
                  <a:pos x="91" y="0"/>
                </a:cxn>
                <a:cxn ang="0">
                  <a:pos x="101" y="1"/>
                </a:cxn>
                <a:cxn ang="0">
                  <a:pos x="108" y="4"/>
                </a:cxn>
                <a:cxn ang="0">
                  <a:pos x="119" y="4"/>
                </a:cxn>
                <a:cxn ang="0">
                  <a:pos x="123" y="11"/>
                </a:cxn>
                <a:cxn ang="0">
                  <a:pos x="127" y="19"/>
                </a:cxn>
                <a:cxn ang="0">
                  <a:pos x="126" y="26"/>
                </a:cxn>
                <a:cxn ang="0">
                  <a:pos x="118" y="27"/>
                </a:cxn>
                <a:cxn ang="0">
                  <a:pos x="117" y="28"/>
                </a:cxn>
                <a:cxn ang="0">
                  <a:pos x="119" y="31"/>
                </a:cxn>
                <a:cxn ang="0">
                  <a:pos x="117" y="35"/>
                </a:cxn>
                <a:cxn ang="0">
                  <a:pos x="118" y="41"/>
                </a:cxn>
                <a:cxn ang="0">
                  <a:pos x="112" y="44"/>
                </a:cxn>
                <a:cxn ang="0">
                  <a:pos x="108" y="48"/>
                </a:cxn>
                <a:cxn ang="0">
                  <a:pos x="91" y="49"/>
                </a:cxn>
                <a:cxn ang="0">
                  <a:pos x="85" y="53"/>
                </a:cxn>
                <a:cxn ang="0">
                  <a:pos x="72" y="52"/>
                </a:cxn>
              </a:cxnLst>
              <a:rect l="0" t="0" r="r" b="b"/>
              <a:pathLst>
                <a:path w="128" h="54">
                  <a:moveTo>
                    <a:pt x="72" y="52"/>
                  </a:moveTo>
                  <a:lnTo>
                    <a:pt x="51" y="48"/>
                  </a:lnTo>
                  <a:lnTo>
                    <a:pt x="47" y="46"/>
                  </a:lnTo>
                  <a:lnTo>
                    <a:pt x="44" y="41"/>
                  </a:lnTo>
                  <a:lnTo>
                    <a:pt x="21" y="45"/>
                  </a:lnTo>
                  <a:lnTo>
                    <a:pt x="17" y="44"/>
                  </a:lnTo>
                  <a:lnTo>
                    <a:pt x="4" y="42"/>
                  </a:lnTo>
                  <a:lnTo>
                    <a:pt x="1" y="38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5" y="30"/>
                  </a:lnTo>
                  <a:lnTo>
                    <a:pt x="13" y="34"/>
                  </a:lnTo>
                  <a:lnTo>
                    <a:pt x="18" y="30"/>
                  </a:lnTo>
                  <a:lnTo>
                    <a:pt x="29" y="33"/>
                  </a:lnTo>
                  <a:lnTo>
                    <a:pt x="47" y="27"/>
                  </a:lnTo>
                  <a:lnTo>
                    <a:pt x="54" y="28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55" y="19"/>
                  </a:lnTo>
                  <a:lnTo>
                    <a:pt x="56" y="16"/>
                  </a:lnTo>
                  <a:lnTo>
                    <a:pt x="63" y="13"/>
                  </a:lnTo>
                  <a:lnTo>
                    <a:pt x="65" y="9"/>
                  </a:lnTo>
                  <a:lnTo>
                    <a:pt x="70" y="7"/>
                  </a:lnTo>
                  <a:lnTo>
                    <a:pt x="70" y="5"/>
                  </a:lnTo>
                  <a:lnTo>
                    <a:pt x="76" y="8"/>
                  </a:lnTo>
                  <a:lnTo>
                    <a:pt x="83" y="8"/>
                  </a:lnTo>
                  <a:lnTo>
                    <a:pt x="89" y="4"/>
                  </a:lnTo>
                  <a:lnTo>
                    <a:pt x="91" y="0"/>
                  </a:lnTo>
                  <a:lnTo>
                    <a:pt x="101" y="1"/>
                  </a:lnTo>
                  <a:lnTo>
                    <a:pt x="108" y="4"/>
                  </a:lnTo>
                  <a:lnTo>
                    <a:pt x="119" y="4"/>
                  </a:lnTo>
                  <a:lnTo>
                    <a:pt x="123" y="11"/>
                  </a:lnTo>
                  <a:lnTo>
                    <a:pt x="127" y="19"/>
                  </a:lnTo>
                  <a:lnTo>
                    <a:pt x="126" y="26"/>
                  </a:lnTo>
                  <a:lnTo>
                    <a:pt x="118" y="27"/>
                  </a:lnTo>
                  <a:lnTo>
                    <a:pt x="117" y="28"/>
                  </a:lnTo>
                  <a:lnTo>
                    <a:pt x="119" y="31"/>
                  </a:lnTo>
                  <a:lnTo>
                    <a:pt x="117" y="35"/>
                  </a:lnTo>
                  <a:lnTo>
                    <a:pt x="118" y="41"/>
                  </a:lnTo>
                  <a:lnTo>
                    <a:pt x="112" y="44"/>
                  </a:lnTo>
                  <a:lnTo>
                    <a:pt x="108" y="48"/>
                  </a:lnTo>
                  <a:lnTo>
                    <a:pt x="91" y="49"/>
                  </a:lnTo>
                  <a:lnTo>
                    <a:pt x="85" y="53"/>
                  </a:lnTo>
                  <a:lnTo>
                    <a:pt x="72" y="5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Freeform 284"/>
            <p:cNvSpPr>
              <a:spLocks/>
            </p:cNvSpPr>
            <p:nvPr/>
          </p:nvSpPr>
          <p:spPr bwMode="auto">
            <a:xfrm>
              <a:off x="2819" y="1581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285"/>
            <p:cNvSpPr>
              <a:spLocks/>
            </p:cNvSpPr>
            <p:nvPr/>
          </p:nvSpPr>
          <p:spPr bwMode="auto">
            <a:xfrm>
              <a:off x="2820" y="1581"/>
              <a:ext cx="6" cy="9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5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3" y="8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5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3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286"/>
            <p:cNvSpPr>
              <a:spLocks/>
            </p:cNvSpPr>
            <p:nvPr/>
          </p:nvSpPr>
          <p:spPr bwMode="auto">
            <a:xfrm>
              <a:off x="2776" y="1588"/>
              <a:ext cx="203" cy="188"/>
            </a:xfrm>
            <a:custGeom>
              <a:avLst/>
              <a:gdLst/>
              <a:ahLst/>
              <a:cxnLst>
                <a:cxn ang="0">
                  <a:pos x="24" y="63"/>
                </a:cxn>
                <a:cxn ang="0">
                  <a:pos x="34" y="54"/>
                </a:cxn>
                <a:cxn ang="0">
                  <a:pos x="57" y="63"/>
                </a:cxn>
                <a:cxn ang="0">
                  <a:pos x="74" y="91"/>
                </a:cxn>
                <a:cxn ang="0">
                  <a:pos x="80" y="94"/>
                </a:cxn>
                <a:cxn ang="0">
                  <a:pos x="88" y="102"/>
                </a:cxn>
                <a:cxn ang="0">
                  <a:pos x="108" y="118"/>
                </a:cxn>
                <a:cxn ang="0">
                  <a:pos x="126" y="127"/>
                </a:cxn>
                <a:cxn ang="0">
                  <a:pos x="132" y="131"/>
                </a:cxn>
                <a:cxn ang="0">
                  <a:pos x="143" y="140"/>
                </a:cxn>
                <a:cxn ang="0">
                  <a:pos x="153" y="142"/>
                </a:cxn>
                <a:cxn ang="0">
                  <a:pos x="158" y="172"/>
                </a:cxn>
                <a:cxn ang="0">
                  <a:pos x="157" y="182"/>
                </a:cxn>
                <a:cxn ang="0">
                  <a:pos x="163" y="187"/>
                </a:cxn>
                <a:cxn ang="0">
                  <a:pos x="171" y="178"/>
                </a:cxn>
                <a:cxn ang="0">
                  <a:pos x="180" y="165"/>
                </a:cxn>
                <a:cxn ang="0">
                  <a:pos x="169" y="149"/>
                </a:cxn>
                <a:cxn ang="0">
                  <a:pos x="173" y="137"/>
                </a:cxn>
                <a:cxn ang="0">
                  <a:pos x="193" y="140"/>
                </a:cxn>
                <a:cxn ang="0">
                  <a:pos x="199" y="148"/>
                </a:cxn>
                <a:cxn ang="0">
                  <a:pos x="191" y="129"/>
                </a:cxn>
                <a:cxn ang="0">
                  <a:pos x="156" y="112"/>
                </a:cxn>
                <a:cxn ang="0">
                  <a:pos x="160" y="106"/>
                </a:cxn>
                <a:cxn ang="0">
                  <a:pos x="144" y="105"/>
                </a:cxn>
                <a:cxn ang="0">
                  <a:pos x="135" y="101"/>
                </a:cxn>
                <a:cxn ang="0">
                  <a:pos x="113" y="70"/>
                </a:cxn>
                <a:cxn ang="0">
                  <a:pos x="92" y="55"/>
                </a:cxn>
                <a:cxn ang="0">
                  <a:pos x="94" y="44"/>
                </a:cxn>
                <a:cxn ang="0">
                  <a:pos x="91" y="39"/>
                </a:cxn>
                <a:cxn ang="0">
                  <a:pos x="106" y="27"/>
                </a:cxn>
                <a:cxn ang="0">
                  <a:pos x="113" y="31"/>
                </a:cxn>
                <a:cxn ang="0">
                  <a:pos x="111" y="24"/>
                </a:cxn>
                <a:cxn ang="0">
                  <a:pos x="110" y="17"/>
                </a:cxn>
                <a:cxn ang="0">
                  <a:pos x="112" y="11"/>
                </a:cxn>
                <a:cxn ang="0">
                  <a:pos x="88" y="5"/>
                </a:cxn>
                <a:cxn ang="0">
                  <a:pos x="63" y="4"/>
                </a:cxn>
                <a:cxn ang="0">
                  <a:pos x="58" y="9"/>
                </a:cxn>
                <a:cxn ang="0">
                  <a:pos x="53" y="15"/>
                </a:cxn>
                <a:cxn ang="0">
                  <a:pos x="35" y="23"/>
                </a:cxn>
                <a:cxn ang="0">
                  <a:pos x="26" y="13"/>
                </a:cxn>
                <a:cxn ang="0">
                  <a:pos x="3" y="24"/>
                </a:cxn>
                <a:cxn ang="0">
                  <a:pos x="4" y="36"/>
                </a:cxn>
                <a:cxn ang="0">
                  <a:pos x="0" y="43"/>
                </a:cxn>
                <a:cxn ang="0">
                  <a:pos x="3" y="53"/>
                </a:cxn>
                <a:cxn ang="0">
                  <a:pos x="13" y="59"/>
                </a:cxn>
              </a:cxnLst>
              <a:rect l="0" t="0" r="r" b="b"/>
              <a:pathLst>
                <a:path w="203" h="188">
                  <a:moveTo>
                    <a:pt x="14" y="66"/>
                  </a:moveTo>
                  <a:lnTo>
                    <a:pt x="24" y="63"/>
                  </a:lnTo>
                  <a:lnTo>
                    <a:pt x="29" y="56"/>
                  </a:lnTo>
                  <a:lnTo>
                    <a:pt x="34" y="54"/>
                  </a:lnTo>
                  <a:lnTo>
                    <a:pt x="40" y="55"/>
                  </a:lnTo>
                  <a:lnTo>
                    <a:pt x="57" y="63"/>
                  </a:lnTo>
                  <a:lnTo>
                    <a:pt x="64" y="81"/>
                  </a:lnTo>
                  <a:lnTo>
                    <a:pt x="74" y="91"/>
                  </a:lnTo>
                  <a:lnTo>
                    <a:pt x="76" y="95"/>
                  </a:lnTo>
                  <a:lnTo>
                    <a:pt x="80" y="94"/>
                  </a:lnTo>
                  <a:lnTo>
                    <a:pt x="83" y="96"/>
                  </a:lnTo>
                  <a:lnTo>
                    <a:pt x="88" y="102"/>
                  </a:lnTo>
                  <a:lnTo>
                    <a:pt x="90" y="102"/>
                  </a:lnTo>
                  <a:lnTo>
                    <a:pt x="108" y="118"/>
                  </a:lnTo>
                  <a:lnTo>
                    <a:pt x="120" y="118"/>
                  </a:lnTo>
                  <a:lnTo>
                    <a:pt x="126" y="127"/>
                  </a:lnTo>
                  <a:lnTo>
                    <a:pt x="132" y="129"/>
                  </a:lnTo>
                  <a:lnTo>
                    <a:pt x="132" y="131"/>
                  </a:lnTo>
                  <a:lnTo>
                    <a:pt x="139" y="131"/>
                  </a:lnTo>
                  <a:lnTo>
                    <a:pt x="143" y="140"/>
                  </a:lnTo>
                  <a:lnTo>
                    <a:pt x="150" y="145"/>
                  </a:lnTo>
                  <a:lnTo>
                    <a:pt x="153" y="142"/>
                  </a:lnTo>
                  <a:lnTo>
                    <a:pt x="165" y="169"/>
                  </a:lnTo>
                  <a:lnTo>
                    <a:pt x="158" y="172"/>
                  </a:lnTo>
                  <a:lnTo>
                    <a:pt x="160" y="176"/>
                  </a:lnTo>
                  <a:lnTo>
                    <a:pt x="157" y="182"/>
                  </a:lnTo>
                  <a:lnTo>
                    <a:pt x="158" y="187"/>
                  </a:lnTo>
                  <a:lnTo>
                    <a:pt x="163" y="187"/>
                  </a:lnTo>
                  <a:lnTo>
                    <a:pt x="167" y="180"/>
                  </a:lnTo>
                  <a:lnTo>
                    <a:pt x="171" y="178"/>
                  </a:lnTo>
                  <a:lnTo>
                    <a:pt x="173" y="168"/>
                  </a:lnTo>
                  <a:lnTo>
                    <a:pt x="180" y="165"/>
                  </a:lnTo>
                  <a:lnTo>
                    <a:pt x="179" y="156"/>
                  </a:lnTo>
                  <a:lnTo>
                    <a:pt x="169" y="149"/>
                  </a:lnTo>
                  <a:lnTo>
                    <a:pt x="170" y="141"/>
                  </a:lnTo>
                  <a:lnTo>
                    <a:pt x="173" y="137"/>
                  </a:lnTo>
                  <a:lnTo>
                    <a:pt x="179" y="134"/>
                  </a:lnTo>
                  <a:lnTo>
                    <a:pt x="193" y="140"/>
                  </a:lnTo>
                  <a:lnTo>
                    <a:pt x="196" y="145"/>
                  </a:lnTo>
                  <a:lnTo>
                    <a:pt x="199" y="148"/>
                  </a:lnTo>
                  <a:lnTo>
                    <a:pt x="202" y="142"/>
                  </a:lnTo>
                  <a:lnTo>
                    <a:pt x="191" y="129"/>
                  </a:lnTo>
                  <a:lnTo>
                    <a:pt x="156" y="115"/>
                  </a:lnTo>
                  <a:lnTo>
                    <a:pt x="156" y="112"/>
                  </a:lnTo>
                  <a:lnTo>
                    <a:pt x="160" y="108"/>
                  </a:lnTo>
                  <a:lnTo>
                    <a:pt x="160" y="106"/>
                  </a:lnTo>
                  <a:lnTo>
                    <a:pt x="157" y="104"/>
                  </a:lnTo>
                  <a:lnTo>
                    <a:pt x="144" y="105"/>
                  </a:lnTo>
                  <a:lnTo>
                    <a:pt x="144" y="107"/>
                  </a:lnTo>
                  <a:lnTo>
                    <a:pt x="135" y="101"/>
                  </a:lnTo>
                  <a:lnTo>
                    <a:pt x="125" y="91"/>
                  </a:lnTo>
                  <a:lnTo>
                    <a:pt x="113" y="70"/>
                  </a:lnTo>
                  <a:lnTo>
                    <a:pt x="95" y="59"/>
                  </a:lnTo>
                  <a:lnTo>
                    <a:pt x="92" y="55"/>
                  </a:lnTo>
                  <a:lnTo>
                    <a:pt x="92" y="50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1" y="39"/>
                  </a:lnTo>
                  <a:lnTo>
                    <a:pt x="90" y="33"/>
                  </a:lnTo>
                  <a:lnTo>
                    <a:pt x="106" y="27"/>
                  </a:lnTo>
                  <a:lnTo>
                    <a:pt x="113" y="27"/>
                  </a:lnTo>
                  <a:lnTo>
                    <a:pt x="113" y="31"/>
                  </a:lnTo>
                  <a:lnTo>
                    <a:pt x="117" y="29"/>
                  </a:lnTo>
                  <a:lnTo>
                    <a:pt x="111" y="24"/>
                  </a:lnTo>
                  <a:lnTo>
                    <a:pt x="109" y="21"/>
                  </a:lnTo>
                  <a:lnTo>
                    <a:pt x="110" y="17"/>
                  </a:lnTo>
                  <a:lnTo>
                    <a:pt x="108" y="17"/>
                  </a:lnTo>
                  <a:lnTo>
                    <a:pt x="112" y="11"/>
                  </a:lnTo>
                  <a:lnTo>
                    <a:pt x="91" y="7"/>
                  </a:lnTo>
                  <a:lnTo>
                    <a:pt x="88" y="5"/>
                  </a:lnTo>
                  <a:lnTo>
                    <a:pt x="85" y="0"/>
                  </a:lnTo>
                  <a:lnTo>
                    <a:pt x="63" y="4"/>
                  </a:lnTo>
                  <a:lnTo>
                    <a:pt x="58" y="3"/>
                  </a:lnTo>
                  <a:lnTo>
                    <a:pt x="58" y="9"/>
                  </a:lnTo>
                  <a:lnTo>
                    <a:pt x="53" y="9"/>
                  </a:lnTo>
                  <a:lnTo>
                    <a:pt x="53" y="15"/>
                  </a:lnTo>
                  <a:lnTo>
                    <a:pt x="40" y="12"/>
                  </a:lnTo>
                  <a:lnTo>
                    <a:pt x="35" y="23"/>
                  </a:lnTo>
                  <a:lnTo>
                    <a:pt x="28" y="18"/>
                  </a:lnTo>
                  <a:lnTo>
                    <a:pt x="26" y="13"/>
                  </a:lnTo>
                  <a:lnTo>
                    <a:pt x="16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4" y="36"/>
                  </a:lnTo>
                  <a:lnTo>
                    <a:pt x="0" y="39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13" y="59"/>
                  </a:lnTo>
                  <a:lnTo>
                    <a:pt x="14" y="6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87"/>
            <p:cNvSpPr>
              <a:spLocks/>
            </p:cNvSpPr>
            <p:nvPr/>
          </p:nvSpPr>
          <p:spPr bwMode="auto">
            <a:xfrm>
              <a:off x="2776" y="1588"/>
              <a:ext cx="209" cy="193"/>
            </a:xfrm>
            <a:custGeom>
              <a:avLst/>
              <a:gdLst/>
              <a:ahLst/>
              <a:cxnLst>
                <a:cxn ang="0">
                  <a:pos x="25" y="65"/>
                </a:cxn>
                <a:cxn ang="0">
                  <a:pos x="35" y="55"/>
                </a:cxn>
                <a:cxn ang="0">
                  <a:pos x="58" y="64"/>
                </a:cxn>
                <a:cxn ang="0">
                  <a:pos x="76" y="93"/>
                </a:cxn>
                <a:cxn ang="0">
                  <a:pos x="82" y="97"/>
                </a:cxn>
                <a:cxn ang="0">
                  <a:pos x="90" y="105"/>
                </a:cxn>
                <a:cxn ang="0">
                  <a:pos x="112" y="122"/>
                </a:cxn>
                <a:cxn ang="0">
                  <a:pos x="130" y="130"/>
                </a:cxn>
                <a:cxn ang="0">
                  <a:pos x="135" y="135"/>
                </a:cxn>
                <a:cxn ang="0">
                  <a:pos x="147" y="144"/>
                </a:cxn>
                <a:cxn ang="0">
                  <a:pos x="158" y="146"/>
                </a:cxn>
                <a:cxn ang="0">
                  <a:pos x="163" y="177"/>
                </a:cxn>
                <a:cxn ang="0">
                  <a:pos x="162" y="187"/>
                </a:cxn>
                <a:cxn ang="0">
                  <a:pos x="168" y="192"/>
                </a:cxn>
                <a:cxn ang="0">
                  <a:pos x="176" y="182"/>
                </a:cxn>
                <a:cxn ang="0">
                  <a:pos x="185" y="169"/>
                </a:cxn>
                <a:cxn ang="0">
                  <a:pos x="174" y="153"/>
                </a:cxn>
                <a:cxn ang="0">
                  <a:pos x="178" y="141"/>
                </a:cxn>
                <a:cxn ang="0">
                  <a:pos x="198" y="144"/>
                </a:cxn>
                <a:cxn ang="0">
                  <a:pos x="205" y="151"/>
                </a:cxn>
                <a:cxn ang="0">
                  <a:pos x="196" y="132"/>
                </a:cxn>
                <a:cxn ang="0">
                  <a:pos x="160" y="114"/>
                </a:cxn>
                <a:cxn ang="0">
                  <a:pos x="165" y="108"/>
                </a:cxn>
                <a:cxn ang="0">
                  <a:pos x="148" y="107"/>
                </a:cxn>
                <a:cxn ang="0">
                  <a:pos x="139" y="104"/>
                </a:cxn>
                <a:cxn ang="0">
                  <a:pos x="117" y="72"/>
                </a:cxn>
                <a:cxn ang="0">
                  <a:pos x="95" y="56"/>
                </a:cxn>
                <a:cxn ang="0">
                  <a:pos x="96" y="45"/>
                </a:cxn>
                <a:cxn ang="0">
                  <a:pos x="94" y="41"/>
                </a:cxn>
                <a:cxn ang="0">
                  <a:pos x="109" y="28"/>
                </a:cxn>
                <a:cxn ang="0">
                  <a:pos x="116" y="32"/>
                </a:cxn>
                <a:cxn ang="0">
                  <a:pos x="114" y="25"/>
                </a:cxn>
                <a:cxn ang="0">
                  <a:pos x="113" y="18"/>
                </a:cxn>
                <a:cxn ang="0">
                  <a:pos x="115" y="11"/>
                </a:cxn>
                <a:cxn ang="0">
                  <a:pos x="90" y="5"/>
                </a:cxn>
                <a:cxn ang="0">
                  <a:pos x="65" y="4"/>
                </a:cxn>
                <a:cxn ang="0">
                  <a:pos x="59" y="9"/>
                </a:cxn>
                <a:cxn ang="0">
                  <a:pos x="55" y="16"/>
                </a:cxn>
                <a:cxn ang="0">
                  <a:pos x="36" y="24"/>
                </a:cxn>
                <a:cxn ang="0">
                  <a:pos x="27" y="13"/>
                </a:cxn>
                <a:cxn ang="0">
                  <a:pos x="4" y="25"/>
                </a:cxn>
                <a:cxn ang="0">
                  <a:pos x="4" y="37"/>
                </a:cxn>
                <a:cxn ang="0">
                  <a:pos x="0" y="44"/>
                </a:cxn>
                <a:cxn ang="0">
                  <a:pos x="3" y="55"/>
                </a:cxn>
                <a:cxn ang="0">
                  <a:pos x="13" y="61"/>
                </a:cxn>
              </a:cxnLst>
              <a:rect l="0" t="0" r="r" b="b"/>
              <a:pathLst>
                <a:path w="209" h="193">
                  <a:moveTo>
                    <a:pt x="14" y="68"/>
                  </a:moveTo>
                  <a:lnTo>
                    <a:pt x="25" y="65"/>
                  </a:lnTo>
                  <a:lnTo>
                    <a:pt x="30" y="57"/>
                  </a:lnTo>
                  <a:lnTo>
                    <a:pt x="35" y="55"/>
                  </a:lnTo>
                  <a:lnTo>
                    <a:pt x="41" y="56"/>
                  </a:lnTo>
                  <a:lnTo>
                    <a:pt x="58" y="64"/>
                  </a:lnTo>
                  <a:lnTo>
                    <a:pt x="66" y="84"/>
                  </a:lnTo>
                  <a:lnTo>
                    <a:pt x="76" y="93"/>
                  </a:lnTo>
                  <a:lnTo>
                    <a:pt x="78" y="98"/>
                  </a:lnTo>
                  <a:lnTo>
                    <a:pt x="82" y="97"/>
                  </a:lnTo>
                  <a:lnTo>
                    <a:pt x="85" y="99"/>
                  </a:lnTo>
                  <a:lnTo>
                    <a:pt x="90" y="105"/>
                  </a:lnTo>
                  <a:lnTo>
                    <a:pt x="93" y="105"/>
                  </a:lnTo>
                  <a:lnTo>
                    <a:pt x="112" y="122"/>
                  </a:lnTo>
                  <a:lnTo>
                    <a:pt x="124" y="122"/>
                  </a:lnTo>
                  <a:lnTo>
                    <a:pt x="130" y="130"/>
                  </a:lnTo>
                  <a:lnTo>
                    <a:pt x="135" y="132"/>
                  </a:lnTo>
                  <a:lnTo>
                    <a:pt x="135" y="135"/>
                  </a:lnTo>
                  <a:lnTo>
                    <a:pt x="143" y="135"/>
                  </a:lnTo>
                  <a:lnTo>
                    <a:pt x="147" y="144"/>
                  </a:lnTo>
                  <a:lnTo>
                    <a:pt x="155" y="149"/>
                  </a:lnTo>
                  <a:lnTo>
                    <a:pt x="158" y="146"/>
                  </a:lnTo>
                  <a:lnTo>
                    <a:pt x="170" y="174"/>
                  </a:lnTo>
                  <a:lnTo>
                    <a:pt x="163" y="177"/>
                  </a:lnTo>
                  <a:lnTo>
                    <a:pt x="165" y="181"/>
                  </a:lnTo>
                  <a:lnTo>
                    <a:pt x="162" y="187"/>
                  </a:lnTo>
                  <a:lnTo>
                    <a:pt x="163" y="192"/>
                  </a:lnTo>
                  <a:lnTo>
                    <a:pt x="168" y="192"/>
                  </a:lnTo>
                  <a:lnTo>
                    <a:pt x="172" y="185"/>
                  </a:lnTo>
                  <a:lnTo>
                    <a:pt x="176" y="182"/>
                  </a:lnTo>
                  <a:lnTo>
                    <a:pt x="178" y="173"/>
                  </a:lnTo>
                  <a:lnTo>
                    <a:pt x="185" y="169"/>
                  </a:lnTo>
                  <a:lnTo>
                    <a:pt x="184" y="160"/>
                  </a:lnTo>
                  <a:lnTo>
                    <a:pt x="174" y="153"/>
                  </a:lnTo>
                  <a:lnTo>
                    <a:pt x="175" y="144"/>
                  </a:lnTo>
                  <a:lnTo>
                    <a:pt x="178" y="141"/>
                  </a:lnTo>
                  <a:lnTo>
                    <a:pt x="184" y="137"/>
                  </a:lnTo>
                  <a:lnTo>
                    <a:pt x="198" y="144"/>
                  </a:lnTo>
                  <a:lnTo>
                    <a:pt x="202" y="149"/>
                  </a:lnTo>
                  <a:lnTo>
                    <a:pt x="205" y="151"/>
                  </a:lnTo>
                  <a:lnTo>
                    <a:pt x="208" y="145"/>
                  </a:lnTo>
                  <a:lnTo>
                    <a:pt x="196" y="132"/>
                  </a:lnTo>
                  <a:lnTo>
                    <a:pt x="161" y="118"/>
                  </a:lnTo>
                  <a:lnTo>
                    <a:pt x="160" y="114"/>
                  </a:lnTo>
                  <a:lnTo>
                    <a:pt x="165" y="111"/>
                  </a:lnTo>
                  <a:lnTo>
                    <a:pt x="165" y="108"/>
                  </a:lnTo>
                  <a:lnTo>
                    <a:pt x="162" y="107"/>
                  </a:lnTo>
                  <a:lnTo>
                    <a:pt x="148" y="107"/>
                  </a:lnTo>
                  <a:lnTo>
                    <a:pt x="148" y="110"/>
                  </a:lnTo>
                  <a:lnTo>
                    <a:pt x="139" y="104"/>
                  </a:lnTo>
                  <a:lnTo>
                    <a:pt x="128" y="93"/>
                  </a:lnTo>
                  <a:lnTo>
                    <a:pt x="117" y="72"/>
                  </a:lnTo>
                  <a:lnTo>
                    <a:pt x="97" y="61"/>
                  </a:lnTo>
                  <a:lnTo>
                    <a:pt x="95" y="56"/>
                  </a:lnTo>
                  <a:lnTo>
                    <a:pt x="95" y="51"/>
                  </a:lnTo>
                  <a:lnTo>
                    <a:pt x="96" y="45"/>
                  </a:lnTo>
                  <a:lnTo>
                    <a:pt x="96" y="43"/>
                  </a:lnTo>
                  <a:lnTo>
                    <a:pt x="94" y="41"/>
                  </a:lnTo>
                  <a:lnTo>
                    <a:pt x="93" y="34"/>
                  </a:lnTo>
                  <a:lnTo>
                    <a:pt x="109" y="28"/>
                  </a:lnTo>
                  <a:lnTo>
                    <a:pt x="117" y="27"/>
                  </a:lnTo>
                  <a:lnTo>
                    <a:pt x="116" y="32"/>
                  </a:lnTo>
                  <a:lnTo>
                    <a:pt x="120" y="30"/>
                  </a:lnTo>
                  <a:lnTo>
                    <a:pt x="114" y="25"/>
                  </a:lnTo>
                  <a:lnTo>
                    <a:pt x="112" y="21"/>
                  </a:lnTo>
                  <a:lnTo>
                    <a:pt x="113" y="18"/>
                  </a:lnTo>
                  <a:lnTo>
                    <a:pt x="112" y="18"/>
                  </a:lnTo>
                  <a:lnTo>
                    <a:pt x="115" y="11"/>
                  </a:lnTo>
                  <a:lnTo>
                    <a:pt x="94" y="7"/>
                  </a:lnTo>
                  <a:lnTo>
                    <a:pt x="90" y="5"/>
                  </a:lnTo>
                  <a:lnTo>
                    <a:pt x="88" y="0"/>
                  </a:lnTo>
                  <a:lnTo>
                    <a:pt x="65" y="4"/>
                  </a:lnTo>
                  <a:lnTo>
                    <a:pt x="60" y="4"/>
                  </a:lnTo>
                  <a:lnTo>
                    <a:pt x="59" y="9"/>
                  </a:lnTo>
                  <a:lnTo>
                    <a:pt x="55" y="10"/>
                  </a:lnTo>
                  <a:lnTo>
                    <a:pt x="55" y="16"/>
                  </a:lnTo>
                  <a:lnTo>
                    <a:pt x="41" y="12"/>
                  </a:lnTo>
                  <a:lnTo>
                    <a:pt x="36" y="24"/>
                  </a:lnTo>
                  <a:lnTo>
                    <a:pt x="28" y="18"/>
                  </a:lnTo>
                  <a:lnTo>
                    <a:pt x="27" y="13"/>
                  </a:lnTo>
                  <a:lnTo>
                    <a:pt x="17" y="23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4" y="37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3" y="47"/>
                  </a:lnTo>
                  <a:lnTo>
                    <a:pt x="3" y="55"/>
                  </a:lnTo>
                  <a:lnTo>
                    <a:pt x="5" y="60"/>
                  </a:lnTo>
                  <a:lnTo>
                    <a:pt x="13" y="61"/>
                  </a:lnTo>
                  <a:lnTo>
                    <a:pt x="14" y="6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88"/>
            <p:cNvSpPr>
              <a:spLocks/>
            </p:cNvSpPr>
            <p:nvPr/>
          </p:nvSpPr>
          <p:spPr bwMode="auto">
            <a:xfrm>
              <a:off x="2890" y="1597"/>
              <a:ext cx="96" cy="72"/>
            </a:xfrm>
            <a:custGeom>
              <a:avLst/>
              <a:gdLst/>
              <a:ahLst/>
              <a:cxnLst>
                <a:cxn ang="0">
                  <a:pos x="82" y="13"/>
                </a:cxn>
                <a:cxn ang="0">
                  <a:pos x="70" y="16"/>
                </a:cxn>
                <a:cxn ang="0">
                  <a:pos x="62" y="13"/>
                </a:cxn>
                <a:cxn ang="0">
                  <a:pos x="48" y="2"/>
                </a:cxn>
                <a:cxn ang="0">
                  <a:pos x="46" y="2"/>
                </a:cxn>
                <a:cxn ang="0">
                  <a:pos x="42" y="0"/>
                </a:cxn>
                <a:cxn ang="0">
                  <a:pos x="42" y="4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34" y="11"/>
                </a:cxn>
                <a:cxn ang="0">
                  <a:pos x="34" y="14"/>
                </a:cxn>
                <a:cxn ang="0">
                  <a:pos x="27" y="18"/>
                </a:cxn>
                <a:cxn ang="0">
                  <a:pos x="28" y="24"/>
                </a:cxn>
                <a:cxn ang="0">
                  <a:pos x="26" y="25"/>
                </a:cxn>
                <a:cxn ang="0">
                  <a:pos x="22" y="23"/>
                </a:cxn>
                <a:cxn ang="0">
                  <a:pos x="20" y="24"/>
                </a:cxn>
                <a:cxn ang="0">
                  <a:pos x="16" y="19"/>
                </a:cxn>
                <a:cxn ang="0">
                  <a:pos x="13" y="23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6" y="34"/>
                </a:cxn>
                <a:cxn ang="0">
                  <a:pos x="9" y="35"/>
                </a:cxn>
                <a:cxn ang="0">
                  <a:pos x="13" y="25"/>
                </a:cxn>
                <a:cxn ang="0">
                  <a:pos x="17" y="26"/>
                </a:cxn>
                <a:cxn ang="0">
                  <a:pos x="22" y="30"/>
                </a:cxn>
                <a:cxn ang="0">
                  <a:pos x="26" y="40"/>
                </a:cxn>
                <a:cxn ang="0">
                  <a:pos x="32" y="45"/>
                </a:cxn>
                <a:cxn ang="0">
                  <a:pos x="29" y="45"/>
                </a:cxn>
                <a:cxn ang="0">
                  <a:pos x="29" y="48"/>
                </a:cxn>
                <a:cxn ang="0">
                  <a:pos x="41" y="57"/>
                </a:cxn>
                <a:cxn ang="0">
                  <a:pos x="43" y="61"/>
                </a:cxn>
                <a:cxn ang="0">
                  <a:pos x="57" y="63"/>
                </a:cxn>
                <a:cxn ang="0">
                  <a:pos x="68" y="71"/>
                </a:cxn>
                <a:cxn ang="0">
                  <a:pos x="71" y="70"/>
                </a:cxn>
                <a:cxn ang="0">
                  <a:pos x="63" y="64"/>
                </a:cxn>
                <a:cxn ang="0">
                  <a:pos x="62" y="61"/>
                </a:cxn>
                <a:cxn ang="0">
                  <a:pos x="44" y="45"/>
                </a:cxn>
                <a:cxn ang="0">
                  <a:pos x="43" y="40"/>
                </a:cxn>
                <a:cxn ang="0">
                  <a:pos x="40" y="35"/>
                </a:cxn>
                <a:cxn ang="0">
                  <a:pos x="36" y="33"/>
                </a:cxn>
                <a:cxn ang="0">
                  <a:pos x="36" y="26"/>
                </a:cxn>
                <a:cxn ang="0">
                  <a:pos x="40" y="25"/>
                </a:cxn>
                <a:cxn ang="0">
                  <a:pos x="45" y="29"/>
                </a:cxn>
                <a:cxn ang="0">
                  <a:pos x="48" y="25"/>
                </a:cxn>
                <a:cxn ang="0">
                  <a:pos x="51" y="25"/>
                </a:cxn>
                <a:cxn ang="0">
                  <a:pos x="55" y="24"/>
                </a:cxn>
                <a:cxn ang="0">
                  <a:pos x="70" y="29"/>
                </a:cxn>
                <a:cxn ang="0">
                  <a:pos x="72" y="27"/>
                </a:cxn>
                <a:cxn ang="0">
                  <a:pos x="83" y="28"/>
                </a:cxn>
                <a:cxn ang="0">
                  <a:pos x="87" y="33"/>
                </a:cxn>
                <a:cxn ang="0">
                  <a:pos x="91" y="32"/>
                </a:cxn>
                <a:cxn ang="0">
                  <a:pos x="91" y="26"/>
                </a:cxn>
                <a:cxn ang="0">
                  <a:pos x="95" y="24"/>
                </a:cxn>
                <a:cxn ang="0">
                  <a:pos x="87" y="23"/>
                </a:cxn>
                <a:cxn ang="0">
                  <a:pos x="88" y="19"/>
                </a:cxn>
                <a:cxn ang="0">
                  <a:pos x="85" y="19"/>
                </a:cxn>
                <a:cxn ang="0">
                  <a:pos x="85" y="14"/>
                </a:cxn>
                <a:cxn ang="0">
                  <a:pos x="82" y="13"/>
                </a:cxn>
              </a:cxnLst>
              <a:rect l="0" t="0" r="r" b="b"/>
              <a:pathLst>
                <a:path w="96" h="72">
                  <a:moveTo>
                    <a:pt x="82" y="13"/>
                  </a:moveTo>
                  <a:lnTo>
                    <a:pt x="70" y="16"/>
                  </a:lnTo>
                  <a:lnTo>
                    <a:pt x="62" y="13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4" y="11"/>
                  </a:lnTo>
                  <a:lnTo>
                    <a:pt x="34" y="14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6" y="25"/>
                  </a:lnTo>
                  <a:lnTo>
                    <a:pt x="22" y="23"/>
                  </a:lnTo>
                  <a:lnTo>
                    <a:pt x="20" y="24"/>
                  </a:lnTo>
                  <a:lnTo>
                    <a:pt x="16" y="19"/>
                  </a:lnTo>
                  <a:lnTo>
                    <a:pt x="13" y="23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9" y="35"/>
                  </a:lnTo>
                  <a:lnTo>
                    <a:pt x="13" y="25"/>
                  </a:lnTo>
                  <a:lnTo>
                    <a:pt x="17" y="26"/>
                  </a:lnTo>
                  <a:lnTo>
                    <a:pt x="22" y="30"/>
                  </a:lnTo>
                  <a:lnTo>
                    <a:pt x="26" y="40"/>
                  </a:lnTo>
                  <a:lnTo>
                    <a:pt x="32" y="45"/>
                  </a:lnTo>
                  <a:lnTo>
                    <a:pt x="29" y="45"/>
                  </a:lnTo>
                  <a:lnTo>
                    <a:pt x="29" y="48"/>
                  </a:lnTo>
                  <a:lnTo>
                    <a:pt x="41" y="57"/>
                  </a:lnTo>
                  <a:lnTo>
                    <a:pt x="43" y="61"/>
                  </a:lnTo>
                  <a:lnTo>
                    <a:pt x="57" y="63"/>
                  </a:lnTo>
                  <a:lnTo>
                    <a:pt x="68" y="71"/>
                  </a:lnTo>
                  <a:lnTo>
                    <a:pt x="71" y="70"/>
                  </a:lnTo>
                  <a:lnTo>
                    <a:pt x="63" y="64"/>
                  </a:lnTo>
                  <a:lnTo>
                    <a:pt x="62" y="61"/>
                  </a:lnTo>
                  <a:lnTo>
                    <a:pt x="44" y="45"/>
                  </a:lnTo>
                  <a:lnTo>
                    <a:pt x="43" y="40"/>
                  </a:lnTo>
                  <a:lnTo>
                    <a:pt x="40" y="35"/>
                  </a:lnTo>
                  <a:lnTo>
                    <a:pt x="36" y="33"/>
                  </a:lnTo>
                  <a:lnTo>
                    <a:pt x="36" y="26"/>
                  </a:lnTo>
                  <a:lnTo>
                    <a:pt x="40" y="25"/>
                  </a:lnTo>
                  <a:lnTo>
                    <a:pt x="45" y="29"/>
                  </a:lnTo>
                  <a:lnTo>
                    <a:pt x="48" y="25"/>
                  </a:lnTo>
                  <a:lnTo>
                    <a:pt x="51" y="25"/>
                  </a:lnTo>
                  <a:lnTo>
                    <a:pt x="55" y="24"/>
                  </a:lnTo>
                  <a:lnTo>
                    <a:pt x="70" y="29"/>
                  </a:lnTo>
                  <a:lnTo>
                    <a:pt x="72" y="27"/>
                  </a:lnTo>
                  <a:lnTo>
                    <a:pt x="83" y="28"/>
                  </a:lnTo>
                  <a:lnTo>
                    <a:pt x="87" y="33"/>
                  </a:lnTo>
                  <a:lnTo>
                    <a:pt x="91" y="32"/>
                  </a:lnTo>
                  <a:lnTo>
                    <a:pt x="91" y="26"/>
                  </a:lnTo>
                  <a:lnTo>
                    <a:pt x="95" y="24"/>
                  </a:lnTo>
                  <a:lnTo>
                    <a:pt x="87" y="23"/>
                  </a:lnTo>
                  <a:lnTo>
                    <a:pt x="88" y="19"/>
                  </a:lnTo>
                  <a:lnTo>
                    <a:pt x="85" y="19"/>
                  </a:lnTo>
                  <a:lnTo>
                    <a:pt x="85" y="14"/>
                  </a:lnTo>
                  <a:lnTo>
                    <a:pt x="82" y="1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89"/>
            <p:cNvSpPr>
              <a:spLocks/>
            </p:cNvSpPr>
            <p:nvPr/>
          </p:nvSpPr>
          <p:spPr bwMode="auto">
            <a:xfrm>
              <a:off x="2890" y="1597"/>
              <a:ext cx="101" cy="77"/>
            </a:xfrm>
            <a:custGeom>
              <a:avLst/>
              <a:gdLst/>
              <a:ahLst/>
              <a:cxnLst>
                <a:cxn ang="0">
                  <a:pos x="87" y="13"/>
                </a:cxn>
                <a:cxn ang="0">
                  <a:pos x="73" y="17"/>
                </a:cxn>
                <a:cxn ang="0">
                  <a:pos x="65" y="13"/>
                </a:cxn>
                <a:cxn ang="0">
                  <a:pos x="50" y="2"/>
                </a:cxn>
                <a:cxn ang="0">
                  <a:pos x="49" y="2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34" y="8"/>
                </a:cxn>
                <a:cxn ang="0">
                  <a:pos x="34" y="11"/>
                </a:cxn>
                <a:cxn ang="0">
                  <a:pos x="35" y="12"/>
                </a:cxn>
                <a:cxn ang="0">
                  <a:pos x="35" y="15"/>
                </a:cxn>
                <a:cxn ang="0">
                  <a:pos x="28" y="20"/>
                </a:cxn>
                <a:cxn ang="0">
                  <a:pos x="29" y="26"/>
                </a:cxn>
                <a:cxn ang="0">
                  <a:pos x="27" y="27"/>
                </a:cxn>
                <a:cxn ang="0">
                  <a:pos x="23" y="24"/>
                </a:cxn>
                <a:cxn ang="0">
                  <a:pos x="21" y="26"/>
                </a:cxn>
                <a:cxn ang="0">
                  <a:pos x="17" y="21"/>
                </a:cxn>
                <a:cxn ang="0">
                  <a:pos x="14" y="25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6" y="37"/>
                </a:cxn>
                <a:cxn ang="0">
                  <a:pos x="10" y="38"/>
                </a:cxn>
                <a:cxn ang="0">
                  <a:pos x="14" y="27"/>
                </a:cxn>
                <a:cxn ang="0">
                  <a:pos x="18" y="28"/>
                </a:cxn>
                <a:cxn ang="0">
                  <a:pos x="23" y="32"/>
                </a:cxn>
                <a:cxn ang="0">
                  <a:pos x="27" y="43"/>
                </a:cxn>
                <a:cxn ang="0">
                  <a:pos x="34" y="48"/>
                </a:cxn>
                <a:cxn ang="0">
                  <a:pos x="31" y="48"/>
                </a:cxn>
                <a:cxn ang="0">
                  <a:pos x="30" y="52"/>
                </a:cxn>
                <a:cxn ang="0">
                  <a:pos x="43" y="61"/>
                </a:cxn>
                <a:cxn ang="0">
                  <a:pos x="45" y="65"/>
                </a:cxn>
                <a:cxn ang="0">
                  <a:pos x="60" y="68"/>
                </a:cxn>
                <a:cxn ang="0">
                  <a:pos x="72" y="76"/>
                </a:cxn>
                <a:cxn ang="0">
                  <a:pos x="74" y="75"/>
                </a:cxn>
                <a:cxn ang="0">
                  <a:pos x="66" y="69"/>
                </a:cxn>
                <a:cxn ang="0">
                  <a:pos x="65" y="65"/>
                </a:cxn>
                <a:cxn ang="0">
                  <a:pos x="46" y="48"/>
                </a:cxn>
                <a:cxn ang="0">
                  <a:pos x="45" y="43"/>
                </a:cxn>
                <a:cxn ang="0">
                  <a:pos x="42" y="38"/>
                </a:cxn>
                <a:cxn ang="0">
                  <a:pos x="38" y="36"/>
                </a:cxn>
                <a:cxn ang="0">
                  <a:pos x="38" y="28"/>
                </a:cxn>
                <a:cxn ang="0">
                  <a:pos x="42" y="27"/>
                </a:cxn>
                <a:cxn ang="0">
                  <a:pos x="48" y="31"/>
                </a:cxn>
                <a:cxn ang="0">
                  <a:pos x="50" y="27"/>
                </a:cxn>
                <a:cxn ang="0">
                  <a:pos x="54" y="27"/>
                </a:cxn>
                <a:cxn ang="0">
                  <a:pos x="58" y="26"/>
                </a:cxn>
                <a:cxn ang="0">
                  <a:pos x="73" y="31"/>
                </a:cxn>
                <a:cxn ang="0">
                  <a:pos x="76" y="29"/>
                </a:cxn>
                <a:cxn ang="0">
                  <a:pos x="88" y="30"/>
                </a:cxn>
                <a:cxn ang="0">
                  <a:pos x="91" y="35"/>
                </a:cxn>
                <a:cxn ang="0">
                  <a:pos x="96" y="34"/>
                </a:cxn>
                <a:cxn ang="0">
                  <a:pos x="96" y="28"/>
                </a:cxn>
                <a:cxn ang="0">
                  <a:pos x="100" y="26"/>
                </a:cxn>
                <a:cxn ang="0">
                  <a:pos x="91" y="24"/>
                </a:cxn>
                <a:cxn ang="0">
                  <a:pos x="93" y="21"/>
                </a:cxn>
                <a:cxn ang="0">
                  <a:pos x="89" y="21"/>
                </a:cxn>
                <a:cxn ang="0">
                  <a:pos x="89" y="15"/>
                </a:cxn>
                <a:cxn ang="0">
                  <a:pos x="87" y="13"/>
                </a:cxn>
              </a:cxnLst>
              <a:rect l="0" t="0" r="r" b="b"/>
              <a:pathLst>
                <a:path w="101" h="77">
                  <a:moveTo>
                    <a:pt x="87" y="13"/>
                  </a:moveTo>
                  <a:lnTo>
                    <a:pt x="73" y="17"/>
                  </a:lnTo>
                  <a:lnTo>
                    <a:pt x="65" y="13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28" y="20"/>
                  </a:lnTo>
                  <a:lnTo>
                    <a:pt x="29" y="26"/>
                  </a:lnTo>
                  <a:lnTo>
                    <a:pt x="27" y="27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7" y="21"/>
                  </a:lnTo>
                  <a:lnTo>
                    <a:pt x="14" y="25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6" y="37"/>
                  </a:lnTo>
                  <a:lnTo>
                    <a:pt x="10" y="38"/>
                  </a:lnTo>
                  <a:lnTo>
                    <a:pt x="14" y="27"/>
                  </a:lnTo>
                  <a:lnTo>
                    <a:pt x="18" y="28"/>
                  </a:lnTo>
                  <a:lnTo>
                    <a:pt x="23" y="32"/>
                  </a:lnTo>
                  <a:lnTo>
                    <a:pt x="27" y="43"/>
                  </a:lnTo>
                  <a:lnTo>
                    <a:pt x="34" y="48"/>
                  </a:lnTo>
                  <a:lnTo>
                    <a:pt x="31" y="48"/>
                  </a:lnTo>
                  <a:lnTo>
                    <a:pt x="30" y="52"/>
                  </a:lnTo>
                  <a:lnTo>
                    <a:pt x="43" y="61"/>
                  </a:lnTo>
                  <a:lnTo>
                    <a:pt x="45" y="65"/>
                  </a:lnTo>
                  <a:lnTo>
                    <a:pt x="60" y="68"/>
                  </a:lnTo>
                  <a:lnTo>
                    <a:pt x="72" y="76"/>
                  </a:lnTo>
                  <a:lnTo>
                    <a:pt x="74" y="75"/>
                  </a:lnTo>
                  <a:lnTo>
                    <a:pt x="66" y="69"/>
                  </a:lnTo>
                  <a:lnTo>
                    <a:pt x="65" y="65"/>
                  </a:lnTo>
                  <a:lnTo>
                    <a:pt x="46" y="48"/>
                  </a:lnTo>
                  <a:lnTo>
                    <a:pt x="45" y="43"/>
                  </a:lnTo>
                  <a:lnTo>
                    <a:pt x="42" y="38"/>
                  </a:lnTo>
                  <a:lnTo>
                    <a:pt x="38" y="36"/>
                  </a:lnTo>
                  <a:lnTo>
                    <a:pt x="38" y="28"/>
                  </a:lnTo>
                  <a:lnTo>
                    <a:pt x="42" y="27"/>
                  </a:lnTo>
                  <a:lnTo>
                    <a:pt x="48" y="31"/>
                  </a:lnTo>
                  <a:lnTo>
                    <a:pt x="50" y="27"/>
                  </a:lnTo>
                  <a:lnTo>
                    <a:pt x="54" y="27"/>
                  </a:lnTo>
                  <a:lnTo>
                    <a:pt x="58" y="26"/>
                  </a:lnTo>
                  <a:lnTo>
                    <a:pt x="73" y="31"/>
                  </a:lnTo>
                  <a:lnTo>
                    <a:pt x="76" y="29"/>
                  </a:lnTo>
                  <a:lnTo>
                    <a:pt x="88" y="30"/>
                  </a:lnTo>
                  <a:lnTo>
                    <a:pt x="91" y="35"/>
                  </a:lnTo>
                  <a:lnTo>
                    <a:pt x="96" y="34"/>
                  </a:lnTo>
                  <a:lnTo>
                    <a:pt x="96" y="28"/>
                  </a:lnTo>
                  <a:lnTo>
                    <a:pt x="100" y="26"/>
                  </a:lnTo>
                  <a:lnTo>
                    <a:pt x="91" y="24"/>
                  </a:lnTo>
                  <a:lnTo>
                    <a:pt x="93" y="21"/>
                  </a:lnTo>
                  <a:lnTo>
                    <a:pt x="89" y="21"/>
                  </a:lnTo>
                  <a:lnTo>
                    <a:pt x="89" y="15"/>
                  </a:lnTo>
                  <a:lnTo>
                    <a:pt x="87" y="1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290"/>
            <p:cNvSpPr>
              <a:spLocks/>
            </p:cNvSpPr>
            <p:nvPr/>
          </p:nvSpPr>
          <p:spPr bwMode="auto">
            <a:xfrm>
              <a:off x="3019" y="1330"/>
              <a:ext cx="67" cy="3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7" y="22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6" y="22"/>
                </a:cxn>
                <a:cxn ang="0">
                  <a:pos x="2" y="18"/>
                </a:cxn>
                <a:cxn ang="0">
                  <a:pos x="5" y="16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12" y="3"/>
                </a:cxn>
                <a:cxn ang="0">
                  <a:pos x="17" y="3"/>
                </a:cxn>
                <a:cxn ang="0">
                  <a:pos x="18" y="2"/>
                </a:cxn>
                <a:cxn ang="0">
                  <a:pos x="25" y="2"/>
                </a:cxn>
                <a:cxn ang="0">
                  <a:pos x="29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3"/>
                </a:cxn>
                <a:cxn ang="0">
                  <a:pos x="62" y="2"/>
                </a:cxn>
                <a:cxn ang="0">
                  <a:pos x="66" y="5"/>
                </a:cxn>
                <a:cxn ang="0">
                  <a:pos x="61" y="9"/>
                </a:cxn>
                <a:cxn ang="0">
                  <a:pos x="51" y="12"/>
                </a:cxn>
                <a:cxn ang="0">
                  <a:pos x="65" y="30"/>
                </a:cxn>
                <a:cxn ang="0">
                  <a:pos x="61" y="35"/>
                </a:cxn>
                <a:cxn ang="0">
                  <a:pos x="49" y="35"/>
                </a:cxn>
                <a:cxn ang="0">
                  <a:pos x="41" y="30"/>
                </a:cxn>
                <a:cxn ang="0">
                  <a:pos x="29" y="27"/>
                </a:cxn>
                <a:cxn ang="0">
                  <a:pos x="16" y="30"/>
                </a:cxn>
              </a:cxnLst>
              <a:rect l="0" t="0" r="r" b="b"/>
              <a:pathLst>
                <a:path w="67" h="36">
                  <a:moveTo>
                    <a:pt x="16" y="30"/>
                  </a:moveTo>
                  <a:lnTo>
                    <a:pt x="17" y="22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8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6" y="5"/>
                  </a:lnTo>
                  <a:lnTo>
                    <a:pt x="61" y="9"/>
                  </a:lnTo>
                  <a:lnTo>
                    <a:pt x="51" y="12"/>
                  </a:lnTo>
                  <a:lnTo>
                    <a:pt x="65" y="30"/>
                  </a:lnTo>
                  <a:lnTo>
                    <a:pt x="61" y="35"/>
                  </a:lnTo>
                  <a:lnTo>
                    <a:pt x="49" y="35"/>
                  </a:lnTo>
                  <a:lnTo>
                    <a:pt x="41" y="30"/>
                  </a:lnTo>
                  <a:lnTo>
                    <a:pt x="29" y="27"/>
                  </a:lnTo>
                  <a:lnTo>
                    <a:pt x="16" y="3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3019" y="1330"/>
              <a:ext cx="73" cy="41"/>
            </a:xfrm>
            <a:custGeom>
              <a:avLst/>
              <a:gdLst/>
              <a:ahLst/>
              <a:cxnLst>
                <a:cxn ang="0">
                  <a:pos x="18" y="35"/>
                </a:cxn>
                <a:cxn ang="0">
                  <a:pos x="19" y="25"/>
                </a:cxn>
                <a:cxn ang="0">
                  <a:pos x="14" y="25"/>
                </a:cxn>
                <a:cxn ang="0">
                  <a:pos x="12" y="27"/>
                </a:cxn>
                <a:cxn ang="0">
                  <a:pos x="6" y="25"/>
                </a:cxn>
                <a:cxn ang="0">
                  <a:pos x="2" y="20"/>
                </a:cxn>
                <a:cxn ang="0">
                  <a:pos x="5" y="18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3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8" y="3"/>
                </a:cxn>
                <a:cxn ang="0">
                  <a:pos x="31" y="0"/>
                </a:cxn>
                <a:cxn ang="0">
                  <a:pos x="52" y="5"/>
                </a:cxn>
                <a:cxn ang="0">
                  <a:pos x="65" y="5"/>
                </a:cxn>
                <a:cxn ang="0">
                  <a:pos x="68" y="3"/>
                </a:cxn>
                <a:cxn ang="0">
                  <a:pos x="68" y="2"/>
                </a:cxn>
                <a:cxn ang="0">
                  <a:pos x="72" y="5"/>
                </a:cxn>
                <a:cxn ang="0">
                  <a:pos x="67" y="10"/>
                </a:cxn>
                <a:cxn ang="0">
                  <a:pos x="55" y="14"/>
                </a:cxn>
                <a:cxn ang="0">
                  <a:pos x="71" y="34"/>
                </a:cxn>
                <a:cxn ang="0">
                  <a:pos x="67" y="40"/>
                </a:cxn>
                <a:cxn ang="0">
                  <a:pos x="53" y="40"/>
                </a:cxn>
                <a:cxn ang="0">
                  <a:pos x="44" y="35"/>
                </a:cxn>
                <a:cxn ang="0">
                  <a:pos x="31" y="30"/>
                </a:cxn>
                <a:cxn ang="0">
                  <a:pos x="18" y="35"/>
                </a:cxn>
              </a:cxnLst>
              <a:rect l="0" t="0" r="r" b="b"/>
              <a:pathLst>
                <a:path w="73" h="41">
                  <a:moveTo>
                    <a:pt x="18" y="35"/>
                  </a:moveTo>
                  <a:lnTo>
                    <a:pt x="19" y="25"/>
                  </a:lnTo>
                  <a:lnTo>
                    <a:pt x="14" y="25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2" y="20"/>
                  </a:lnTo>
                  <a:lnTo>
                    <a:pt x="5" y="18"/>
                  </a:lnTo>
                  <a:lnTo>
                    <a:pt x="1" y="17"/>
                  </a:lnTo>
                  <a:lnTo>
                    <a:pt x="0" y="9"/>
                  </a:lnTo>
                  <a:lnTo>
                    <a:pt x="13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8" y="3"/>
                  </a:lnTo>
                  <a:lnTo>
                    <a:pt x="31" y="0"/>
                  </a:lnTo>
                  <a:lnTo>
                    <a:pt x="52" y="5"/>
                  </a:lnTo>
                  <a:lnTo>
                    <a:pt x="65" y="5"/>
                  </a:lnTo>
                  <a:lnTo>
                    <a:pt x="68" y="3"/>
                  </a:lnTo>
                  <a:lnTo>
                    <a:pt x="68" y="2"/>
                  </a:lnTo>
                  <a:lnTo>
                    <a:pt x="72" y="5"/>
                  </a:lnTo>
                  <a:lnTo>
                    <a:pt x="67" y="10"/>
                  </a:lnTo>
                  <a:lnTo>
                    <a:pt x="55" y="14"/>
                  </a:lnTo>
                  <a:lnTo>
                    <a:pt x="71" y="34"/>
                  </a:lnTo>
                  <a:lnTo>
                    <a:pt x="67" y="40"/>
                  </a:lnTo>
                  <a:lnTo>
                    <a:pt x="53" y="40"/>
                  </a:lnTo>
                  <a:lnTo>
                    <a:pt x="44" y="35"/>
                  </a:lnTo>
                  <a:lnTo>
                    <a:pt x="31" y="30"/>
                  </a:lnTo>
                  <a:lnTo>
                    <a:pt x="18" y="3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2888" y="1427"/>
              <a:ext cx="162" cy="112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" y="27"/>
                </a:cxn>
                <a:cxn ang="0">
                  <a:pos x="3" y="30"/>
                </a:cxn>
                <a:cxn ang="0">
                  <a:pos x="2" y="39"/>
                </a:cxn>
                <a:cxn ang="0">
                  <a:pos x="6" y="42"/>
                </a:cxn>
                <a:cxn ang="0">
                  <a:pos x="8" y="54"/>
                </a:cxn>
                <a:cxn ang="0">
                  <a:pos x="10" y="62"/>
                </a:cxn>
                <a:cxn ang="0">
                  <a:pos x="16" y="67"/>
                </a:cxn>
                <a:cxn ang="0">
                  <a:pos x="14" y="77"/>
                </a:cxn>
                <a:cxn ang="0">
                  <a:pos x="16" y="78"/>
                </a:cxn>
                <a:cxn ang="0">
                  <a:pos x="20" y="74"/>
                </a:cxn>
                <a:cxn ang="0">
                  <a:pos x="25" y="78"/>
                </a:cxn>
                <a:cxn ang="0">
                  <a:pos x="33" y="79"/>
                </a:cxn>
                <a:cxn ang="0">
                  <a:pos x="39" y="82"/>
                </a:cxn>
                <a:cxn ang="0">
                  <a:pos x="39" y="86"/>
                </a:cxn>
                <a:cxn ang="0">
                  <a:pos x="47" y="90"/>
                </a:cxn>
                <a:cxn ang="0">
                  <a:pos x="50" y="88"/>
                </a:cxn>
                <a:cxn ang="0">
                  <a:pos x="49" y="86"/>
                </a:cxn>
                <a:cxn ang="0">
                  <a:pos x="62" y="88"/>
                </a:cxn>
                <a:cxn ang="0">
                  <a:pos x="63" y="92"/>
                </a:cxn>
                <a:cxn ang="0">
                  <a:pos x="69" y="94"/>
                </a:cxn>
                <a:cxn ang="0">
                  <a:pos x="75" y="101"/>
                </a:cxn>
                <a:cxn ang="0">
                  <a:pos x="81" y="103"/>
                </a:cxn>
                <a:cxn ang="0">
                  <a:pos x="85" y="104"/>
                </a:cxn>
                <a:cxn ang="0">
                  <a:pos x="91" y="103"/>
                </a:cxn>
                <a:cxn ang="0">
                  <a:pos x="98" y="108"/>
                </a:cxn>
                <a:cxn ang="0">
                  <a:pos x="106" y="105"/>
                </a:cxn>
                <a:cxn ang="0">
                  <a:pos x="114" y="108"/>
                </a:cxn>
                <a:cxn ang="0">
                  <a:pos x="123" y="104"/>
                </a:cxn>
                <a:cxn ang="0">
                  <a:pos x="139" y="111"/>
                </a:cxn>
                <a:cxn ang="0">
                  <a:pos x="143" y="111"/>
                </a:cxn>
                <a:cxn ang="0">
                  <a:pos x="142" y="104"/>
                </a:cxn>
                <a:cxn ang="0">
                  <a:pos x="146" y="96"/>
                </a:cxn>
                <a:cxn ang="0">
                  <a:pos x="160" y="85"/>
                </a:cxn>
                <a:cxn ang="0">
                  <a:pos x="161" y="82"/>
                </a:cxn>
                <a:cxn ang="0">
                  <a:pos x="158" y="76"/>
                </a:cxn>
                <a:cxn ang="0">
                  <a:pos x="154" y="73"/>
                </a:cxn>
                <a:cxn ang="0">
                  <a:pos x="149" y="62"/>
                </a:cxn>
                <a:cxn ang="0">
                  <a:pos x="149" y="54"/>
                </a:cxn>
                <a:cxn ang="0">
                  <a:pos x="142" y="48"/>
                </a:cxn>
                <a:cxn ang="0">
                  <a:pos x="152" y="41"/>
                </a:cxn>
                <a:cxn ang="0">
                  <a:pos x="151" y="34"/>
                </a:cxn>
                <a:cxn ang="0">
                  <a:pos x="142" y="16"/>
                </a:cxn>
                <a:cxn ang="0">
                  <a:pos x="141" y="13"/>
                </a:cxn>
                <a:cxn ang="0">
                  <a:pos x="130" y="8"/>
                </a:cxn>
                <a:cxn ang="0">
                  <a:pos x="103" y="11"/>
                </a:cxn>
                <a:cxn ang="0">
                  <a:pos x="81" y="8"/>
                </a:cxn>
                <a:cxn ang="0">
                  <a:pos x="70" y="11"/>
                </a:cxn>
                <a:cxn ang="0">
                  <a:pos x="64" y="3"/>
                </a:cxn>
                <a:cxn ang="0">
                  <a:pos x="69" y="4"/>
                </a:cxn>
                <a:cxn ang="0">
                  <a:pos x="66" y="2"/>
                </a:cxn>
                <a:cxn ang="0">
                  <a:pos x="58" y="0"/>
                </a:cxn>
                <a:cxn ang="0">
                  <a:pos x="45" y="2"/>
                </a:cxn>
                <a:cxn ang="0">
                  <a:pos x="27" y="11"/>
                </a:cxn>
                <a:cxn ang="0">
                  <a:pos x="3" y="18"/>
                </a:cxn>
                <a:cxn ang="0">
                  <a:pos x="2" y="19"/>
                </a:cxn>
                <a:cxn ang="0">
                  <a:pos x="5" y="20"/>
                </a:cxn>
                <a:cxn ang="0">
                  <a:pos x="5" y="23"/>
                </a:cxn>
                <a:cxn ang="0">
                  <a:pos x="0" y="21"/>
                </a:cxn>
              </a:cxnLst>
              <a:rect l="0" t="0" r="r" b="b"/>
              <a:pathLst>
                <a:path w="162" h="112">
                  <a:moveTo>
                    <a:pt x="0" y="21"/>
                  </a:moveTo>
                  <a:lnTo>
                    <a:pt x="3" y="27"/>
                  </a:lnTo>
                  <a:lnTo>
                    <a:pt x="3" y="30"/>
                  </a:lnTo>
                  <a:lnTo>
                    <a:pt x="2" y="39"/>
                  </a:lnTo>
                  <a:lnTo>
                    <a:pt x="6" y="42"/>
                  </a:lnTo>
                  <a:lnTo>
                    <a:pt x="8" y="54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14" y="77"/>
                  </a:lnTo>
                  <a:lnTo>
                    <a:pt x="16" y="78"/>
                  </a:lnTo>
                  <a:lnTo>
                    <a:pt x="20" y="74"/>
                  </a:lnTo>
                  <a:lnTo>
                    <a:pt x="25" y="78"/>
                  </a:lnTo>
                  <a:lnTo>
                    <a:pt x="33" y="79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47" y="90"/>
                  </a:lnTo>
                  <a:lnTo>
                    <a:pt x="50" y="88"/>
                  </a:lnTo>
                  <a:lnTo>
                    <a:pt x="49" y="86"/>
                  </a:lnTo>
                  <a:lnTo>
                    <a:pt x="62" y="88"/>
                  </a:lnTo>
                  <a:lnTo>
                    <a:pt x="63" y="92"/>
                  </a:lnTo>
                  <a:lnTo>
                    <a:pt x="69" y="94"/>
                  </a:lnTo>
                  <a:lnTo>
                    <a:pt x="75" y="101"/>
                  </a:lnTo>
                  <a:lnTo>
                    <a:pt x="81" y="103"/>
                  </a:lnTo>
                  <a:lnTo>
                    <a:pt x="85" y="104"/>
                  </a:lnTo>
                  <a:lnTo>
                    <a:pt x="91" y="103"/>
                  </a:lnTo>
                  <a:lnTo>
                    <a:pt x="98" y="108"/>
                  </a:lnTo>
                  <a:lnTo>
                    <a:pt x="106" y="105"/>
                  </a:lnTo>
                  <a:lnTo>
                    <a:pt x="114" y="108"/>
                  </a:lnTo>
                  <a:lnTo>
                    <a:pt x="123" y="104"/>
                  </a:lnTo>
                  <a:lnTo>
                    <a:pt x="139" y="111"/>
                  </a:lnTo>
                  <a:lnTo>
                    <a:pt x="143" y="111"/>
                  </a:lnTo>
                  <a:lnTo>
                    <a:pt x="142" y="104"/>
                  </a:lnTo>
                  <a:lnTo>
                    <a:pt x="146" y="96"/>
                  </a:lnTo>
                  <a:lnTo>
                    <a:pt x="160" y="85"/>
                  </a:lnTo>
                  <a:lnTo>
                    <a:pt x="161" y="82"/>
                  </a:lnTo>
                  <a:lnTo>
                    <a:pt x="158" y="76"/>
                  </a:lnTo>
                  <a:lnTo>
                    <a:pt x="154" y="73"/>
                  </a:lnTo>
                  <a:lnTo>
                    <a:pt x="149" y="62"/>
                  </a:lnTo>
                  <a:lnTo>
                    <a:pt x="149" y="54"/>
                  </a:lnTo>
                  <a:lnTo>
                    <a:pt x="142" y="48"/>
                  </a:lnTo>
                  <a:lnTo>
                    <a:pt x="152" y="41"/>
                  </a:lnTo>
                  <a:lnTo>
                    <a:pt x="151" y="34"/>
                  </a:lnTo>
                  <a:lnTo>
                    <a:pt x="142" y="16"/>
                  </a:lnTo>
                  <a:lnTo>
                    <a:pt x="141" y="13"/>
                  </a:lnTo>
                  <a:lnTo>
                    <a:pt x="130" y="8"/>
                  </a:lnTo>
                  <a:lnTo>
                    <a:pt x="103" y="11"/>
                  </a:lnTo>
                  <a:lnTo>
                    <a:pt x="81" y="8"/>
                  </a:lnTo>
                  <a:lnTo>
                    <a:pt x="70" y="11"/>
                  </a:lnTo>
                  <a:lnTo>
                    <a:pt x="64" y="3"/>
                  </a:lnTo>
                  <a:lnTo>
                    <a:pt x="69" y="4"/>
                  </a:lnTo>
                  <a:lnTo>
                    <a:pt x="66" y="2"/>
                  </a:lnTo>
                  <a:lnTo>
                    <a:pt x="58" y="0"/>
                  </a:lnTo>
                  <a:lnTo>
                    <a:pt x="45" y="2"/>
                  </a:lnTo>
                  <a:lnTo>
                    <a:pt x="27" y="11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0" y="2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2888" y="1427"/>
              <a:ext cx="168" cy="11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4" y="28"/>
                </a:cxn>
                <a:cxn ang="0">
                  <a:pos x="4" y="32"/>
                </a:cxn>
                <a:cxn ang="0">
                  <a:pos x="2" y="41"/>
                </a:cxn>
                <a:cxn ang="0">
                  <a:pos x="6" y="44"/>
                </a:cxn>
                <a:cxn ang="0">
                  <a:pos x="9" y="57"/>
                </a:cxn>
                <a:cxn ang="0">
                  <a:pos x="11" y="65"/>
                </a:cxn>
                <a:cxn ang="0">
                  <a:pos x="17" y="70"/>
                </a:cxn>
                <a:cxn ang="0">
                  <a:pos x="15" y="81"/>
                </a:cxn>
                <a:cxn ang="0">
                  <a:pos x="17" y="82"/>
                </a:cxn>
                <a:cxn ang="0">
                  <a:pos x="21" y="78"/>
                </a:cxn>
                <a:cxn ang="0">
                  <a:pos x="26" y="82"/>
                </a:cxn>
                <a:cxn ang="0">
                  <a:pos x="34" y="84"/>
                </a:cxn>
                <a:cxn ang="0">
                  <a:pos x="40" y="86"/>
                </a:cxn>
                <a:cxn ang="0">
                  <a:pos x="40" y="91"/>
                </a:cxn>
                <a:cxn ang="0">
                  <a:pos x="48" y="95"/>
                </a:cxn>
                <a:cxn ang="0">
                  <a:pos x="52" y="93"/>
                </a:cxn>
                <a:cxn ang="0">
                  <a:pos x="51" y="91"/>
                </a:cxn>
                <a:cxn ang="0">
                  <a:pos x="64" y="93"/>
                </a:cxn>
                <a:cxn ang="0">
                  <a:pos x="65" y="97"/>
                </a:cxn>
                <a:cxn ang="0">
                  <a:pos x="72" y="99"/>
                </a:cxn>
                <a:cxn ang="0">
                  <a:pos x="78" y="106"/>
                </a:cxn>
                <a:cxn ang="0">
                  <a:pos x="84" y="108"/>
                </a:cxn>
                <a:cxn ang="0">
                  <a:pos x="88" y="110"/>
                </a:cxn>
                <a:cxn ang="0">
                  <a:pos x="94" y="108"/>
                </a:cxn>
                <a:cxn ang="0">
                  <a:pos x="102" y="114"/>
                </a:cxn>
                <a:cxn ang="0">
                  <a:pos x="110" y="111"/>
                </a:cxn>
                <a:cxn ang="0">
                  <a:pos x="119" y="113"/>
                </a:cxn>
                <a:cxn ang="0">
                  <a:pos x="127" y="110"/>
                </a:cxn>
                <a:cxn ang="0">
                  <a:pos x="144" y="117"/>
                </a:cxn>
                <a:cxn ang="0">
                  <a:pos x="149" y="117"/>
                </a:cxn>
                <a:cxn ang="0">
                  <a:pos x="148" y="110"/>
                </a:cxn>
                <a:cxn ang="0">
                  <a:pos x="151" y="101"/>
                </a:cxn>
                <a:cxn ang="0">
                  <a:pos x="166" y="90"/>
                </a:cxn>
                <a:cxn ang="0">
                  <a:pos x="167" y="86"/>
                </a:cxn>
                <a:cxn ang="0">
                  <a:pos x="164" y="80"/>
                </a:cxn>
                <a:cxn ang="0">
                  <a:pos x="160" y="77"/>
                </a:cxn>
                <a:cxn ang="0">
                  <a:pos x="155" y="65"/>
                </a:cxn>
                <a:cxn ang="0">
                  <a:pos x="155" y="57"/>
                </a:cxn>
                <a:cxn ang="0">
                  <a:pos x="148" y="51"/>
                </a:cxn>
                <a:cxn ang="0">
                  <a:pos x="157" y="43"/>
                </a:cxn>
                <a:cxn ang="0">
                  <a:pos x="156" y="36"/>
                </a:cxn>
                <a:cxn ang="0">
                  <a:pos x="148" y="17"/>
                </a:cxn>
                <a:cxn ang="0">
                  <a:pos x="146" y="13"/>
                </a:cxn>
                <a:cxn ang="0">
                  <a:pos x="134" y="9"/>
                </a:cxn>
                <a:cxn ang="0">
                  <a:pos x="107" y="11"/>
                </a:cxn>
                <a:cxn ang="0">
                  <a:pos x="84" y="8"/>
                </a:cxn>
                <a:cxn ang="0">
                  <a:pos x="73" y="11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69" y="2"/>
                </a:cxn>
                <a:cxn ang="0">
                  <a:pos x="60" y="0"/>
                </a:cxn>
                <a:cxn ang="0">
                  <a:pos x="47" y="2"/>
                </a:cxn>
                <a:cxn ang="0">
                  <a:pos x="28" y="11"/>
                </a:cxn>
                <a:cxn ang="0">
                  <a:pos x="4" y="18"/>
                </a:cxn>
                <a:cxn ang="0">
                  <a:pos x="2" y="20"/>
                </a:cxn>
                <a:cxn ang="0">
                  <a:pos x="5" y="21"/>
                </a:cxn>
                <a:cxn ang="0">
                  <a:pos x="5" y="24"/>
                </a:cxn>
                <a:cxn ang="0">
                  <a:pos x="0" y="22"/>
                </a:cxn>
              </a:cxnLst>
              <a:rect l="0" t="0" r="r" b="b"/>
              <a:pathLst>
                <a:path w="168" h="118">
                  <a:moveTo>
                    <a:pt x="0" y="22"/>
                  </a:moveTo>
                  <a:lnTo>
                    <a:pt x="4" y="28"/>
                  </a:lnTo>
                  <a:lnTo>
                    <a:pt x="4" y="32"/>
                  </a:lnTo>
                  <a:lnTo>
                    <a:pt x="2" y="41"/>
                  </a:lnTo>
                  <a:lnTo>
                    <a:pt x="6" y="44"/>
                  </a:lnTo>
                  <a:lnTo>
                    <a:pt x="9" y="57"/>
                  </a:lnTo>
                  <a:lnTo>
                    <a:pt x="11" y="65"/>
                  </a:lnTo>
                  <a:lnTo>
                    <a:pt x="17" y="70"/>
                  </a:lnTo>
                  <a:lnTo>
                    <a:pt x="15" y="81"/>
                  </a:lnTo>
                  <a:lnTo>
                    <a:pt x="17" y="82"/>
                  </a:lnTo>
                  <a:lnTo>
                    <a:pt x="21" y="78"/>
                  </a:lnTo>
                  <a:lnTo>
                    <a:pt x="26" y="82"/>
                  </a:lnTo>
                  <a:lnTo>
                    <a:pt x="34" y="84"/>
                  </a:lnTo>
                  <a:lnTo>
                    <a:pt x="40" y="86"/>
                  </a:lnTo>
                  <a:lnTo>
                    <a:pt x="40" y="91"/>
                  </a:lnTo>
                  <a:lnTo>
                    <a:pt x="48" y="95"/>
                  </a:lnTo>
                  <a:lnTo>
                    <a:pt x="52" y="93"/>
                  </a:lnTo>
                  <a:lnTo>
                    <a:pt x="51" y="91"/>
                  </a:lnTo>
                  <a:lnTo>
                    <a:pt x="64" y="93"/>
                  </a:lnTo>
                  <a:lnTo>
                    <a:pt x="65" y="97"/>
                  </a:lnTo>
                  <a:lnTo>
                    <a:pt x="72" y="99"/>
                  </a:lnTo>
                  <a:lnTo>
                    <a:pt x="78" y="106"/>
                  </a:lnTo>
                  <a:lnTo>
                    <a:pt x="84" y="108"/>
                  </a:lnTo>
                  <a:lnTo>
                    <a:pt x="88" y="110"/>
                  </a:lnTo>
                  <a:lnTo>
                    <a:pt x="94" y="108"/>
                  </a:lnTo>
                  <a:lnTo>
                    <a:pt x="102" y="114"/>
                  </a:lnTo>
                  <a:lnTo>
                    <a:pt x="110" y="111"/>
                  </a:lnTo>
                  <a:lnTo>
                    <a:pt x="119" y="113"/>
                  </a:lnTo>
                  <a:lnTo>
                    <a:pt x="127" y="110"/>
                  </a:lnTo>
                  <a:lnTo>
                    <a:pt x="144" y="117"/>
                  </a:lnTo>
                  <a:lnTo>
                    <a:pt x="149" y="117"/>
                  </a:lnTo>
                  <a:lnTo>
                    <a:pt x="148" y="110"/>
                  </a:lnTo>
                  <a:lnTo>
                    <a:pt x="151" y="101"/>
                  </a:lnTo>
                  <a:lnTo>
                    <a:pt x="166" y="90"/>
                  </a:lnTo>
                  <a:lnTo>
                    <a:pt x="167" y="86"/>
                  </a:lnTo>
                  <a:lnTo>
                    <a:pt x="164" y="80"/>
                  </a:lnTo>
                  <a:lnTo>
                    <a:pt x="160" y="77"/>
                  </a:lnTo>
                  <a:lnTo>
                    <a:pt x="155" y="65"/>
                  </a:lnTo>
                  <a:lnTo>
                    <a:pt x="155" y="57"/>
                  </a:lnTo>
                  <a:lnTo>
                    <a:pt x="148" y="51"/>
                  </a:lnTo>
                  <a:lnTo>
                    <a:pt x="157" y="43"/>
                  </a:lnTo>
                  <a:lnTo>
                    <a:pt x="156" y="36"/>
                  </a:lnTo>
                  <a:lnTo>
                    <a:pt x="148" y="17"/>
                  </a:lnTo>
                  <a:lnTo>
                    <a:pt x="146" y="13"/>
                  </a:lnTo>
                  <a:lnTo>
                    <a:pt x="134" y="9"/>
                  </a:lnTo>
                  <a:lnTo>
                    <a:pt x="107" y="11"/>
                  </a:lnTo>
                  <a:lnTo>
                    <a:pt x="84" y="8"/>
                  </a:lnTo>
                  <a:lnTo>
                    <a:pt x="73" y="11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69" y="2"/>
                  </a:lnTo>
                  <a:lnTo>
                    <a:pt x="60" y="0"/>
                  </a:lnTo>
                  <a:lnTo>
                    <a:pt x="47" y="2"/>
                  </a:lnTo>
                  <a:lnTo>
                    <a:pt x="28" y="11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5" y="24"/>
                  </a:lnTo>
                  <a:lnTo>
                    <a:pt x="0" y="2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2988" y="1360"/>
              <a:ext cx="112" cy="45"/>
            </a:xfrm>
            <a:custGeom>
              <a:avLst/>
              <a:gdLst/>
              <a:ahLst/>
              <a:cxnLst>
                <a:cxn ang="0">
                  <a:pos x="89" y="44"/>
                </a:cxn>
                <a:cxn ang="0">
                  <a:pos x="94" y="42"/>
                </a:cxn>
                <a:cxn ang="0">
                  <a:pos x="101" y="42"/>
                </a:cxn>
                <a:cxn ang="0">
                  <a:pos x="107" y="36"/>
                </a:cxn>
                <a:cxn ang="0">
                  <a:pos x="111" y="35"/>
                </a:cxn>
                <a:cxn ang="0">
                  <a:pos x="108" y="28"/>
                </a:cxn>
                <a:cxn ang="0">
                  <a:pos x="99" y="20"/>
                </a:cxn>
                <a:cxn ang="0">
                  <a:pos x="100" y="14"/>
                </a:cxn>
                <a:cxn ang="0">
                  <a:pos x="93" y="9"/>
                </a:cxn>
                <a:cxn ang="0">
                  <a:pos x="80" y="9"/>
                </a:cxn>
                <a:cxn ang="0">
                  <a:pos x="72" y="4"/>
                </a:cxn>
                <a:cxn ang="0">
                  <a:pos x="59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8" y="16"/>
                </a:cxn>
                <a:cxn ang="0">
                  <a:pos x="45" y="21"/>
                </a:cxn>
                <a:cxn ang="0">
                  <a:pos x="44" y="20"/>
                </a:cxn>
                <a:cxn ang="0">
                  <a:pos x="38" y="20"/>
                </a:cxn>
                <a:cxn ang="0">
                  <a:pos x="34" y="19"/>
                </a:cxn>
                <a:cxn ang="0">
                  <a:pos x="30" y="15"/>
                </a:cxn>
                <a:cxn ang="0">
                  <a:pos x="30" y="16"/>
                </a:cxn>
                <a:cxn ang="0">
                  <a:pos x="20" y="7"/>
                </a:cxn>
                <a:cxn ang="0">
                  <a:pos x="9" y="11"/>
                </a:cxn>
                <a:cxn ang="0">
                  <a:pos x="0" y="25"/>
                </a:cxn>
                <a:cxn ang="0">
                  <a:pos x="0" y="35"/>
                </a:cxn>
                <a:cxn ang="0">
                  <a:pos x="1" y="36"/>
                </a:cxn>
                <a:cxn ang="0">
                  <a:pos x="3" y="37"/>
                </a:cxn>
                <a:cxn ang="0">
                  <a:pos x="7" y="33"/>
                </a:cxn>
                <a:cxn ang="0">
                  <a:pos x="17" y="30"/>
                </a:cxn>
                <a:cxn ang="0">
                  <a:pos x="41" y="30"/>
                </a:cxn>
                <a:cxn ang="0">
                  <a:pos x="50" y="33"/>
                </a:cxn>
                <a:cxn ang="0">
                  <a:pos x="59" y="29"/>
                </a:cxn>
                <a:cxn ang="0">
                  <a:pos x="64" y="35"/>
                </a:cxn>
                <a:cxn ang="0">
                  <a:pos x="71" y="35"/>
                </a:cxn>
                <a:cxn ang="0">
                  <a:pos x="89" y="44"/>
                </a:cxn>
              </a:cxnLst>
              <a:rect l="0" t="0" r="r" b="b"/>
              <a:pathLst>
                <a:path w="112" h="45">
                  <a:moveTo>
                    <a:pt x="89" y="44"/>
                  </a:moveTo>
                  <a:lnTo>
                    <a:pt x="94" y="42"/>
                  </a:lnTo>
                  <a:lnTo>
                    <a:pt x="101" y="42"/>
                  </a:lnTo>
                  <a:lnTo>
                    <a:pt x="107" y="36"/>
                  </a:lnTo>
                  <a:lnTo>
                    <a:pt x="111" y="35"/>
                  </a:lnTo>
                  <a:lnTo>
                    <a:pt x="108" y="28"/>
                  </a:lnTo>
                  <a:lnTo>
                    <a:pt x="99" y="20"/>
                  </a:lnTo>
                  <a:lnTo>
                    <a:pt x="100" y="14"/>
                  </a:lnTo>
                  <a:lnTo>
                    <a:pt x="93" y="9"/>
                  </a:lnTo>
                  <a:lnTo>
                    <a:pt x="80" y="9"/>
                  </a:lnTo>
                  <a:lnTo>
                    <a:pt x="72" y="4"/>
                  </a:lnTo>
                  <a:lnTo>
                    <a:pt x="59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8" y="16"/>
                  </a:lnTo>
                  <a:lnTo>
                    <a:pt x="45" y="21"/>
                  </a:lnTo>
                  <a:lnTo>
                    <a:pt x="44" y="20"/>
                  </a:lnTo>
                  <a:lnTo>
                    <a:pt x="38" y="20"/>
                  </a:lnTo>
                  <a:lnTo>
                    <a:pt x="34" y="19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20" y="7"/>
                  </a:lnTo>
                  <a:lnTo>
                    <a:pt x="9" y="11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3" y="37"/>
                  </a:lnTo>
                  <a:lnTo>
                    <a:pt x="7" y="33"/>
                  </a:lnTo>
                  <a:lnTo>
                    <a:pt x="17" y="30"/>
                  </a:lnTo>
                  <a:lnTo>
                    <a:pt x="41" y="30"/>
                  </a:lnTo>
                  <a:lnTo>
                    <a:pt x="50" y="33"/>
                  </a:lnTo>
                  <a:lnTo>
                    <a:pt x="59" y="29"/>
                  </a:lnTo>
                  <a:lnTo>
                    <a:pt x="64" y="35"/>
                  </a:lnTo>
                  <a:lnTo>
                    <a:pt x="71" y="35"/>
                  </a:lnTo>
                  <a:lnTo>
                    <a:pt x="89" y="4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2988" y="1360"/>
              <a:ext cx="117" cy="50"/>
            </a:xfrm>
            <a:custGeom>
              <a:avLst/>
              <a:gdLst/>
              <a:ahLst/>
              <a:cxnLst>
                <a:cxn ang="0">
                  <a:pos x="93" y="49"/>
                </a:cxn>
                <a:cxn ang="0">
                  <a:pos x="98" y="46"/>
                </a:cxn>
                <a:cxn ang="0">
                  <a:pos x="105" y="47"/>
                </a:cxn>
                <a:cxn ang="0">
                  <a:pos x="112" y="40"/>
                </a:cxn>
                <a:cxn ang="0">
                  <a:pos x="116" y="39"/>
                </a:cxn>
                <a:cxn ang="0">
                  <a:pos x="113" y="31"/>
                </a:cxn>
                <a:cxn ang="0">
                  <a:pos x="104" y="23"/>
                </a:cxn>
                <a:cxn ang="0">
                  <a:pos x="104" y="15"/>
                </a:cxn>
                <a:cxn ang="0">
                  <a:pos x="97" y="10"/>
                </a:cxn>
                <a:cxn ang="0">
                  <a:pos x="84" y="10"/>
                </a:cxn>
                <a:cxn ang="0">
                  <a:pos x="75" y="5"/>
                </a:cxn>
                <a:cxn ang="0">
                  <a:pos x="62" y="0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50" y="18"/>
                </a:cxn>
                <a:cxn ang="0">
                  <a:pos x="47" y="24"/>
                </a:cxn>
                <a:cxn ang="0">
                  <a:pos x="46" y="22"/>
                </a:cxn>
                <a:cxn ang="0">
                  <a:pos x="40" y="23"/>
                </a:cxn>
                <a:cxn ang="0">
                  <a:pos x="36" y="21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21" y="8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39"/>
                </a:cxn>
                <a:cxn ang="0">
                  <a:pos x="1" y="40"/>
                </a:cxn>
                <a:cxn ang="0">
                  <a:pos x="4" y="41"/>
                </a:cxn>
                <a:cxn ang="0">
                  <a:pos x="7" y="36"/>
                </a:cxn>
                <a:cxn ang="0">
                  <a:pos x="18" y="34"/>
                </a:cxn>
                <a:cxn ang="0">
                  <a:pos x="43" y="34"/>
                </a:cxn>
                <a:cxn ang="0">
                  <a:pos x="53" y="36"/>
                </a:cxn>
                <a:cxn ang="0">
                  <a:pos x="62" y="33"/>
                </a:cxn>
                <a:cxn ang="0">
                  <a:pos x="67" y="39"/>
                </a:cxn>
                <a:cxn ang="0">
                  <a:pos x="74" y="39"/>
                </a:cxn>
                <a:cxn ang="0">
                  <a:pos x="93" y="49"/>
                </a:cxn>
              </a:cxnLst>
              <a:rect l="0" t="0" r="r" b="b"/>
              <a:pathLst>
                <a:path w="117" h="50">
                  <a:moveTo>
                    <a:pt x="93" y="49"/>
                  </a:moveTo>
                  <a:lnTo>
                    <a:pt x="98" y="46"/>
                  </a:lnTo>
                  <a:lnTo>
                    <a:pt x="105" y="47"/>
                  </a:lnTo>
                  <a:lnTo>
                    <a:pt x="112" y="40"/>
                  </a:lnTo>
                  <a:lnTo>
                    <a:pt x="116" y="39"/>
                  </a:lnTo>
                  <a:lnTo>
                    <a:pt x="113" y="31"/>
                  </a:lnTo>
                  <a:lnTo>
                    <a:pt x="104" y="23"/>
                  </a:lnTo>
                  <a:lnTo>
                    <a:pt x="104" y="15"/>
                  </a:lnTo>
                  <a:lnTo>
                    <a:pt x="97" y="10"/>
                  </a:lnTo>
                  <a:lnTo>
                    <a:pt x="84" y="10"/>
                  </a:lnTo>
                  <a:lnTo>
                    <a:pt x="75" y="5"/>
                  </a:lnTo>
                  <a:lnTo>
                    <a:pt x="62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0" y="18"/>
                  </a:lnTo>
                  <a:lnTo>
                    <a:pt x="47" y="24"/>
                  </a:lnTo>
                  <a:lnTo>
                    <a:pt x="46" y="22"/>
                  </a:lnTo>
                  <a:lnTo>
                    <a:pt x="40" y="23"/>
                  </a:lnTo>
                  <a:lnTo>
                    <a:pt x="36" y="21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21" y="8"/>
                  </a:lnTo>
                  <a:lnTo>
                    <a:pt x="9" y="1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4" y="41"/>
                  </a:lnTo>
                  <a:lnTo>
                    <a:pt x="7" y="36"/>
                  </a:lnTo>
                  <a:lnTo>
                    <a:pt x="18" y="34"/>
                  </a:lnTo>
                  <a:lnTo>
                    <a:pt x="43" y="34"/>
                  </a:lnTo>
                  <a:lnTo>
                    <a:pt x="53" y="36"/>
                  </a:lnTo>
                  <a:lnTo>
                    <a:pt x="62" y="33"/>
                  </a:lnTo>
                  <a:lnTo>
                    <a:pt x="67" y="39"/>
                  </a:lnTo>
                  <a:lnTo>
                    <a:pt x="74" y="39"/>
                  </a:lnTo>
                  <a:lnTo>
                    <a:pt x="93" y="4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2989" y="1393"/>
              <a:ext cx="89" cy="47"/>
            </a:xfrm>
            <a:custGeom>
              <a:avLst/>
              <a:gdLst/>
              <a:ahLst/>
              <a:cxnLst>
                <a:cxn ang="0">
                  <a:pos x="64" y="46"/>
                </a:cxn>
                <a:cxn ang="0">
                  <a:pos x="62" y="43"/>
                </a:cxn>
                <a:cxn ang="0">
                  <a:pos x="70" y="40"/>
                </a:cxn>
                <a:cxn ang="0">
                  <a:pos x="77" y="42"/>
                </a:cxn>
                <a:cxn ang="0">
                  <a:pos x="74" y="38"/>
                </a:cxn>
                <a:cxn ang="0">
                  <a:pos x="75" y="34"/>
                </a:cxn>
                <a:cxn ang="0">
                  <a:pos x="75" y="27"/>
                </a:cxn>
                <a:cxn ang="0">
                  <a:pos x="86" y="24"/>
                </a:cxn>
                <a:cxn ang="0">
                  <a:pos x="88" y="21"/>
                </a:cxn>
                <a:cxn ang="0">
                  <a:pos x="84" y="20"/>
                </a:cxn>
                <a:cxn ang="0">
                  <a:pos x="84" y="17"/>
                </a:cxn>
                <a:cxn ang="0">
                  <a:pos x="86" y="15"/>
                </a:cxn>
                <a:cxn ang="0">
                  <a:pos x="69" y="6"/>
                </a:cxn>
                <a:cxn ang="0">
                  <a:pos x="62" y="6"/>
                </a:cxn>
                <a:cxn ang="0">
                  <a:pos x="57" y="0"/>
                </a:cxn>
                <a:cxn ang="0">
                  <a:pos x="49" y="3"/>
                </a:cxn>
                <a:cxn ang="0">
                  <a:pos x="39" y="1"/>
                </a:cxn>
                <a:cxn ang="0">
                  <a:pos x="16" y="1"/>
                </a:cxn>
                <a:cxn ang="0">
                  <a:pos x="6" y="3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7" y="22"/>
                </a:cxn>
                <a:cxn ang="0">
                  <a:pos x="28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1" y="39"/>
                </a:cxn>
                <a:cxn ang="0">
                  <a:pos x="42" y="43"/>
                </a:cxn>
                <a:cxn ang="0">
                  <a:pos x="44" y="46"/>
                </a:cxn>
                <a:cxn ang="0">
                  <a:pos x="64" y="46"/>
                </a:cxn>
              </a:cxnLst>
              <a:rect l="0" t="0" r="r" b="b"/>
              <a:pathLst>
                <a:path w="89" h="47">
                  <a:moveTo>
                    <a:pt x="64" y="46"/>
                  </a:moveTo>
                  <a:lnTo>
                    <a:pt x="62" y="43"/>
                  </a:lnTo>
                  <a:lnTo>
                    <a:pt x="70" y="40"/>
                  </a:lnTo>
                  <a:lnTo>
                    <a:pt x="77" y="42"/>
                  </a:lnTo>
                  <a:lnTo>
                    <a:pt x="74" y="38"/>
                  </a:lnTo>
                  <a:lnTo>
                    <a:pt x="75" y="34"/>
                  </a:lnTo>
                  <a:lnTo>
                    <a:pt x="75" y="27"/>
                  </a:lnTo>
                  <a:lnTo>
                    <a:pt x="86" y="24"/>
                  </a:lnTo>
                  <a:lnTo>
                    <a:pt x="88" y="21"/>
                  </a:lnTo>
                  <a:lnTo>
                    <a:pt x="84" y="20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69" y="6"/>
                  </a:lnTo>
                  <a:lnTo>
                    <a:pt x="62" y="6"/>
                  </a:lnTo>
                  <a:lnTo>
                    <a:pt x="57" y="0"/>
                  </a:lnTo>
                  <a:lnTo>
                    <a:pt x="49" y="3"/>
                  </a:lnTo>
                  <a:lnTo>
                    <a:pt x="39" y="1"/>
                  </a:lnTo>
                  <a:lnTo>
                    <a:pt x="16" y="1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6"/>
                  </a:lnTo>
                  <a:lnTo>
                    <a:pt x="7" y="22"/>
                  </a:lnTo>
                  <a:lnTo>
                    <a:pt x="28" y="26"/>
                  </a:lnTo>
                  <a:lnTo>
                    <a:pt x="31" y="30"/>
                  </a:lnTo>
                  <a:lnTo>
                    <a:pt x="30" y="33"/>
                  </a:lnTo>
                  <a:lnTo>
                    <a:pt x="31" y="39"/>
                  </a:lnTo>
                  <a:lnTo>
                    <a:pt x="42" y="43"/>
                  </a:lnTo>
                  <a:lnTo>
                    <a:pt x="44" y="46"/>
                  </a:lnTo>
                  <a:lnTo>
                    <a:pt x="64" y="4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2989" y="1393"/>
              <a:ext cx="95" cy="51"/>
            </a:xfrm>
            <a:custGeom>
              <a:avLst/>
              <a:gdLst/>
              <a:ahLst/>
              <a:cxnLst>
                <a:cxn ang="0">
                  <a:pos x="68" y="50"/>
                </a:cxn>
                <a:cxn ang="0">
                  <a:pos x="66" y="46"/>
                </a:cxn>
                <a:cxn ang="0">
                  <a:pos x="74" y="43"/>
                </a:cxn>
                <a:cxn ang="0">
                  <a:pos x="82" y="46"/>
                </a:cxn>
                <a:cxn ang="0">
                  <a:pos x="79" y="41"/>
                </a:cxn>
                <a:cxn ang="0">
                  <a:pos x="81" y="37"/>
                </a:cxn>
                <a:cxn ang="0">
                  <a:pos x="81" y="30"/>
                </a:cxn>
                <a:cxn ang="0">
                  <a:pos x="92" y="26"/>
                </a:cxn>
                <a:cxn ang="0">
                  <a:pos x="94" y="23"/>
                </a:cxn>
                <a:cxn ang="0">
                  <a:pos x="90" y="22"/>
                </a:cxn>
                <a:cxn ang="0">
                  <a:pos x="90" y="18"/>
                </a:cxn>
                <a:cxn ang="0">
                  <a:pos x="92" y="16"/>
                </a:cxn>
                <a:cxn ang="0">
                  <a:pos x="73" y="6"/>
                </a:cxn>
                <a:cxn ang="0">
                  <a:pos x="66" y="6"/>
                </a:cxn>
                <a:cxn ang="0">
                  <a:pos x="61" y="0"/>
                </a:cxn>
                <a:cxn ang="0">
                  <a:pos x="52" y="4"/>
                </a:cxn>
                <a:cxn ang="0">
                  <a:pos x="42" y="1"/>
                </a:cxn>
                <a:cxn ang="0">
                  <a:pos x="17" y="1"/>
                </a:cxn>
                <a:cxn ang="0">
                  <a:pos x="6" y="4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7" y="24"/>
                </a:cxn>
                <a:cxn ang="0">
                  <a:pos x="30" y="28"/>
                </a:cxn>
                <a:cxn ang="0">
                  <a:pos x="33" y="32"/>
                </a:cxn>
                <a:cxn ang="0">
                  <a:pos x="32" y="36"/>
                </a:cxn>
                <a:cxn ang="0">
                  <a:pos x="33" y="42"/>
                </a:cxn>
                <a:cxn ang="0">
                  <a:pos x="45" y="46"/>
                </a:cxn>
                <a:cxn ang="0">
                  <a:pos x="47" y="50"/>
                </a:cxn>
                <a:cxn ang="0">
                  <a:pos x="68" y="50"/>
                </a:cxn>
              </a:cxnLst>
              <a:rect l="0" t="0" r="r" b="b"/>
              <a:pathLst>
                <a:path w="95" h="51">
                  <a:moveTo>
                    <a:pt x="68" y="50"/>
                  </a:moveTo>
                  <a:lnTo>
                    <a:pt x="66" y="46"/>
                  </a:lnTo>
                  <a:lnTo>
                    <a:pt x="74" y="43"/>
                  </a:lnTo>
                  <a:lnTo>
                    <a:pt x="82" y="46"/>
                  </a:lnTo>
                  <a:lnTo>
                    <a:pt x="79" y="41"/>
                  </a:lnTo>
                  <a:lnTo>
                    <a:pt x="81" y="37"/>
                  </a:lnTo>
                  <a:lnTo>
                    <a:pt x="81" y="30"/>
                  </a:lnTo>
                  <a:lnTo>
                    <a:pt x="92" y="26"/>
                  </a:lnTo>
                  <a:lnTo>
                    <a:pt x="94" y="23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2" y="16"/>
                  </a:lnTo>
                  <a:lnTo>
                    <a:pt x="73" y="6"/>
                  </a:lnTo>
                  <a:lnTo>
                    <a:pt x="66" y="6"/>
                  </a:lnTo>
                  <a:lnTo>
                    <a:pt x="61" y="0"/>
                  </a:lnTo>
                  <a:lnTo>
                    <a:pt x="52" y="4"/>
                  </a:lnTo>
                  <a:lnTo>
                    <a:pt x="42" y="1"/>
                  </a:lnTo>
                  <a:lnTo>
                    <a:pt x="17" y="1"/>
                  </a:lnTo>
                  <a:lnTo>
                    <a:pt x="6" y="4"/>
                  </a:lnTo>
                  <a:lnTo>
                    <a:pt x="3" y="8"/>
                  </a:lnTo>
                  <a:lnTo>
                    <a:pt x="0" y="7"/>
                  </a:lnTo>
                  <a:lnTo>
                    <a:pt x="7" y="24"/>
                  </a:lnTo>
                  <a:lnTo>
                    <a:pt x="30" y="28"/>
                  </a:lnTo>
                  <a:lnTo>
                    <a:pt x="33" y="32"/>
                  </a:lnTo>
                  <a:lnTo>
                    <a:pt x="32" y="36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47" y="50"/>
                  </a:lnTo>
                  <a:lnTo>
                    <a:pt x="68" y="5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2971" y="1410"/>
              <a:ext cx="47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1" y="23"/>
                </a:cxn>
                <a:cxn ang="0">
                  <a:pos x="46" y="21"/>
                </a:cxn>
                <a:cxn ang="0">
                  <a:pos x="45" y="16"/>
                </a:cxn>
                <a:cxn ang="0">
                  <a:pos x="46" y="13"/>
                </a:cxn>
                <a:cxn ang="0">
                  <a:pos x="43" y="9"/>
                </a:cxn>
                <a:cxn ang="0">
                  <a:pos x="23" y="6"/>
                </a:cxn>
                <a:cxn ang="0">
                  <a:pos x="22" y="12"/>
                </a:cxn>
                <a:cxn ang="0">
                  <a:pos x="14" y="11"/>
                </a:cxn>
                <a:cxn ang="0">
                  <a:pos x="19" y="4"/>
                </a:cxn>
                <a:cxn ang="0">
                  <a:pos x="19" y="0"/>
                </a:cxn>
                <a:cxn ang="0">
                  <a:pos x="15" y="7"/>
                </a:cxn>
                <a:cxn ang="0">
                  <a:pos x="11" y="12"/>
                </a:cxn>
                <a:cxn ang="0">
                  <a:pos x="6" y="12"/>
                </a:cxn>
                <a:cxn ang="0">
                  <a:pos x="3" y="17"/>
                </a:cxn>
                <a:cxn ang="0">
                  <a:pos x="0" y="20"/>
                </a:cxn>
              </a:cxnLst>
              <a:rect l="0" t="0" r="r" b="b"/>
              <a:pathLst>
                <a:path w="47" h="24">
                  <a:moveTo>
                    <a:pt x="0" y="20"/>
                  </a:moveTo>
                  <a:lnTo>
                    <a:pt x="21" y="23"/>
                  </a:lnTo>
                  <a:lnTo>
                    <a:pt x="46" y="21"/>
                  </a:lnTo>
                  <a:lnTo>
                    <a:pt x="45" y="16"/>
                  </a:lnTo>
                  <a:lnTo>
                    <a:pt x="46" y="13"/>
                  </a:lnTo>
                  <a:lnTo>
                    <a:pt x="43" y="9"/>
                  </a:lnTo>
                  <a:lnTo>
                    <a:pt x="23" y="6"/>
                  </a:lnTo>
                  <a:lnTo>
                    <a:pt x="22" y="12"/>
                  </a:lnTo>
                  <a:lnTo>
                    <a:pt x="14" y="11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15" y="7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3" y="17"/>
                  </a:lnTo>
                  <a:lnTo>
                    <a:pt x="0" y="2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2971" y="1410"/>
              <a:ext cx="52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3" y="29"/>
                </a:cxn>
                <a:cxn ang="0">
                  <a:pos x="51" y="26"/>
                </a:cxn>
                <a:cxn ang="0">
                  <a:pos x="50" y="20"/>
                </a:cxn>
                <a:cxn ang="0">
                  <a:pos x="51" y="16"/>
                </a:cxn>
                <a:cxn ang="0">
                  <a:pos x="47" y="12"/>
                </a:cxn>
                <a:cxn ang="0">
                  <a:pos x="25" y="7"/>
                </a:cxn>
                <a:cxn ang="0">
                  <a:pos x="24" y="15"/>
                </a:cxn>
                <a:cxn ang="0">
                  <a:pos x="15" y="14"/>
                </a:cxn>
                <a:cxn ang="0">
                  <a:pos x="21" y="5"/>
                </a:cxn>
                <a:cxn ang="0">
                  <a:pos x="21" y="0"/>
                </a:cxn>
                <a:cxn ang="0">
                  <a:pos x="17" y="9"/>
                </a:cxn>
                <a:cxn ang="0">
                  <a:pos x="13" y="15"/>
                </a:cxn>
                <a:cxn ang="0">
                  <a:pos x="6" y="15"/>
                </a:cxn>
                <a:cxn ang="0">
                  <a:pos x="4" y="22"/>
                </a:cxn>
                <a:cxn ang="0">
                  <a:pos x="0" y="25"/>
                </a:cxn>
              </a:cxnLst>
              <a:rect l="0" t="0" r="r" b="b"/>
              <a:pathLst>
                <a:path w="52" h="30">
                  <a:moveTo>
                    <a:pt x="0" y="25"/>
                  </a:moveTo>
                  <a:lnTo>
                    <a:pt x="23" y="29"/>
                  </a:lnTo>
                  <a:lnTo>
                    <a:pt x="51" y="26"/>
                  </a:lnTo>
                  <a:lnTo>
                    <a:pt x="50" y="20"/>
                  </a:lnTo>
                  <a:lnTo>
                    <a:pt x="51" y="16"/>
                  </a:lnTo>
                  <a:lnTo>
                    <a:pt x="47" y="12"/>
                  </a:lnTo>
                  <a:lnTo>
                    <a:pt x="25" y="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7" y="9"/>
                  </a:lnTo>
                  <a:lnTo>
                    <a:pt x="13" y="15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0" y="2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2505" y="1659"/>
              <a:ext cx="210" cy="157"/>
            </a:xfrm>
            <a:custGeom>
              <a:avLst/>
              <a:gdLst/>
              <a:ahLst/>
              <a:cxnLst>
                <a:cxn ang="0">
                  <a:pos x="27" y="124"/>
                </a:cxn>
                <a:cxn ang="0">
                  <a:pos x="31" y="105"/>
                </a:cxn>
                <a:cxn ang="0">
                  <a:pos x="30" y="84"/>
                </a:cxn>
                <a:cxn ang="0">
                  <a:pos x="38" y="70"/>
                </a:cxn>
                <a:cxn ang="0">
                  <a:pos x="48" y="49"/>
                </a:cxn>
                <a:cxn ang="0">
                  <a:pos x="47" y="37"/>
                </a:cxn>
                <a:cxn ang="0">
                  <a:pos x="19" y="37"/>
                </a:cxn>
                <a:cxn ang="0">
                  <a:pos x="10" y="36"/>
                </a:cxn>
                <a:cxn ang="0">
                  <a:pos x="6" y="35"/>
                </a:cxn>
                <a:cxn ang="0">
                  <a:pos x="7" y="29"/>
                </a:cxn>
                <a:cxn ang="0">
                  <a:pos x="5" y="26"/>
                </a:cxn>
                <a:cxn ang="0">
                  <a:pos x="4" y="20"/>
                </a:cxn>
                <a:cxn ang="0">
                  <a:pos x="0" y="15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55" y="2"/>
                </a:cxn>
                <a:cxn ang="0">
                  <a:pos x="93" y="4"/>
                </a:cxn>
                <a:cxn ang="0">
                  <a:pos x="131" y="13"/>
                </a:cxn>
                <a:cxn ang="0">
                  <a:pos x="162" y="22"/>
                </a:cxn>
                <a:cxn ang="0">
                  <a:pos x="176" y="23"/>
                </a:cxn>
                <a:cxn ang="0">
                  <a:pos x="182" y="25"/>
                </a:cxn>
                <a:cxn ang="0">
                  <a:pos x="206" y="26"/>
                </a:cxn>
                <a:cxn ang="0">
                  <a:pos x="206" y="31"/>
                </a:cxn>
                <a:cxn ang="0">
                  <a:pos x="206" y="39"/>
                </a:cxn>
                <a:cxn ang="0">
                  <a:pos x="172" y="55"/>
                </a:cxn>
                <a:cxn ang="0">
                  <a:pos x="151" y="84"/>
                </a:cxn>
                <a:cxn ang="0">
                  <a:pos x="151" y="96"/>
                </a:cxn>
                <a:cxn ang="0">
                  <a:pos x="156" y="103"/>
                </a:cxn>
                <a:cxn ang="0">
                  <a:pos x="142" y="120"/>
                </a:cxn>
                <a:cxn ang="0">
                  <a:pos x="132" y="126"/>
                </a:cxn>
                <a:cxn ang="0">
                  <a:pos x="121" y="142"/>
                </a:cxn>
                <a:cxn ang="0">
                  <a:pos x="76" y="147"/>
                </a:cxn>
                <a:cxn ang="0">
                  <a:pos x="61" y="156"/>
                </a:cxn>
                <a:cxn ang="0">
                  <a:pos x="46" y="139"/>
                </a:cxn>
                <a:cxn ang="0">
                  <a:pos x="35" y="133"/>
                </a:cxn>
              </a:cxnLst>
              <a:rect l="0" t="0" r="r" b="b"/>
              <a:pathLst>
                <a:path w="210" h="157">
                  <a:moveTo>
                    <a:pt x="29" y="133"/>
                  </a:moveTo>
                  <a:lnTo>
                    <a:pt x="27" y="124"/>
                  </a:lnTo>
                  <a:lnTo>
                    <a:pt x="36" y="116"/>
                  </a:lnTo>
                  <a:lnTo>
                    <a:pt x="31" y="105"/>
                  </a:lnTo>
                  <a:lnTo>
                    <a:pt x="35" y="95"/>
                  </a:lnTo>
                  <a:lnTo>
                    <a:pt x="30" y="84"/>
                  </a:lnTo>
                  <a:lnTo>
                    <a:pt x="39" y="78"/>
                  </a:lnTo>
                  <a:lnTo>
                    <a:pt x="38" y="70"/>
                  </a:lnTo>
                  <a:lnTo>
                    <a:pt x="41" y="55"/>
                  </a:lnTo>
                  <a:lnTo>
                    <a:pt x="48" y="49"/>
                  </a:lnTo>
                  <a:lnTo>
                    <a:pt x="50" y="43"/>
                  </a:lnTo>
                  <a:lnTo>
                    <a:pt x="47" y="37"/>
                  </a:lnTo>
                  <a:lnTo>
                    <a:pt x="21" y="38"/>
                  </a:lnTo>
                  <a:lnTo>
                    <a:pt x="19" y="37"/>
                  </a:lnTo>
                  <a:lnTo>
                    <a:pt x="19" y="33"/>
                  </a:lnTo>
                  <a:lnTo>
                    <a:pt x="10" y="36"/>
                  </a:lnTo>
                  <a:lnTo>
                    <a:pt x="7" y="38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5" y="26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5" y="9"/>
                  </a:lnTo>
                  <a:lnTo>
                    <a:pt x="14" y="8"/>
                  </a:lnTo>
                  <a:lnTo>
                    <a:pt x="19" y="1"/>
                  </a:lnTo>
                  <a:lnTo>
                    <a:pt x="26" y="0"/>
                  </a:lnTo>
                  <a:lnTo>
                    <a:pt x="40" y="3"/>
                  </a:lnTo>
                  <a:lnTo>
                    <a:pt x="55" y="2"/>
                  </a:lnTo>
                  <a:lnTo>
                    <a:pt x="78" y="6"/>
                  </a:lnTo>
                  <a:lnTo>
                    <a:pt x="93" y="4"/>
                  </a:lnTo>
                  <a:lnTo>
                    <a:pt x="124" y="7"/>
                  </a:lnTo>
                  <a:lnTo>
                    <a:pt x="131" y="13"/>
                  </a:lnTo>
                  <a:lnTo>
                    <a:pt x="143" y="19"/>
                  </a:lnTo>
                  <a:lnTo>
                    <a:pt x="162" y="22"/>
                  </a:lnTo>
                  <a:lnTo>
                    <a:pt x="169" y="20"/>
                  </a:lnTo>
                  <a:lnTo>
                    <a:pt x="176" y="23"/>
                  </a:lnTo>
                  <a:lnTo>
                    <a:pt x="180" y="26"/>
                  </a:lnTo>
                  <a:lnTo>
                    <a:pt x="182" y="25"/>
                  </a:lnTo>
                  <a:lnTo>
                    <a:pt x="187" y="27"/>
                  </a:lnTo>
                  <a:lnTo>
                    <a:pt x="206" y="26"/>
                  </a:lnTo>
                  <a:lnTo>
                    <a:pt x="209" y="30"/>
                  </a:lnTo>
                  <a:lnTo>
                    <a:pt x="206" y="31"/>
                  </a:lnTo>
                  <a:lnTo>
                    <a:pt x="208" y="36"/>
                  </a:lnTo>
                  <a:lnTo>
                    <a:pt x="206" y="39"/>
                  </a:lnTo>
                  <a:lnTo>
                    <a:pt x="190" y="49"/>
                  </a:lnTo>
                  <a:lnTo>
                    <a:pt x="172" y="55"/>
                  </a:lnTo>
                  <a:lnTo>
                    <a:pt x="168" y="60"/>
                  </a:lnTo>
                  <a:lnTo>
                    <a:pt x="151" y="84"/>
                  </a:lnTo>
                  <a:lnTo>
                    <a:pt x="149" y="89"/>
                  </a:lnTo>
                  <a:lnTo>
                    <a:pt x="151" y="96"/>
                  </a:lnTo>
                  <a:lnTo>
                    <a:pt x="158" y="101"/>
                  </a:lnTo>
                  <a:lnTo>
                    <a:pt x="156" y="103"/>
                  </a:lnTo>
                  <a:lnTo>
                    <a:pt x="148" y="111"/>
                  </a:lnTo>
                  <a:lnTo>
                    <a:pt x="142" y="120"/>
                  </a:lnTo>
                  <a:lnTo>
                    <a:pt x="142" y="125"/>
                  </a:lnTo>
                  <a:lnTo>
                    <a:pt x="132" y="126"/>
                  </a:lnTo>
                  <a:lnTo>
                    <a:pt x="125" y="132"/>
                  </a:lnTo>
                  <a:lnTo>
                    <a:pt x="121" y="142"/>
                  </a:lnTo>
                  <a:lnTo>
                    <a:pt x="79" y="143"/>
                  </a:lnTo>
                  <a:lnTo>
                    <a:pt x="76" y="147"/>
                  </a:lnTo>
                  <a:lnTo>
                    <a:pt x="68" y="149"/>
                  </a:lnTo>
                  <a:lnTo>
                    <a:pt x="61" y="156"/>
                  </a:lnTo>
                  <a:lnTo>
                    <a:pt x="52" y="153"/>
                  </a:lnTo>
                  <a:lnTo>
                    <a:pt x="46" y="139"/>
                  </a:lnTo>
                  <a:lnTo>
                    <a:pt x="41" y="136"/>
                  </a:lnTo>
                  <a:lnTo>
                    <a:pt x="35" y="133"/>
                  </a:lnTo>
                  <a:lnTo>
                    <a:pt x="29" y="13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2505" y="1659"/>
              <a:ext cx="216" cy="162"/>
            </a:xfrm>
            <a:custGeom>
              <a:avLst/>
              <a:gdLst/>
              <a:ahLst/>
              <a:cxnLst>
                <a:cxn ang="0">
                  <a:pos x="28" y="128"/>
                </a:cxn>
                <a:cxn ang="0">
                  <a:pos x="32" y="108"/>
                </a:cxn>
                <a:cxn ang="0">
                  <a:pos x="31" y="86"/>
                </a:cxn>
                <a:cxn ang="0">
                  <a:pos x="39" y="72"/>
                </a:cxn>
                <a:cxn ang="0">
                  <a:pos x="50" y="50"/>
                </a:cxn>
                <a:cxn ang="0">
                  <a:pos x="48" y="38"/>
                </a:cxn>
                <a:cxn ang="0">
                  <a:pos x="20" y="38"/>
                </a:cxn>
                <a:cxn ang="0">
                  <a:pos x="10" y="37"/>
                </a:cxn>
                <a:cxn ang="0">
                  <a:pos x="6" y="36"/>
                </a:cxn>
                <a:cxn ang="0">
                  <a:pos x="7" y="30"/>
                </a:cxn>
                <a:cxn ang="0">
                  <a:pos x="5" y="26"/>
                </a:cxn>
                <a:cxn ang="0">
                  <a:pos x="4" y="21"/>
                </a:cxn>
                <a:cxn ang="0">
                  <a:pos x="0" y="16"/>
                </a:cxn>
                <a:cxn ang="0">
                  <a:pos x="14" y="8"/>
                </a:cxn>
                <a:cxn ang="0">
                  <a:pos x="27" y="0"/>
                </a:cxn>
                <a:cxn ang="0">
                  <a:pos x="57" y="2"/>
                </a:cxn>
                <a:cxn ang="0">
                  <a:pos x="96" y="4"/>
                </a:cxn>
                <a:cxn ang="0">
                  <a:pos x="135" y="13"/>
                </a:cxn>
                <a:cxn ang="0">
                  <a:pos x="166" y="23"/>
                </a:cxn>
                <a:cxn ang="0">
                  <a:pos x="181" y="24"/>
                </a:cxn>
                <a:cxn ang="0">
                  <a:pos x="187" y="26"/>
                </a:cxn>
                <a:cxn ang="0">
                  <a:pos x="212" y="27"/>
                </a:cxn>
                <a:cxn ang="0">
                  <a:pos x="212" y="32"/>
                </a:cxn>
                <a:cxn ang="0">
                  <a:pos x="211" y="40"/>
                </a:cxn>
                <a:cxn ang="0">
                  <a:pos x="177" y="57"/>
                </a:cxn>
                <a:cxn ang="0">
                  <a:pos x="155" y="86"/>
                </a:cxn>
                <a:cxn ang="0">
                  <a:pos x="155" y="99"/>
                </a:cxn>
                <a:cxn ang="0">
                  <a:pos x="161" y="106"/>
                </a:cxn>
                <a:cxn ang="0">
                  <a:pos x="146" y="124"/>
                </a:cxn>
                <a:cxn ang="0">
                  <a:pos x="136" y="130"/>
                </a:cxn>
                <a:cxn ang="0">
                  <a:pos x="124" y="146"/>
                </a:cxn>
                <a:cxn ang="0">
                  <a:pos x="78" y="151"/>
                </a:cxn>
                <a:cxn ang="0">
                  <a:pos x="63" y="161"/>
                </a:cxn>
                <a:cxn ang="0">
                  <a:pos x="47" y="143"/>
                </a:cxn>
                <a:cxn ang="0">
                  <a:pos x="36" y="137"/>
                </a:cxn>
              </a:cxnLst>
              <a:rect l="0" t="0" r="r" b="b"/>
              <a:pathLst>
                <a:path w="216" h="162">
                  <a:moveTo>
                    <a:pt x="29" y="137"/>
                  </a:moveTo>
                  <a:lnTo>
                    <a:pt x="28" y="128"/>
                  </a:lnTo>
                  <a:lnTo>
                    <a:pt x="37" y="120"/>
                  </a:lnTo>
                  <a:lnTo>
                    <a:pt x="32" y="108"/>
                  </a:lnTo>
                  <a:lnTo>
                    <a:pt x="36" y="98"/>
                  </a:lnTo>
                  <a:lnTo>
                    <a:pt x="31" y="86"/>
                  </a:lnTo>
                  <a:lnTo>
                    <a:pt x="40" y="80"/>
                  </a:lnTo>
                  <a:lnTo>
                    <a:pt x="39" y="72"/>
                  </a:lnTo>
                  <a:lnTo>
                    <a:pt x="43" y="56"/>
                  </a:lnTo>
                  <a:lnTo>
                    <a:pt x="50" y="50"/>
                  </a:lnTo>
                  <a:lnTo>
                    <a:pt x="52" y="44"/>
                  </a:lnTo>
                  <a:lnTo>
                    <a:pt x="48" y="38"/>
                  </a:lnTo>
                  <a:lnTo>
                    <a:pt x="21" y="40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0" y="37"/>
                  </a:lnTo>
                  <a:lnTo>
                    <a:pt x="7" y="40"/>
                  </a:lnTo>
                  <a:lnTo>
                    <a:pt x="6" y="36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9" y="27"/>
                  </a:lnTo>
                  <a:lnTo>
                    <a:pt x="5" y="26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5" y="10"/>
                  </a:lnTo>
                  <a:lnTo>
                    <a:pt x="14" y="8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41" y="4"/>
                  </a:lnTo>
                  <a:lnTo>
                    <a:pt x="57" y="2"/>
                  </a:lnTo>
                  <a:lnTo>
                    <a:pt x="80" y="6"/>
                  </a:lnTo>
                  <a:lnTo>
                    <a:pt x="96" y="4"/>
                  </a:lnTo>
                  <a:lnTo>
                    <a:pt x="128" y="7"/>
                  </a:lnTo>
                  <a:lnTo>
                    <a:pt x="135" y="13"/>
                  </a:lnTo>
                  <a:lnTo>
                    <a:pt x="147" y="19"/>
                  </a:lnTo>
                  <a:lnTo>
                    <a:pt x="166" y="23"/>
                  </a:lnTo>
                  <a:lnTo>
                    <a:pt x="174" y="20"/>
                  </a:lnTo>
                  <a:lnTo>
                    <a:pt x="181" y="24"/>
                  </a:lnTo>
                  <a:lnTo>
                    <a:pt x="185" y="27"/>
                  </a:lnTo>
                  <a:lnTo>
                    <a:pt x="187" y="26"/>
                  </a:lnTo>
                  <a:lnTo>
                    <a:pt x="193" y="28"/>
                  </a:lnTo>
                  <a:lnTo>
                    <a:pt x="212" y="27"/>
                  </a:lnTo>
                  <a:lnTo>
                    <a:pt x="215" y="31"/>
                  </a:lnTo>
                  <a:lnTo>
                    <a:pt x="212" y="32"/>
                  </a:lnTo>
                  <a:lnTo>
                    <a:pt x="214" y="37"/>
                  </a:lnTo>
                  <a:lnTo>
                    <a:pt x="211" y="40"/>
                  </a:lnTo>
                  <a:lnTo>
                    <a:pt x="195" y="51"/>
                  </a:lnTo>
                  <a:lnTo>
                    <a:pt x="177" y="57"/>
                  </a:lnTo>
                  <a:lnTo>
                    <a:pt x="172" y="62"/>
                  </a:lnTo>
                  <a:lnTo>
                    <a:pt x="155" y="86"/>
                  </a:lnTo>
                  <a:lnTo>
                    <a:pt x="154" y="91"/>
                  </a:lnTo>
                  <a:lnTo>
                    <a:pt x="155" y="99"/>
                  </a:lnTo>
                  <a:lnTo>
                    <a:pt x="163" y="104"/>
                  </a:lnTo>
                  <a:lnTo>
                    <a:pt x="161" y="106"/>
                  </a:lnTo>
                  <a:lnTo>
                    <a:pt x="152" y="114"/>
                  </a:lnTo>
                  <a:lnTo>
                    <a:pt x="146" y="124"/>
                  </a:lnTo>
                  <a:lnTo>
                    <a:pt x="146" y="129"/>
                  </a:lnTo>
                  <a:lnTo>
                    <a:pt x="136" y="130"/>
                  </a:lnTo>
                  <a:lnTo>
                    <a:pt x="129" y="136"/>
                  </a:lnTo>
                  <a:lnTo>
                    <a:pt x="124" y="146"/>
                  </a:lnTo>
                  <a:lnTo>
                    <a:pt x="82" y="148"/>
                  </a:lnTo>
                  <a:lnTo>
                    <a:pt x="78" y="151"/>
                  </a:lnTo>
                  <a:lnTo>
                    <a:pt x="70" y="154"/>
                  </a:lnTo>
                  <a:lnTo>
                    <a:pt x="63" y="161"/>
                  </a:lnTo>
                  <a:lnTo>
                    <a:pt x="53" y="157"/>
                  </a:lnTo>
                  <a:lnTo>
                    <a:pt x="47" y="143"/>
                  </a:lnTo>
                  <a:lnTo>
                    <a:pt x="43" y="140"/>
                  </a:lnTo>
                  <a:lnTo>
                    <a:pt x="36" y="137"/>
                  </a:lnTo>
                  <a:lnTo>
                    <a:pt x="29" y="13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2585" y="1503"/>
              <a:ext cx="206" cy="179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02" y="18"/>
                </a:cxn>
                <a:cxn ang="0">
                  <a:pos x="80" y="28"/>
                </a:cxn>
                <a:cxn ang="0">
                  <a:pos x="85" y="34"/>
                </a:cxn>
                <a:cxn ang="0">
                  <a:pos x="60" y="35"/>
                </a:cxn>
                <a:cxn ang="0">
                  <a:pos x="57" y="29"/>
                </a:cxn>
                <a:cxn ang="0">
                  <a:pos x="53" y="48"/>
                </a:cxn>
                <a:cxn ang="0">
                  <a:pos x="53" y="51"/>
                </a:cxn>
                <a:cxn ang="0">
                  <a:pos x="35" y="52"/>
                </a:cxn>
                <a:cxn ang="0">
                  <a:pos x="22" y="46"/>
                </a:cxn>
                <a:cxn ang="0">
                  <a:pos x="1" y="52"/>
                </a:cxn>
                <a:cxn ang="0">
                  <a:pos x="6" y="56"/>
                </a:cxn>
                <a:cxn ang="0">
                  <a:pos x="6" y="60"/>
                </a:cxn>
                <a:cxn ang="0">
                  <a:pos x="7" y="67"/>
                </a:cxn>
                <a:cxn ang="0">
                  <a:pos x="25" y="71"/>
                </a:cxn>
                <a:cxn ang="0">
                  <a:pos x="37" y="77"/>
                </a:cxn>
                <a:cxn ang="0">
                  <a:pos x="42" y="79"/>
                </a:cxn>
                <a:cxn ang="0">
                  <a:pos x="48" y="93"/>
                </a:cxn>
                <a:cxn ang="0">
                  <a:pos x="61" y="106"/>
                </a:cxn>
                <a:cxn ang="0">
                  <a:pos x="65" y="115"/>
                </a:cxn>
                <a:cxn ang="0">
                  <a:pos x="61" y="113"/>
                </a:cxn>
                <a:cxn ang="0">
                  <a:pos x="61" y="131"/>
                </a:cxn>
                <a:cxn ang="0">
                  <a:pos x="54" y="153"/>
                </a:cxn>
                <a:cxn ang="0">
                  <a:pos x="47" y="157"/>
                </a:cxn>
                <a:cxn ang="0">
                  <a:pos x="66" y="169"/>
                </a:cxn>
                <a:cxn ang="0">
                  <a:pos x="92" y="170"/>
                </a:cxn>
                <a:cxn ang="0">
                  <a:pos x="102" y="173"/>
                </a:cxn>
                <a:cxn ang="0">
                  <a:pos x="110" y="178"/>
                </a:cxn>
                <a:cxn ang="0">
                  <a:pos x="127" y="168"/>
                </a:cxn>
                <a:cxn ang="0">
                  <a:pos x="143" y="154"/>
                </a:cxn>
                <a:cxn ang="0">
                  <a:pos x="161" y="157"/>
                </a:cxn>
                <a:cxn ang="0">
                  <a:pos x="186" y="160"/>
                </a:cxn>
                <a:cxn ang="0">
                  <a:pos x="201" y="148"/>
                </a:cxn>
                <a:cxn ang="0">
                  <a:pos x="192" y="140"/>
                </a:cxn>
                <a:cxn ang="0">
                  <a:pos x="189" y="127"/>
                </a:cxn>
                <a:cxn ang="0">
                  <a:pos x="187" y="121"/>
                </a:cxn>
                <a:cxn ang="0">
                  <a:pos x="187" y="107"/>
                </a:cxn>
                <a:cxn ang="0">
                  <a:pos x="189" y="103"/>
                </a:cxn>
                <a:cxn ang="0">
                  <a:pos x="185" y="95"/>
                </a:cxn>
                <a:cxn ang="0">
                  <a:pos x="175" y="100"/>
                </a:cxn>
                <a:cxn ang="0">
                  <a:pos x="182" y="82"/>
                </a:cxn>
                <a:cxn ang="0">
                  <a:pos x="187" y="74"/>
                </a:cxn>
                <a:cxn ang="0">
                  <a:pos x="197" y="71"/>
                </a:cxn>
                <a:cxn ang="0">
                  <a:pos x="200" y="51"/>
                </a:cxn>
                <a:cxn ang="0">
                  <a:pos x="183" y="38"/>
                </a:cxn>
                <a:cxn ang="0">
                  <a:pos x="167" y="30"/>
                </a:cxn>
                <a:cxn ang="0">
                  <a:pos x="155" y="27"/>
                </a:cxn>
                <a:cxn ang="0">
                  <a:pos x="150" y="23"/>
                </a:cxn>
                <a:cxn ang="0">
                  <a:pos x="141" y="15"/>
                </a:cxn>
                <a:cxn ang="0">
                  <a:pos x="126" y="7"/>
                </a:cxn>
                <a:cxn ang="0">
                  <a:pos x="119" y="0"/>
                </a:cxn>
              </a:cxnLst>
              <a:rect l="0" t="0" r="r" b="b"/>
              <a:pathLst>
                <a:path w="206" h="179">
                  <a:moveTo>
                    <a:pt x="119" y="0"/>
                  </a:moveTo>
                  <a:lnTo>
                    <a:pt x="105" y="4"/>
                  </a:lnTo>
                  <a:lnTo>
                    <a:pt x="102" y="9"/>
                  </a:lnTo>
                  <a:lnTo>
                    <a:pt x="102" y="18"/>
                  </a:lnTo>
                  <a:lnTo>
                    <a:pt x="95" y="23"/>
                  </a:lnTo>
                  <a:lnTo>
                    <a:pt x="80" y="28"/>
                  </a:lnTo>
                  <a:lnTo>
                    <a:pt x="80" y="33"/>
                  </a:lnTo>
                  <a:lnTo>
                    <a:pt x="85" y="34"/>
                  </a:lnTo>
                  <a:lnTo>
                    <a:pt x="74" y="37"/>
                  </a:lnTo>
                  <a:lnTo>
                    <a:pt x="60" y="35"/>
                  </a:lnTo>
                  <a:lnTo>
                    <a:pt x="56" y="31"/>
                  </a:lnTo>
                  <a:lnTo>
                    <a:pt x="57" y="29"/>
                  </a:lnTo>
                  <a:lnTo>
                    <a:pt x="47" y="28"/>
                  </a:lnTo>
                  <a:lnTo>
                    <a:pt x="53" y="48"/>
                  </a:lnTo>
                  <a:lnTo>
                    <a:pt x="54" y="49"/>
                  </a:lnTo>
                  <a:lnTo>
                    <a:pt x="53" y="51"/>
                  </a:lnTo>
                  <a:lnTo>
                    <a:pt x="48" y="49"/>
                  </a:lnTo>
                  <a:lnTo>
                    <a:pt x="35" y="52"/>
                  </a:lnTo>
                  <a:lnTo>
                    <a:pt x="28" y="46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3" y="58"/>
                  </a:lnTo>
                  <a:lnTo>
                    <a:pt x="6" y="60"/>
                  </a:lnTo>
                  <a:lnTo>
                    <a:pt x="2" y="62"/>
                  </a:lnTo>
                  <a:lnTo>
                    <a:pt x="7" y="67"/>
                  </a:lnTo>
                  <a:lnTo>
                    <a:pt x="13" y="65"/>
                  </a:lnTo>
                  <a:lnTo>
                    <a:pt x="25" y="71"/>
                  </a:lnTo>
                  <a:lnTo>
                    <a:pt x="36" y="72"/>
                  </a:lnTo>
                  <a:lnTo>
                    <a:pt x="37" y="77"/>
                  </a:lnTo>
                  <a:lnTo>
                    <a:pt x="49" y="78"/>
                  </a:lnTo>
                  <a:lnTo>
                    <a:pt x="42" y="79"/>
                  </a:lnTo>
                  <a:lnTo>
                    <a:pt x="43" y="87"/>
                  </a:lnTo>
                  <a:lnTo>
                    <a:pt x="48" y="93"/>
                  </a:lnTo>
                  <a:lnTo>
                    <a:pt x="59" y="97"/>
                  </a:lnTo>
                  <a:lnTo>
                    <a:pt x="61" y="106"/>
                  </a:lnTo>
                  <a:lnTo>
                    <a:pt x="59" y="108"/>
                  </a:lnTo>
                  <a:lnTo>
                    <a:pt x="65" y="115"/>
                  </a:lnTo>
                  <a:lnTo>
                    <a:pt x="66" y="119"/>
                  </a:lnTo>
                  <a:lnTo>
                    <a:pt x="61" y="113"/>
                  </a:lnTo>
                  <a:lnTo>
                    <a:pt x="59" y="128"/>
                  </a:lnTo>
                  <a:lnTo>
                    <a:pt x="61" y="131"/>
                  </a:lnTo>
                  <a:lnTo>
                    <a:pt x="58" y="137"/>
                  </a:lnTo>
                  <a:lnTo>
                    <a:pt x="54" y="153"/>
                  </a:lnTo>
                  <a:lnTo>
                    <a:pt x="53" y="156"/>
                  </a:lnTo>
                  <a:lnTo>
                    <a:pt x="47" y="157"/>
                  </a:lnTo>
                  <a:lnTo>
                    <a:pt x="54" y="163"/>
                  </a:lnTo>
                  <a:lnTo>
                    <a:pt x="66" y="169"/>
                  </a:lnTo>
                  <a:lnTo>
                    <a:pt x="84" y="173"/>
                  </a:lnTo>
                  <a:lnTo>
                    <a:pt x="92" y="170"/>
                  </a:lnTo>
                  <a:lnTo>
                    <a:pt x="99" y="174"/>
                  </a:lnTo>
                  <a:lnTo>
                    <a:pt x="102" y="173"/>
                  </a:lnTo>
                  <a:lnTo>
                    <a:pt x="105" y="175"/>
                  </a:lnTo>
                  <a:lnTo>
                    <a:pt x="110" y="178"/>
                  </a:lnTo>
                  <a:lnTo>
                    <a:pt x="129" y="177"/>
                  </a:lnTo>
                  <a:lnTo>
                    <a:pt x="127" y="168"/>
                  </a:lnTo>
                  <a:lnTo>
                    <a:pt x="130" y="161"/>
                  </a:lnTo>
                  <a:lnTo>
                    <a:pt x="143" y="154"/>
                  </a:lnTo>
                  <a:lnTo>
                    <a:pt x="154" y="157"/>
                  </a:lnTo>
                  <a:lnTo>
                    <a:pt x="161" y="157"/>
                  </a:lnTo>
                  <a:lnTo>
                    <a:pt x="178" y="163"/>
                  </a:lnTo>
                  <a:lnTo>
                    <a:pt x="186" y="160"/>
                  </a:lnTo>
                  <a:lnTo>
                    <a:pt x="195" y="150"/>
                  </a:lnTo>
                  <a:lnTo>
                    <a:pt x="201" y="148"/>
                  </a:lnTo>
                  <a:lnTo>
                    <a:pt x="200" y="141"/>
                  </a:lnTo>
                  <a:lnTo>
                    <a:pt x="192" y="140"/>
                  </a:lnTo>
                  <a:lnTo>
                    <a:pt x="189" y="135"/>
                  </a:lnTo>
                  <a:lnTo>
                    <a:pt x="189" y="127"/>
                  </a:lnTo>
                  <a:lnTo>
                    <a:pt x="187" y="125"/>
                  </a:lnTo>
                  <a:lnTo>
                    <a:pt x="187" y="121"/>
                  </a:lnTo>
                  <a:lnTo>
                    <a:pt x="191" y="118"/>
                  </a:lnTo>
                  <a:lnTo>
                    <a:pt x="187" y="107"/>
                  </a:lnTo>
                  <a:lnTo>
                    <a:pt x="190" y="106"/>
                  </a:lnTo>
                  <a:lnTo>
                    <a:pt x="189" y="103"/>
                  </a:lnTo>
                  <a:lnTo>
                    <a:pt x="187" y="102"/>
                  </a:lnTo>
                  <a:lnTo>
                    <a:pt x="185" y="95"/>
                  </a:lnTo>
                  <a:lnTo>
                    <a:pt x="180" y="95"/>
                  </a:lnTo>
                  <a:lnTo>
                    <a:pt x="175" y="100"/>
                  </a:lnTo>
                  <a:lnTo>
                    <a:pt x="174" y="94"/>
                  </a:lnTo>
                  <a:lnTo>
                    <a:pt x="182" y="82"/>
                  </a:lnTo>
                  <a:lnTo>
                    <a:pt x="188" y="76"/>
                  </a:lnTo>
                  <a:lnTo>
                    <a:pt x="187" y="74"/>
                  </a:lnTo>
                  <a:lnTo>
                    <a:pt x="189" y="72"/>
                  </a:lnTo>
                  <a:lnTo>
                    <a:pt x="197" y="71"/>
                  </a:lnTo>
                  <a:lnTo>
                    <a:pt x="196" y="60"/>
                  </a:lnTo>
                  <a:lnTo>
                    <a:pt x="200" y="51"/>
                  </a:lnTo>
                  <a:lnTo>
                    <a:pt x="205" y="43"/>
                  </a:lnTo>
                  <a:lnTo>
                    <a:pt x="183" y="38"/>
                  </a:lnTo>
                  <a:lnTo>
                    <a:pt x="175" y="31"/>
                  </a:lnTo>
                  <a:lnTo>
                    <a:pt x="167" y="30"/>
                  </a:lnTo>
                  <a:lnTo>
                    <a:pt x="161" y="30"/>
                  </a:lnTo>
                  <a:lnTo>
                    <a:pt x="155" y="27"/>
                  </a:lnTo>
                  <a:lnTo>
                    <a:pt x="154" y="20"/>
                  </a:lnTo>
                  <a:lnTo>
                    <a:pt x="150" y="23"/>
                  </a:lnTo>
                  <a:lnTo>
                    <a:pt x="144" y="21"/>
                  </a:lnTo>
                  <a:lnTo>
                    <a:pt x="141" y="15"/>
                  </a:lnTo>
                  <a:lnTo>
                    <a:pt x="130" y="11"/>
                  </a:lnTo>
                  <a:lnTo>
                    <a:pt x="126" y="7"/>
                  </a:lnTo>
                  <a:lnTo>
                    <a:pt x="120" y="6"/>
                  </a:lnTo>
                  <a:lnTo>
                    <a:pt x="119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2585" y="1503"/>
              <a:ext cx="211" cy="185"/>
            </a:xfrm>
            <a:custGeom>
              <a:avLst/>
              <a:gdLst/>
              <a:ahLst/>
              <a:cxnLst>
                <a:cxn ang="0">
                  <a:pos x="107" y="4"/>
                </a:cxn>
                <a:cxn ang="0">
                  <a:pos x="105" y="19"/>
                </a:cxn>
                <a:cxn ang="0">
                  <a:pos x="82" y="29"/>
                </a:cxn>
                <a:cxn ang="0">
                  <a:pos x="87" y="35"/>
                </a:cxn>
                <a:cxn ang="0">
                  <a:pos x="61" y="36"/>
                </a:cxn>
                <a:cxn ang="0">
                  <a:pos x="58" y="30"/>
                </a:cxn>
                <a:cxn ang="0">
                  <a:pos x="54" y="50"/>
                </a:cxn>
                <a:cxn ang="0">
                  <a:pos x="54" y="52"/>
                </a:cxn>
                <a:cxn ang="0">
                  <a:pos x="35" y="53"/>
                </a:cxn>
                <a:cxn ang="0">
                  <a:pos x="22" y="48"/>
                </a:cxn>
                <a:cxn ang="0">
                  <a:pos x="1" y="54"/>
                </a:cxn>
                <a:cxn ang="0">
                  <a:pos x="6" y="58"/>
                </a:cxn>
                <a:cxn ang="0">
                  <a:pos x="6" y="62"/>
                </a:cxn>
                <a:cxn ang="0">
                  <a:pos x="7" y="69"/>
                </a:cxn>
                <a:cxn ang="0">
                  <a:pos x="26" y="74"/>
                </a:cxn>
                <a:cxn ang="0">
                  <a:pos x="38" y="80"/>
                </a:cxn>
                <a:cxn ang="0">
                  <a:pos x="43" y="82"/>
                </a:cxn>
                <a:cxn ang="0">
                  <a:pos x="49" y="96"/>
                </a:cxn>
                <a:cxn ang="0">
                  <a:pos x="62" y="109"/>
                </a:cxn>
                <a:cxn ang="0">
                  <a:pos x="66" y="119"/>
                </a:cxn>
                <a:cxn ang="0">
                  <a:pos x="62" y="116"/>
                </a:cxn>
                <a:cxn ang="0">
                  <a:pos x="62" y="135"/>
                </a:cxn>
                <a:cxn ang="0">
                  <a:pos x="56" y="158"/>
                </a:cxn>
                <a:cxn ang="0">
                  <a:pos x="48" y="163"/>
                </a:cxn>
                <a:cxn ang="0">
                  <a:pos x="67" y="175"/>
                </a:cxn>
                <a:cxn ang="0">
                  <a:pos x="94" y="176"/>
                </a:cxn>
                <a:cxn ang="0">
                  <a:pos x="105" y="179"/>
                </a:cxn>
                <a:cxn ang="0">
                  <a:pos x="113" y="184"/>
                </a:cxn>
                <a:cxn ang="0">
                  <a:pos x="130" y="173"/>
                </a:cxn>
                <a:cxn ang="0">
                  <a:pos x="146" y="159"/>
                </a:cxn>
                <a:cxn ang="0">
                  <a:pos x="165" y="163"/>
                </a:cxn>
                <a:cxn ang="0">
                  <a:pos x="191" y="165"/>
                </a:cxn>
                <a:cxn ang="0">
                  <a:pos x="206" y="153"/>
                </a:cxn>
                <a:cxn ang="0">
                  <a:pos x="197" y="145"/>
                </a:cxn>
                <a:cxn ang="0">
                  <a:pos x="194" y="132"/>
                </a:cxn>
                <a:cxn ang="0">
                  <a:pos x="191" y="125"/>
                </a:cxn>
                <a:cxn ang="0">
                  <a:pos x="191" y="111"/>
                </a:cxn>
                <a:cxn ang="0">
                  <a:pos x="193" y="107"/>
                </a:cxn>
                <a:cxn ang="0">
                  <a:pos x="190" y="99"/>
                </a:cxn>
                <a:cxn ang="0">
                  <a:pos x="179" y="103"/>
                </a:cxn>
                <a:cxn ang="0">
                  <a:pos x="186" y="84"/>
                </a:cxn>
                <a:cxn ang="0">
                  <a:pos x="191" y="76"/>
                </a:cxn>
                <a:cxn ang="0">
                  <a:pos x="202" y="73"/>
                </a:cxn>
                <a:cxn ang="0">
                  <a:pos x="205" y="52"/>
                </a:cxn>
                <a:cxn ang="0">
                  <a:pos x="188" y="39"/>
                </a:cxn>
                <a:cxn ang="0">
                  <a:pos x="171" y="31"/>
                </a:cxn>
                <a:cxn ang="0">
                  <a:pos x="159" y="28"/>
                </a:cxn>
                <a:cxn ang="0">
                  <a:pos x="153" y="24"/>
                </a:cxn>
                <a:cxn ang="0">
                  <a:pos x="144" y="15"/>
                </a:cxn>
                <a:cxn ang="0">
                  <a:pos x="129" y="7"/>
                </a:cxn>
                <a:cxn ang="0">
                  <a:pos x="122" y="0"/>
                </a:cxn>
              </a:cxnLst>
              <a:rect l="0" t="0" r="r" b="b"/>
              <a:pathLst>
                <a:path w="211" h="185">
                  <a:moveTo>
                    <a:pt x="122" y="0"/>
                  </a:moveTo>
                  <a:lnTo>
                    <a:pt x="107" y="4"/>
                  </a:lnTo>
                  <a:lnTo>
                    <a:pt x="105" y="9"/>
                  </a:lnTo>
                  <a:lnTo>
                    <a:pt x="105" y="19"/>
                  </a:lnTo>
                  <a:lnTo>
                    <a:pt x="97" y="24"/>
                  </a:lnTo>
                  <a:lnTo>
                    <a:pt x="82" y="29"/>
                  </a:lnTo>
                  <a:lnTo>
                    <a:pt x="82" y="34"/>
                  </a:lnTo>
                  <a:lnTo>
                    <a:pt x="87" y="35"/>
                  </a:lnTo>
                  <a:lnTo>
                    <a:pt x="75" y="38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48" y="29"/>
                  </a:lnTo>
                  <a:lnTo>
                    <a:pt x="54" y="50"/>
                  </a:lnTo>
                  <a:lnTo>
                    <a:pt x="56" y="51"/>
                  </a:lnTo>
                  <a:lnTo>
                    <a:pt x="54" y="52"/>
                  </a:lnTo>
                  <a:lnTo>
                    <a:pt x="49" y="51"/>
                  </a:lnTo>
                  <a:lnTo>
                    <a:pt x="35" y="53"/>
                  </a:lnTo>
                  <a:lnTo>
                    <a:pt x="28" y="48"/>
                  </a:lnTo>
                  <a:lnTo>
                    <a:pt x="22" y="48"/>
                  </a:lnTo>
                  <a:lnTo>
                    <a:pt x="20" y="50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6" y="58"/>
                  </a:lnTo>
                  <a:lnTo>
                    <a:pt x="3" y="60"/>
                  </a:lnTo>
                  <a:lnTo>
                    <a:pt x="6" y="62"/>
                  </a:lnTo>
                  <a:lnTo>
                    <a:pt x="2" y="64"/>
                  </a:lnTo>
                  <a:lnTo>
                    <a:pt x="7" y="69"/>
                  </a:lnTo>
                  <a:lnTo>
                    <a:pt x="13" y="68"/>
                  </a:lnTo>
                  <a:lnTo>
                    <a:pt x="26" y="74"/>
                  </a:lnTo>
                  <a:lnTo>
                    <a:pt x="37" y="75"/>
                  </a:lnTo>
                  <a:lnTo>
                    <a:pt x="38" y="80"/>
                  </a:lnTo>
                  <a:lnTo>
                    <a:pt x="51" y="81"/>
                  </a:lnTo>
                  <a:lnTo>
                    <a:pt x="43" y="82"/>
                  </a:lnTo>
                  <a:lnTo>
                    <a:pt x="44" y="90"/>
                  </a:lnTo>
                  <a:lnTo>
                    <a:pt x="49" y="96"/>
                  </a:lnTo>
                  <a:lnTo>
                    <a:pt x="60" y="100"/>
                  </a:lnTo>
                  <a:lnTo>
                    <a:pt x="62" y="109"/>
                  </a:lnTo>
                  <a:lnTo>
                    <a:pt x="60" y="112"/>
                  </a:lnTo>
                  <a:lnTo>
                    <a:pt x="66" y="119"/>
                  </a:lnTo>
                  <a:lnTo>
                    <a:pt x="67" y="123"/>
                  </a:lnTo>
                  <a:lnTo>
                    <a:pt x="62" y="116"/>
                  </a:lnTo>
                  <a:lnTo>
                    <a:pt x="60" y="132"/>
                  </a:lnTo>
                  <a:lnTo>
                    <a:pt x="62" y="135"/>
                  </a:lnTo>
                  <a:lnTo>
                    <a:pt x="59" y="141"/>
                  </a:lnTo>
                  <a:lnTo>
                    <a:pt x="56" y="158"/>
                  </a:lnTo>
                  <a:lnTo>
                    <a:pt x="54" y="161"/>
                  </a:lnTo>
                  <a:lnTo>
                    <a:pt x="48" y="163"/>
                  </a:lnTo>
                  <a:lnTo>
                    <a:pt x="55" y="169"/>
                  </a:lnTo>
                  <a:lnTo>
                    <a:pt x="67" y="175"/>
                  </a:lnTo>
                  <a:lnTo>
                    <a:pt x="86" y="179"/>
                  </a:lnTo>
                  <a:lnTo>
                    <a:pt x="94" y="176"/>
                  </a:lnTo>
                  <a:lnTo>
                    <a:pt x="101" y="180"/>
                  </a:lnTo>
                  <a:lnTo>
                    <a:pt x="105" y="179"/>
                  </a:lnTo>
                  <a:lnTo>
                    <a:pt x="107" y="181"/>
                  </a:lnTo>
                  <a:lnTo>
                    <a:pt x="113" y="184"/>
                  </a:lnTo>
                  <a:lnTo>
                    <a:pt x="132" y="183"/>
                  </a:lnTo>
                  <a:lnTo>
                    <a:pt x="130" y="173"/>
                  </a:lnTo>
                  <a:lnTo>
                    <a:pt x="133" y="166"/>
                  </a:lnTo>
                  <a:lnTo>
                    <a:pt x="146" y="159"/>
                  </a:lnTo>
                  <a:lnTo>
                    <a:pt x="158" y="163"/>
                  </a:lnTo>
                  <a:lnTo>
                    <a:pt x="165" y="163"/>
                  </a:lnTo>
                  <a:lnTo>
                    <a:pt x="183" y="169"/>
                  </a:lnTo>
                  <a:lnTo>
                    <a:pt x="191" y="165"/>
                  </a:lnTo>
                  <a:lnTo>
                    <a:pt x="199" y="156"/>
                  </a:lnTo>
                  <a:lnTo>
                    <a:pt x="206" y="153"/>
                  </a:lnTo>
                  <a:lnTo>
                    <a:pt x="205" y="146"/>
                  </a:lnTo>
                  <a:lnTo>
                    <a:pt x="197" y="145"/>
                  </a:lnTo>
                  <a:lnTo>
                    <a:pt x="194" y="140"/>
                  </a:lnTo>
                  <a:lnTo>
                    <a:pt x="194" y="132"/>
                  </a:lnTo>
                  <a:lnTo>
                    <a:pt x="191" y="129"/>
                  </a:lnTo>
                  <a:lnTo>
                    <a:pt x="191" y="125"/>
                  </a:lnTo>
                  <a:lnTo>
                    <a:pt x="196" y="122"/>
                  </a:lnTo>
                  <a:lnTo>
                    <a:pt x="191" y="111"/>
                  </a:lnTo>
                  <a:lnTo>
                    <a:pt x="195" y="109"/>
                  </a:lnTo>
                  <a:lnTo>
                    <a:pt x="193" y="107"/>
                  </a:lnTo>
                  <a:lnTo>
                    <a:pt x="191" y="106"/>
                  </a:lnTo>
                  <a:lnTo>
                    <a:pt x="190" y="99"/>
                  </a:lnTo>
                  <a:lnTo>
                    <a:pt x="184" y="98"/>
                  </a:lnTo>
                  <a:lnTo>
                    <a:pt x="179" y="103"/>
                  </a:lnTo>
                  <a:lnTo>
                    <a:pt x="178" y="97"/>
                  </a:lnTo>
                  <a:lnTo>
                    <a:pt x="186" y="84"/>
                  </a:lnTo>
                  <a:lnTo>
                    <a:pt x="192" y="78"/>
                  </a:lnTo>
                  <a:lnTo>
                    <a:pt x="191" y="76"/>
                  </a:lnTo>
                  <a:lnTo>
                    <a:pt x="193" y="75"/>
                  </a:lnTo>
                  <a:lnTo>
                    <a:pt x="202" y="73"/>
                  </a:lnTo>
                  <a:lnTo>
                    <a:pt x="201" y="62"/>
                  </a:lnTo>
                  <a:lnTo>
                    <a:pt x="205" y="52"/>
                  </a:lnTo>
                  <a:lnTo>
                    <a:pt x="210" y="44"/>
                  </a:lnTo>
                  <a:lnTo>
                    <a:pt x="188" y="39"/>
                  </a:lnTo>
                  <a:lnTo>
                    <a:pt x="179" y="32"/>
                  </a:lnTo>
                  <a:lnTo>
                    <a:pt x="171" y="31"/>
                  </a:lnTo>
                  <a:lnTo>
                    <a:pt x="165" y="31"/>
                  </a:lnTo>
                  <a:lnTo>
                    <a:pt x="159" y="28"/>
                  </a:lnTo>
                  <a:lnTo>
                    <a:pt x="158" y="20"/>
                  </a:lnTo>
                  <a:lnTo>
                    <a:pt x="153" y="24"/>
                  </a:lnTo>
                  <a:lnTo>
                    <a:pt x="147" y="22"/>
                  </a:lnTo>
                  <a:lnTo>
                    <a:pt x="144" y="15"/>
                  </a:lnTo>
                  <a:lnTo>
                    <a:pt x="133" y="12"/>
                  </a:lnTo>
                  <a:lnTo>
                    <a:pt x="129" y="7"/>
                  </a:lnTo>
                  <a:lnTo>
                    <a:pt x="123" y="6"/>
                  </a:lnTo>
                  <a:lnTo>
                    <a:pt x="12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2498" y="1692"/>
              <a:ext cx="55" cy="10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5" y="3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51" y="3"/>
                </a:cxn>
                <a:cxn ang="0">
                  <a:pos x="54" y="9"/>
                </a:cxn>
                <a:cxn ang="0">
                  <a:pos x="52" y="15"/>
                </a:cxn>
                <a:cxn ang="0">
                  <a:pos x="46" y="21"/>
                </a:cxn>
                <a:cxn ang="0">
                  <a:pos x="42" y="36"/>
                </a:cxn>
                <a:cxn ang="0">
                  <a:pos x="43" y="44"/>
                </a:cxn>
                <a:cxn ang="0">
                  <a:pos x="35" y="50"/>
                </a:cxn>
                <a:cxn ang="0">
                  <a:pos x="40" y="61"/>
                </a:cxn>
                <a:cxn ang="0">
                  <a:pos x="36" y="71"/>
                </a:cxn>
                <a:cxn ang="0">
                  <a:pos x="41" y="82"/>
                </a:cxn>
                <a:cxn ang="0">
                  <a:pos x="32" y="90"/>
                </a:cxn>
                <a:cxn ang="0">
                  <a:pos x="33" y="99"/>
                </a:cxn>
                <a:cxn ang="0">
                  <a:pos x="25" y="102"/>
                </a:cxn>
                <a:cxn ang="0">
                  <a:pos x="8" y="102"/>
                </a:cxn>
                <a:cxn ang="0">
                  <a:pos x="12" y="72"/>
                </a:cxn>
                <a:cxn ang="0">
                  <a:pos x="5" y="73"/>
                </a:cxn>
                <a:cxn ang="0">
                  <a:pos x="2" y="69"/>
                </a:cxn>
                <a:cxn ang="0">
                  <a:pos x="0" y="67"/>
                </a:cxn>
                <a:cxn ang="0">
                  <a:pos x="2" y="56"/>
                </a:cxn>
                <a:cxn ang="0">
                  <a:pos x="9" y="43"/>
                </a:cxn>
                <a:cxn ang="0">
                  <a:pos x="14" y="23"/>
                </a:cxn>
                <a:cxn ang="0">
                  <a:pos x="12" y="5"/>
                </a:cxn>
              </a:cxnLst>
              <a:rect l="0" t="0" r="r" b="b"/>
              <a:pathLst>
                <a:path w="55" h="103">
                  <a:moveTo>
                    <a:pt x="12" y="5"/>
                  </a:moveTo>
                  <a:lnTo>
                    <a:pt x="15" y="3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51" y="3"/>
                  </a:lnTo>
                  <a:lnTo>
                    <a:pt x="54" y="9"/>
                  </a:lnTo>
                  <a:lnTo>
                    <a:pt x="52" y="15"/>
                  </a:lnTo>
                  <a:lnTo>
                    <a:pt x="46" y="21"/>
                  </a:lnTo>
                  <a:lnTo>
                    <a:pt x="42" y="36"/>
                  </a:lnTo>
                  <a:lnTo>
                    <a:pt x="43" y="44"/>
                  </a:lnTo>
                  <a:lnTo>
                    <a:pt x="35" y="50"/>
                  </a:lnTo>
                  <a:lnTo>
                    <a:pt x="40" y="61"/>
                  </a:lnTo>
                  <a:lnTo>
                    <a:pt x="36" y="71"/>
                  </a:lnTo>
                  <a:lnTo>
                    <a:pt x="41" y="82"/>
                  </a:lnTo>
                  <a:lnTo>
                    <a:pt x="32" y="90"/>
                  </a:lnTo>
                  <a:lnTo>
                    <a:pt x="33" y="99"/>
                  </a:lnTo>
                  <a:lnTo>
                    <a:pt x="25" y="102"/>
                  </a:lnTo>
                  <a:lnTo>
                    <a:pt x="8" y="102"/>
                  </a:lnTo>
                  <a:lnTo>
                    <a:pt x="12" y="72"/>
                  </a:lnTo>
                  <a:lnTo>
                    <a:pt x="5" y="73"/>
                  </a:lnTo>
                  <a:lnTo>
                    <a:pt x="2" y="69"/>
                  </a:lnTo>
                  <a:lnTo>
                    <a:pt x="0" y="67"/>
                  </a:lnTo>
                  <a:lnTo>
                    <a:pt x="2" y="56"/>
                  </a:lnTo>
                  <a:lnTo>
                    <a:pt x="9" y="43"/>
                  </a:lnTo>
                  <a:lnTo>
                    <a:pt x="14" y="23"/>
                  </a:lnTo>
                  <a:lnTo>
                    <a:pt x="12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2498" y="1692"/>
              <a:ext cx="60" cy="109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3"/>
                </a:cxn>
                <a:cxn ang="0">
                  <a:pos x="26" y="0"/>
                </a:cxn>
                <a:cxn ang="0">
                  <a:pos x="26" y="4"/>
                </a:cxn>
                <a:cxn ang="0">
                  <a:pos x="28" y="5"/>
                </a:cxn>
                <a:cxn ang="0">
                  <a:pos x="55" y="4"/>
                </a:cxn>
                <a:cxn ang="0">
                  <a:pos x="59" y="10"/>
                </a:cxn>
                <a:cxn ang="0">
                  <a:pos x="57" y="16"/>
                </a:cxn>
                <a:cxn ang="0">
                  <a:pos x="50" y="22"/>
                </a:cxn>
                <a:cxn ang="0">
                  <a:pos x="46" y="38"/>
                </a:cxn>
                <a:cxn ang="0">
                  <a:pos x="47" y="46"/>
                </a:cxn>
                <a:cxn ang="0">
                  <a:pos x="38" y="53"/>
                </a:cxn>
                <a:cxn ang="0">
                  <a:pos x="44" y="64"/>
                </a:cxn>
                <a:cxn ang="0">
                  <a:pos x="39" y="75"/>
                </a:cxn>
                <a:cxn ang="0">
                  <a:pos x="44" y="87"/>
                </a:cxn>
                <a:cxn ang="0">
                  <a:pos x="34" y="96"/>
                </a:cxn>
                <a:cxn ang="0">
                  <a:pos x="36" y="104"/>
                </a:cxn>
                <a:cxn ang="0">
                  <a:pos x="27" y="108"/>
                </a:cxn>
                <a:cxn ang="0">
                  <a:pos x="9" y="108"/>
                </a:cxn>
                <a:cxn ang="0">
                  <a:pos x="13" y="76"/>
                </a:cxn>
                <a:cxn ang="0">
                  <a:pos x="5" y="78"/>
                </a:cxn>
                <a:cxn ang="0">
                  <a:pos x="3" y="73"/>
                </a:cxn>
                <a:cxn ang="0">
                  <a:pos x="0" y="71"/>
                </a:cxn>
                <a:cxn ang="0">
                  <a:pos x="2" y="60"/>
                </a:cxn>
                <a:cxn ang="0">
                  <a:pos x="10" y="46"/>
                </a:cxn>
                <a:cxn ang="0">
                  <a:pos x="15" y="24"/>
                </a:cxn>
                <a:cxn ang="0">
                  <a:pos x="14" y="5"/>
                </a:cxn>
              </a:cxnLst>
              <a:rect l="0" t="0" r="r" b="b"/>
              <a:pathLst>
                <a:path w="60" h="109">
                  <a:moveTo>
                    <a:pt x="14" y="5"/>
                  </a:moveTo>
                  <a:lnTo>
                    <a:pt x="16" y="3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55" y="4"/>
                  </a:lnTo>
                  <a:lnTo>
                    <a:pt x="59" y="10"/>
                  </a:lnTo>
                  <a:lnTo>
                    <a:pt x="57" y="16"/>
                  </a:lnTo>
                  <a:lnTo>
                    <a:pt x="50" y="22"/>
                  </a:lnTo>
                  <a:lnTo>
                    <a:pt x="46" y="38"/>
                  </a:lnTo>
                  <a:lnTo>
                    <a:pt x="47" y="46"/>
                  </a:lnTo>
                  <a:lnTo>
                    <a:pt x="38" y="53"/>
                  </a:lnTo>
                  <a:lnTo>
                    <a:pt x="44" y="64"/>
                  </a:lnTo>
                  <a:lnTo>
                    <a:pt x="39" y="75"/>
                  </a:lnTo>
                  <a:lnTo>
                    <a:pt x="44" y="87"/>
                  </a:lnTo>
                  <a:lnTo>
                    <a:pt x="34" y="96"/>
                  </a:lnTo>
                  <a:lnTo>
                    <a:pt x="36" y="104"/>
                  </a:lnTo>
                  <a:lnTo>
                    <a:pt x="27" y="108"/>
                  </a:lnTo>
                  <a:lnTo>
                    <a:pt x="9" y="108"/>
                  </a:lnTo>
                  <a:lnTo>
                    <a:pt x="13" y="76"/>
                  </a:lnTo>
                  <a:lnTo>
                    <a:pt x="5" y="78"/>
                  </a:lnTo>
                  <a:lnTo>
                    <a:pt x="3" y="73"/>
                  </a:lnTo>
                  <a:lnTo>
                    <a:pt x="0" y="71"/>
                  </a:lnTo>
                  <a:lnTo>
                    <a:pt x="2" y="60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4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2754" y="1522"/>
              <a:ext cx="6" cy="8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5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5" y="7"/>
                </a:cxn>
              </a:cxnLst>
              <a:rect l="0" t="0" r="r" b="b"/>
              <a:pathLst>
                <a:path w="6" h="8">
                  <a:moveTo>
                    <a:pt x="5" y="7"/>
                  </a:moveTo>
                  <a:lnTo>
                    <a:pt x="5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7"/>
                  </a:lnTo>
                  <a:lnTo>
                    <a:pt x="5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2754" y="1522"/>
              <a:ext cx="11" cy="14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10" y="8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2" y="12"/>
                </a:cxn>
                <a:cxn ang="0">
                  <a:pos x="9" y="13"/>
                </a:cxn>
              </a:cxnLst>
              <a:rect l="0" t="0" r="r" b="b"/>
              <a:pathLst>
                <a:path w="11" h="14">
                  <a:moveTo>
                    <a:pt x="9" y="13"/>
                  </a:moveTo>
                  <a:lnTo>
                    <a:pt x="10" y="8"/>
                  </a:lnTo>
                  <a:lnTo>
                    <a:pt x="8" y="5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12"/>
                  </a:lnTo>
                  <a:lnTo>
                    <a:pt x="9" y="1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2763" y="1575"/>
              <a:ext cx="69" cy="33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56" y="11"/>
                </a:cxn>
                <a:cxn ang="0">
                  <a:pos x="53" y="8"/>
                </a:cxn>
                <a:cxn ang="0">
                  <a:pos x="54" y="5"/>
                </a:cxn>
                <a:cxn ang="0">
                  <a:pos x="52" y="3"/>
                </a:cxn>
                <a:cxn ang="0">
                  <a:pos x="42" y="0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6" y="22"/>
                </a:cxn>
                <a:cxn ang="0">
                  <a:pos x="11" y="23"/>
                </a:cxn>
                <a:cxn ang="0">
                  <a:pos x="12" y="29"/>
                </a:cxn>
                <a:cxn ang="0">
                  <a:pos x="14" y="30"/>
                </a:cxn>
                <a:cxn ang="0">
                  <a:pos x="16" y="32"/>
                </a:cxn>
                <a:cxn ang="0">
                  <a:pos x="28" y="30"/>
                </a:cxn>
                <a:cxn ang="0">
                  <a:pos x="37" y="22"/>
                </a:cxn>
                <a:cxn ang="0">
                  <a:pos x="39" y="27"/>
                </a:cxn>
                <a:cxn ang="0">
                  <a:pos x="46" y="31"/>
                </a:cxn>
                <a:cxn ang="0">
                  <a:pos x="50" y="21"/>
                </a:cxn>
                <a:cxn ang="0">
                  <a:pos x="63" y="24"/>
                </a:cxn>
                <a:cxn ang="0">
                  <a:pos x="63" y="19"/>
                </a:cxn>
                <a:cxn ang="0">
                  <a:pos x="67" y="18"/>
                </a:cxn>
                <a:cxn ang="0">
                  <a:pos x="68" y="14"/>
                </a:cxn>
              </a:cxnLst>
              <a:rect l="0" t="0" r="r" b="b"/>
              <a:pathLst>
                <a:path w="69" h="33">
                  <a:moveTo>
                    <a:pt x="68" y="14"/>
                  </a:moveTo>
                  <a:lnTo>
                    <a:pt x="56" y="11"/>
                  </a:lnTo>
                  <a:lnTo>
                    <a:pt x="53" y="8"/>
                  </a:lnTo>
                  <a:lnTo>
                    <a:pt x="54" y="5"/>
                  </a:lnTo>
                  <a:lnTo>
                    <a:pt x="52" y="3"/>
                  </a:lnTo>
                  <a:lnTo>
                    <a:pt x="42" y="0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7" y="11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6" y="22"/>
                  </a:lnTo>
                  <a:lnTo>
                    <a:pt x="11" y="23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28" y="30"/>
                  </a:lnTo>
                  <a:lnTo>
                    <a:pt x="37" y="22"/>
                  </a:lnTo>
                  <a:lnTo>
                    <a:pt x="39" y="27"/>
                  </a:lnTo>
                  <a:lnTo>
                    <a:pt x="46" y="31"/>
                  </a:lnTo>
                  <a:lnTo>
                    <a:pt x="50" y="21"/>
                  </a:lnTo>
                  <a:lnTo>
                    <a:pt x="63" y="24"/>
                  </a:lnTo>
                  <a:lnTo>
                    <a:pt x="63" y="19"/>
                  </a:lnTo>
                  <a:lnTo>
                    <a:pt x="67" y="18"/>
                  </a:lnTo>
                  <a:lnTo>
                    <a:pt x="68" y="1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2763" y="1575"/>
              <a:ext cx="74" cy="38"/>
            </a:xfrm>
            <a:custGeom>
              <a:avLst/>
              <a:gdLst/>
              <a:ahLst/>
              <a:cxnLst>
                <a:cxn ang="0">
                  <a:pos x="73" y="16"/>
                </a:cxn>
                <a:cxn ang="0">
                  <a:pos x="60" y="13"/>
                </a:cxn>
                <a:cxn ang="0">
                  <a:pos x="57" y="10"/>
                </a:cxn>
                <a:cxn ang="0">
                  <a:pos x="58" y="5"/>
                </a:cxn>
                <a:cxn ang="0">
                  <a:pos x="56" y="4"/>
                </a:cxn>
                <a:cxn ang="0">
                  <a:pos x="45" y="0"/>
                </a:cxn>
                <a:cxn ang="0">
                  <a:pos x="26" y="3"/>
                </a:cxn>
                <a:cxn ang="0">
                  <a:pos x="24" y="1"/>
                </a:cxn>
                <a:cxn ang="0">
                  <a:pos x="15" y="3"/>
                </a:cxn>
                <a:cxn ang="0">
                  <a:pos x="13" y="4"/>
                </a:cxn>
                <a:cxn ang="0">
                  <a:pos x="14" y="6"/>
                </a:cxn>
                <a:cxn ang="0">
                  <a:pos x="8" y="12"/>
                </a:cxn>
                <a:cxn ang="0">
                  <a:pos x="0" y="25"/>
                </a:cxn>
                <a:cxn ang="0">
                  <a:pos x="1" y="31"/>
                </a:cxn>
                <a:cxn ang="0">
                  <a:pos x="6" y="26"/>
                </a:cxn>
                <a:cxn ang="0">
                  <a:pos x="11" y="26"/>
                </a:cxn>
                <a:cxn ang="0">
                  <a:pos x="13" y="33"/>
                </a:cxn>
                <a:cxn ang="0">
                  <a:pos x="15" y="34"/>
                </a:cxn>
                <a:cxn ang="0">
                  <a:pos x="17" y="37"/>
                </a:cxn>
                <a:cxn ang="0">
                  <a:pos x="30" y="35"/>
                </a:cxn>
                <a:cxn ang="0">
                  <a:pos x="40" y="26"/>
                </a:cxn>
                <a:cxn ang="0">
                  <a:pos x="41" y="31"/>
                </a:cxn>
                <a:cxn ang="0">
                  <a:pos x="49" y="36"/>
                </a:cxn>
                <a:cxn ang="0">
                  <a:pos x="54" y="25"/>
                </a:cxn>
                <a:cxn ang="0">
                  <a:pos x="68" y="28"/>
                </a:cxn>
                <a:cxn ang="0">
                  <a:pos x="68" y="22"/>
                </a:cxn>
                <a:cxn ang="0">
                  <a:pos x="72" y="21"/>
                </a:cxn>
                <a:cxn ang="0">
                  <a:pos x="73" y="16"/>
                </a:cxn>
              </a:cxnLst>
              <a:rect l="0" t="0" r="r" b="b"/>
              <a:pathLst>
                <a:path w="74" h="38">
                  <a:moveTo>
                    <a:pt x="73" y="16"/>
                  </a:moveTo>
                  <a:lnTo>
                    <a:pt x="60" y="13"/>
                  </a:lnTo>
                  <a:lnTo>
                    <a:pt x="57" y="10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45" y="0"/>
                  </a:lnTo>
                  <a:lnTo>
                    <a:pt x="26" y="3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3" y="33"/>
                  </a:lnTo>
                  <a:lnTo>
                    <a:pt x="15" y="34"/>
                  </a:lnTo>
                  <a:lnTo>
                    <a:pt x="17" y="37"/>
                  </a:lnTo>
                  <a:lnTo>
                    <a:pt x="30" y="35"/>
                  </a:lnTo>
                  <a:lnTo>
                    <a:pt x="40" y="26"/>
                  </a:lnTo>
                  <a:lnTo>
                    <a:pt x="41" y="31"/>
                  </a:lnTo>
                  <a:lnTo>
                    <a:pt x="49" y="36"/>
                  </a:lnTo>
                  <a:lnTo>
                    <a:pt x="54" y="25"/>
                  </a:lnTo>
                  <a:lnTo>
                    <a:pt x="68" y="28"/>
                  </a:lnTo>
                  <a:lnTo>
                    <a:pt x="68" y="22"/>
                  </a:lnTo>
                  <a:lnTo>
                    <a:pt x="72" y="21"/>
                  </a:lnTo>
                  <a:lnTo>
                    <a:pt x="73" y="1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2707" y="1496"/>
              <a:ext cx="52" cy="33"/>
            </a:xfrm>
            <a:custGeom>
              <a:avLst/>
              <a:gdLst/>
              <a:ahLst/>
              <a:cxnLst>
                <a:cxn ang="0">
                  <a:pos x="33" y="29"/>
                </a:cxn>
                <a:cxn ang="0">
                  <a:pos x="32" y="23"/>
                </a:cxn>
                <a:cxn ang="0">
                  <a:pos x="28" y="26"/>
                </a:cxn>
                <a:cxn ang="0">
                  <a:pos x="22" y="25"/>
                </a:cxn>
                <a:cxn ang="0">
                  <a:pos x="20" y="19"/>
                </a:cxn>
                <a:cxn ang="0">
                  <a:pos x="10" y="16"/>
                </a:cxn>
                <a:cxn ang="0">
                  <a:pos x="6" y="12"/>
                </a:cxn>
                <a:cxn ang="0">
                  <a:pos x="1" y="11"/>
                </a:cxn>
                <a:cxn ang="0">
                  <a:pos x="0" y="6"/>
                </a:cxn>
                <a:cxn ang="0">
                  <a:pos x="11" y="1"/>
                </a:cxn>
                <a:cxn ang="0">
                  <a:pos x="15" y="4"/>
                </a:cxn>
                <a:cxn ang="0">
                  <a:pos x="27" y="0"/>
                </a:cxn>
                <a:cxn ang="0">
                  <a:pos x="33" y="1"/>
                </a:cxn>
                <a:cxn ang="0">
                  <a:pos x="41" y="4"/>
                </a:cxn>
                <a:cxn ang="0">
                  <a:pos x="42" y="10"/>
                </a:cxn>
                <a:cxn ang="0">
                  <a:pos x="47" y="12"/>
                </a:cxn>
                <a:cxn ang="0">
                  <a:pos x="51" y="17"/>
                </a:cxn>
                <a:cxn ang="0">
                  <a:pos x="48" y="22"/>
                </a:cxn>
                <a:cxn ang="0">
                  <a:pos x="44" y="24"/>
                </a:cxn>
                <a:cxn ang="0">
                  <a:pos x="42" y="26"/>
                </a:cxn>
                <a:cxn ang="0">
                  <a:pos x="44" y="32"/>
                </a:cxn>
                <a:cxn ang="0">
                  <a:pos x="38" y="32"/>
                </a:cxn>
                <a:cxn ang="0">
                  <a:pos x="33" y="29"/>
                </a:cxn>
              </a:cxnLst>
              <a:rect l="0" t="0" r="r" b="b"/>
              <a:pathLst>
                <a:path w="52" h="33">
                  <a:moveTo>
                    <a:pt x="33" y="29"/>
                  </a:moveTo>
                  <a:lnTo>
                    <a:pt x="32" y="23"/>
                  </a:lnTo>
                  <a:lnTo>
                    <a:pt x="28" y="26"/>
                  </a:lnTo>
                  <a:lnTo>
                    <a:pt x="22" y="25"/>
                  </a:lnTo>
                  <a:lnTo>
                    <a:pt x="20" y="19"/>
                  </a:lnTo>
                  <a:lnTo>
                    <a:pt x="10" y="16"/>
                  </a:lnTo>
                  <a:lnTo>
                    <a:pt x="6" y="12"/>
                  </a:lnTo>
                  <a:lnTo>
                    <a:pt x="1" y="11"/>
                  </a:lnTo>
                  <a:lnTo>
                    <a:pt x="0" y="6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7" y="0"/>
                  </a:lnTo>
                  <a:lnTo>
                    <a:pt x="33" y="1"/>
                  </a:lnTo>
                  <a:lnTo>
                    <a:pt x="41" y="4"/>
                  </a:lnTo>
                  <a:lnTo>
                    <a:pt x="42" y="10"/>
                  </a:lnTo>
                  <a:lnTo>
                    <a:pt x="47" y="12"/>
                  </a:lnTo>
                  <a:lnTo>
                    <a:pt x="51" y="17"/>
                  </a:lnTo>
                  <a:lnTo>
                    <a:pt x="48" y="22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4" y="32"/>
                  </a:lnTo>
                  <a:lnTo>
                    <a:pt x="38" y="32"/>
                  </a:lnTo>
                  <a:lnTo>
                    <a:pt x="33" y="2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2707" y="1496"/>
              <a:ext cx="58" cy="39"/>
            </a:xfrm>
            <a:custGeom>
              <a:avLst/>
              <a:gdLst/>
              <a:ahLst/>
              <a:cxnLst>
                <a:cxn ang="0">
                  <a:pos x="37" y="34"/>
                </a:cxn>
                <a:cxn ang="0">
                  <a:pos x="36" y="27"/>
                </a:cxn>
                <a:cxn ang="0">
                  <a:pos x="31" y="31"/>
                </a:cxn>
                <a:cxn ang="0">
                  <a:pos x="25" y="29"/>
                </a:cxn>
                <a:cxn ang="0">
                  <a:pos x="22" y="22"/>
                </a:cxn>
                <a:cxn ang="0">
                  <a:pos x="11" y="19"/>
                </a:cxn>
                <a:cxn ang="0">
                  <a:pos x="7" y="14"/>
                </a:cxn>
                <a:cxn ang="0">
                  <a:pos x="1" y="13"/>
                </a:cxn>
                <a:cxn ang="0">
                  <a:pos x="0" y="7"/>
                </a:cxn>
                <a:cxn ang="0">
                  <a:pos x="12" y="2"/>
                </a:cxn>
                <a:cxn ang="0">
                  <a:pos x="17" y="4"/>
                </a:cxn>
                <a:cxn ang="0">
                  <a:pos x="30" y="0"/>
                </a:cxn>
                <a:cxn ang="0">
                  <a:pos x="37" y="2"/>
                </a:cxn>
                <a:cxn ang="0">
                  <a:pos x="46" y="5"/>
                </a:cxn>
                <a:cxn ang="0">
                  <a:pos x="47" y="12"/>
                </a:cxn>
                <a:cxn ang="0">
                  <a:pos x="53" y="14"/>
                </a:cxn>
                <a:cxn ang="0">
                  <a:pos x="57" y="20"/>
                </a:cxn>
                <a:cxn ang="0">
                  <a:pos x="53" y="27"/>
                </a:cxn>
                <a:cxn ang="0">
                  <a:pos x="49" y="28"/>
                </a:cxn>
                <a:cxn ang="0">
                  <a:pos x="47" y="31"/>
                </a:cxn>
                <a:cxn ang="0">
                  <a:pos x="49" y="38"/>
                </a:cxn>
                <a:cxn ang="0">
                  <a:pos x="43" y="38"/>
                </a:cxn>
                <a:cxn ang="0">
                  <a:pos x="37" y="34"/>
                </a:cxn>
              </a:cxnLst>
              <a:rect l="0" t="0" r="r" b="b"/>
              <a:pathLst>
                <a:path w="58" h="39">
                  <a:moveTo>
                    <a:pt x="37" y="34"/>
                  </a:moveTo>
                  <a:lnTo>
                    <a:pt x="36" y="27"/>
                  </a:lnTo>
                  <a:lnTo>
                    <a:pt x="31" y="31"/>
                  </a:lnTo>
                  <a:lnTo>
                    <a:pt x="25" y="29"/>
                  </a:lnTo>
                  <a:lnTo>
                    <a:pt x="22" y="22"/>
                  </a:lnTo>
                  <a:lnTo>
                    <a:pt x="11" y="19"/>
                  </a:lnTo>
                  <a:lnTo>
                    <a:pt x="7" y="14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6" y="5"/>
                  </a:lnTo>
                  <a:lnTo>
                    <a:pt x="47" y="12"/>
                  </a:lnTo>
                  <a:lnTo>
                    <a:pt x="53" y="14"/>
                  </a:lnTo>
                  <a:lnTo>
                    <a:pt x="57" y="20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7" y="31"/>
                  </a:lnTo>
                  <a:lnTo>
                    <a:pt x="49" y="38"/>
                  </a:lnTo>
                  <a:lnTo>
                    <a:pt x="43" y="38"/>
                  </a:lnTo>
                  <a:lnTo>
                    <a:pt x="37" y="3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2720" y="1456"/>
              <a:ext cx="51" cy="50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4" y="0"/>
                </a:cxn>
                <a:cxn ang="0">
                  <a:pos x="33" y="2"/>
                </a:cxn>
                <a:cxn ang="0">
                  <a:pos x="27" y="4"/>
                </a:cxn>
                <a:cxn ang="0">
                  <a:pos x="26" y="9"/>
                </a:cxn>
                <a:cxn ang="0">
                  <a:pos x="29" y="10"/>
                </a:cxn>
                <a:cxn ang="0">
                  <a:pos x="28" y="16"/>
                </a:cxn>
                <a:cxn ang="0">
                  <a:pos x="25" y="17"/>
                </a:cxn>
                <a:cxn ang="0">
                  <a:pos x="27" y="21"/>
                </a:cxn>
                <a:cxn ang="0">
                  <a:pos x="21" y="19"/>
                </a:cxn>
                <a:cxn ang="0">
                  <a:pos x="21" y="14"/>
                </a:cxn>
                <a:cxn ang="0">
                  <a:pos x="24" y="13"/>
                </a:cxn>
                <a:cxn ang="0">
                  <a:pos x="21" y="9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10" y="28"/>
                </a:cxn>
                <a:cxn ang="0">
                  <a:pos x="10" y="30"/>
                </a:cxn>
                <a:cxn ang="0">
                  <a:pos x="11" y="31"/>
                </a:cxn>
                <a:cxn ang="0">
                  <a:pos x="20" y="32"/>
                </a:cxn>
                <a:cxn ang="0">
                  <a:pos x="6" y="36"/>
                </a:cxn>
                <a:cxn ang="0">
                  <a:pos x="5" y="37"/>
                </a:cxn>
                <a:cxn ang="0">
                  <a:pos x="0" y="38"/>
                </a:cxn>
                <a:cxn ang="0">
                  <a:pos x="4" y="40"/>
                </a:cxn>
                <a:cxn ang="0">
                  <a:pos x="16" y="36"/>
                </a:cxn>
                <a:cxn ang="0">
                  <a:pos x="22" y="38"/>
                </a:cxn>
                <a:cxn ang="0">
                  <a:pos x="30" y="41"/>
                </a:cxn>
                <a:cxn ang="0">
                  <a:pos x="31" y="47"/>
                </a:cxn>
                <a:cxn ang="0">
                  <a:pos x="36" y="49"/>
                </a:cxn>
                <a:cxn ang="0">
                  <a:pos x="34" y="44"/>
                </a:cxn>
                <a:cxn ang="0">
                  <a:pos x="37" y="41"/>
                </a:cxn>
                <a:cxn ang="0">
                  <a:pos x="35" y="28"/>
                </a:cxn>
                <a:cxn ang="0">
                  <a:pos x="43" y="28"/>
                </a:cxn>
                <a:cxn ang="0">
                  <a:pos x="44" y="25"/>
                </a:cxn>
                <a:cxn ang="0">
                  <a:pos x="49" y="21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4" y="14"/>
                </a:cxn>
                <a:cxn ang="0">
                  <a:pos x="48" y="13"/>
                </a:cxn>
                <a:cxn ang="0">
                  <a:pos x="50" y="3"/>
                </a:cxn>
              </a:cxnLst>
              <a:rect l="0" t="0" r="r" b="b"/>
              <a:pathLst>
                <a:path w="51" h="50">
                  <a:moveTo>
                    <a:pt x="50" y="3"/>
                  </a:moveTo>
                  <a:lnTo>
                    <a:pt x="44" y="0"/>
                  </a:lnTo>
                  <a:lnTo>
                    <a:pt x="33" y="2"/>
                  </a:lnTo>
                  <a:lnTo>
                    <a:pt x="27" y="4"/>
                  </a:lnTo>
                  <a:lnTo>
                    <a:pt x="26" y="9"/>
                  </a:lnTo>
                  <a:lnTo>
                    <a:pt x="29" y="10"/>
                  </a:lnTo>
                  <a:lnTo>
                    <a:pt x="28" y="16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24" y="13"/>
                  </a:lnTo>
                  <a:lnTo>
                    <a:pt x="21" y="9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1" y="31"/>
                  </a:lnTo>
                  <a:lnTo>
                    <a:pt x="20" y="32"/>
                  </a:lnTo>
                  <a:lnTo>
                    <a:pt x="6" y="36"/>
                  </a:lnTo>
                  <a:lnTo>
                    <a:pt x="5" y="37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16" y="36"/>
                  </a:lnTo>
                  <a:lnTo>
                    <a:pt x="22" y="38"/>
                  </a:lnTo>
                  <a:lnTo>
                    <a:pt x="30" y="41"/>
                  </a:lnTo>
                  <a:lnTo>
                    <a:pt x="31" y="47"/>
                  </a:lnTo>
                  <a:lnTo>
                    <a:pt x="36" y="49"/>
                  </a:lnTo>
                  <a:lnTo>
                    <a:pt x="34" y="44"/>
                  </a:lnTo>
                  <a:lnTo>
                    <a:pt x="37" y="41"/>
                  </a:lnTo>
                  <a:lnTo>
                    <a:pt x="35" y="28"/>
                  </a:lnTo>
                  <a:lnTo>
                    <a:pt x="43" y="28"/>
                  </a:lnTo>
                  <a:lnTo>
                    <a:pt x="44" y="25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8" y="13"/>
                  </a:lnTo>
                  <a:lnTo>
                    <a:pt x="50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2720" y="1456"/>
              <a:ext cx="56" cy="56"/>
            </a:xfrm>
            <a:custGeom>
              <a:avLst/>
              <a:gdLst/>
              <a:ahLst/>
              <a:cxnLst>
                <a:cxn ang="0">
                  <a:pos x="55" y="4"/>
                </a:cxn>
                <a:cxn ang="0">
                  <a:pos x="49" y="0"/>
                </a:cxn>
                <a:cxn ang="0">
                  <a:pos x="36" y="2"/>
                </a:cxn>
                <a:cxn ang="0">
                  <a:pos x="30" y="4"/>
                </a:cxn>
                <a:cxn ang="0">
                  <a:pos x="29" y="11"/>
                </a:cxn>
                <a:cxn ang="0">
                  <a:pos x="32" y="12"/>
                </a:cxn>
                <a:cxn ang="0">
                  <a:pos x="31" y="18"/>
                </a:cxn>
                <a:cxn ang="0">
                  <a:pos x="28" y="19"/>
                </a:cxn>
                <a:cxn ang="0">
                  <a:pos x="30" y="24"/>
                </a:cxn>
                <a:cxn ang="0">
                  <a:pos x="24" y="21"/>
                </a:cxn>
                <a:cxn ang="0">
                  <a:pos x="23" y="16"/>
                </a:cxn>
                <a:cxn ang="0">
                  <a:pos x="26" y="15"/>
                </a:cxn>
                <a:cxn ang="0">
                  <a:pos x="23" y="11"/>
                </a:cxn>
                <a:cxn ang="0">
                  <a:pos x="20" y="12"/>
                </a:cxn>
                <a:cxn ang="0">
                  <a:pos x="17" y="24"/>
                </a:cxn>
                <a:cxn ang="0">
                  <a:pos x="10" y="32"/>
                </a:cxn>
                <a:cxn ang="0">
                  <a:pos x="10" y="34"/>
                </a:cxn>
                <a:cxn ang="0">
                  <a:pos x="12" y="35"/>
                </a:cxn>
                <a:cxn ang="0">
                  <a:pos x="22" y="35"/>
                </a:cxn>
                <a:cxn ang="0">
                  <a:pos x="6" y="40"/>
                </a:cxn>
                <a:cxn ang="0">
                  <a:pos x="5" y="42"/>
                </a:cxn>
                <a:cxn ang="0">
                  <a:pos x="0" y="43"/>
                </a:cxn>
                <a:cxn ang="0">
                  <a:pos x="4" y="45"/>
                </a:cxn>
                <a:cxn ang="0">
                  <a:pos x="17" y="41"/>
                </a:cxn>
                <a:cxn ang="0">
                  <a:pos x="24" y="43"/>
                </a:cxn>
                <a:cxn ang="0">
                  <a:pos x="33" y="46"/>
                </a:cxn>
                <a:cxn ang="0">
                  <a:pos x="34" y="53"/>
                </a:cxn>
                <a:cxn ang="0">
                  <a:pos x="39" y="55"/>
                </a:cxn>
                <a:cxn ang="0">
                  <a:pos x="38" y="50"/>
                </a:cxn>
                <a:cxn ang="0">
                  <a:pos x="40" y="46"/>
                </a:cxn>
                <a:cxn ang="0">
                  <a:pos x="38" y="31"/>
                </a:cxn>
                <a:cxn ang="0">
                  <a:pos x="47" y="32"/>
                </a:cxn>
                <a:cxn ang="0">
                  <a:pos x="49" y="28"/>
                </a:cxn>
                <a:cxn ang="0">
                  <a:pos x="54" y="23"/>
                </a:cxn>
                <a:cxn ang="0">
                  <a:pos x="54" y="20"/>
                </a:cxn>
                <a:cxn ang="0">
                  <a:pos x="49" y="19"/>
                </a:cxn>
                <a:cxn ang="0">
                  <a:pos x="48" y="16"/>
                </a:cxn>
                <a:cxn ang="0">
                  <a:pos x="52" y="14"/>
                </a:cxn>
                <a:cxn ang="0">
                  <a:pos x="55" y="4"/>
                </a:cxn>
              </a:cxnLst>
              <a:rect l="0" t="0" r="r" b="b"/>
              <a:pathLst>
                <a:path w="56" h="56">
                  <a:moveTo>
                    <a:pt x="55" y="4"/>
                  </a:moveTo>
                  <a:lnTo>
                    <a:pt x="49" y="0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9" y="11"/>
                  </a:lnTo>
                  <a:lnTo>
                    <a:pt x="32" y="12"/>
                  </a:lnTo>
                  <a:lnTo>
                    <a:pt x="31" y="18"/>
                  </a:lnTo>
                  <a:lnTo>
                    <a:pt x="28" y="19"/>
                  </a:lnTo>
                  <a:lnTo>
                    <a:pt x="30" y="24"/>
                  </a:lnTo>
                  <a:lnTo>
                    <a:pt x="24" y="21"/>
                  </a:lnTo>
                  <a:lnTo>
                    <a:pt x="23" y="16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20" y="12"/>
                  </a:lnTo>
                  <a:lnTo>
                    <a:pt x="17" y="24"/>
                  </a:lnTo>
                  <a:lnTo>
                    <a:pt x="10" y="32"/>
                  </a:lnTo>
                  <a:lnTo>
                    <a:pt x="10" y="34"/>
                  </a:lnTo>
                  <a:lnTo>
                    <a:pt x="12" y="35"/>
                  </a:lnTo>
                  <a:lnTo>
                    <a:pt x="22" y="35"/>
                  </a:lnTo>
                  <a:lnTo>
                    <a:pt x="6" y="40"/>
                  </a:lnTo>
                  <a:lnTo>
                    <a:pt x="5" y="42"/>
                  </a:lnTo>
                  <a:lnTo>
                    <a:pt x="0" y="43"/>
                  </a:lnTo>
                  <a:lnTo>
                    <a:pt x="4" y="45"/>
                  </a:lnTo>
                  <a:lnTo>
                    <a:pt x="17" y="41"/>
                  </a:lnTo>
                  <a:lnTo>
                    <a:pt x="24" y="43"/>
                  </a:lnTo>
                  <a:lnTo>
                    <a:pt x="33" y="46"/>
                  </a:lnTo>
                  <a:lnTo>
                    <a:pt x="34" y="53"/>
                  </a:lnTo>
                  <a:lnTo>
                    <a:pt x="39" y="55"/>
                  </a:lnTo>
                  <a:lnTo>
                    <a:pt x="38" y="50"/>
                  </a:lnTo>
                  <a:lnTo>
                    <a:pt x="40" y="46"/>
                  </a:lnTo>
                  <a:lnTo>
                    <a:pt x="38" y="31"/>
                  </a:lnTo>
                  <a:lnTo>
                    <a:pt x="47" y="32"/>
                  </a:lnTo>
                  <a:lnTo>
                    <a:pt x="49" y="28"/>
                  </a:lnTo>
                  <a:lnTo>
                    <a:pt x="54" y="23"/>
                  </a:lnTo>
                  <a:lnTo>
                    <a:pt x="54" y="20"/>
                  </a:lnTo>
                  <a:lnTo>
                    <a:pt x="49" y="19"/>
                  </a:lnTo>
                  <a:lnTo>
                    <a:pt x="48" y="16"/>
                  </a:lnTo>
                  <a:lnTo>
                    <a:pt x="52" y="14"/>
                  </a:lnTo>
                  <a:lnTo>
                    <a:pt x="55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2757" y="1426"/>
              <a:ext cx="142" cy="151"/>
            </a:xfrm>
            <a:custGeom>
              <a:avLst/>
              <a:gdLst/>
              <a:ahLst/>
              <a:cxnLst>
                <a:cxn ang="0">
                  <a:pos x="127" y="124"/>
                </a:cxn>
                <a:cxn ang="0">
                  <a:pos x="120" y="130"/>
                </a:cxn>
                <a:cxn ang="0">
                  <a:pos x="113" y="135"/>
                </a:cxn>
                <a:cxn ang="0">
                  <a:pos x="114" y="146"/>
                </a:cxn>
                <a:cxn ang="0">
                  <a:pos x="105" y="143"/>
                </a:cxn>
                <a:cxn ang="0">
                  <a:pos x="77" y="146"/>
                </a:cxn>
                <a:cxn ang="0">
                  <a:pos x="65" y="146"/>
                </a:cxn>
                <a:cxn ang="0">
                  <a:pos x="49" y="144"/>
                </a:cxn>
                <a:cxn ang="0">
                  <a:pos x="28" y="145"/>
                </a:cxn>
                <a:cxn ang="0">
                  <a:pos x="31" y="125"/>
                </a:cxn>
                <a:cxn ang="0">
                  <a:pos x="15" y="113"/>
                </a:cxn>
                <a:cxn ang="0">
                  <a:pos x="7" y="101"/>
                </a:cxn>
                <a:cxn ang="0">
                  <a:pos x="5" y="95"/>
                </a:cxn>
                <a:cxn ang="0">
                  <a:pos x="6" y="88"/>
                </a:cxn>
                <a:cxn ang="0">
                  <a:pos x="0" y="77"/>
                </a:cxn>
                <a:cxn ang="0">
                  <a:pos x="1" y="59"/>
                </a:cxn>
                <a:cxn ang="0">
                  <a:pos x="11" y="55"/>
                </a:cxn>
                <a:cxn ang="0">
                  <a:pos x="16" y="49"/>
                </a:cxn>
                <a:cxn ang="0">
                  <a:pos x="10" y="44"/>
                </a:cxn>
                <a:cxn ang="0">
                  <a:pos x="17" y="32"/>
                </a:cxn>
                <a:cxn ang="0">
                  <a:pos x="16" y="29"/>
                </a:cxn>
                <a:cxn ang="0">
                  <a:pos x="26" y="24"/>
                </a:cxn>
                <a:cxn ang="0">
                  <a:pos x="33" y="29"/>
                </a:cxn>
                <a:cxn ang="0">
                  <a:pos x="35" y="26"/>
                </a:cxn>
                <a:cxn ang="0">
                  <a:pos x="41" y="32"/>
                </a:cxn>
                <a:cxn ang="0">
                  <a:pos x="39" y="22"/>
                </a:cxn>
                <a:cxn ang="0">
                  <a:pos x="44" y="18"/>
                </a:cxn>
                <a:cxn ang="0">
                  <a:pos x="43" y="12"/>
                </a:cxn>
                <a:cxn ang="0">
                  <a:pos x="44" y="8"/>
                </a:cxn>
                <a:cxn ang="0">
                  <a:pos x="40" y="0"/>
                </a:cxn>
                <a:cxn ang="0">
                  <a:pos x="50" y="2"/>
                </a:cxn>
                <a:cxn ang="0">
                  <a:pos x="59" y="4"/>
                </a:cxn>
                <a:cxn ang="0">
                  <a:pos x="61" y="10"/>
                </a:cxn>
                <a:cxn ang="0">
                  <a:pos x="68" y="11"/>
                </a:cxn>
                <a:cxn ang="0">
                  <a:pos x="72" y="18"/>
                </a:cxn>
                <a:cxn ang="0">
                  <a:pos x="81" y="17"/>
                </a:cxn>
                <a:cxn ang="0">
                  <a:pos x="91" y="14"/>
                </a:cxn>
                <a:cxn ang="0">
                  <a:pos x="99" y="9"/>
                </a:cxn>
                <a:cxn ang="0">
                  <a:pos x="97" y="12"/>
                </a:cxn>
                <a:cxn ang="0">
                  <a:pos x="109" y="14"/>
                </a:cxn>
                <a:cxn ang="0">
                  <a:pos x="119" y="20"/>
                </a:cxn>
                <a:cxn ang="0">
                  <a:pos x="128" y="28"/>
                </a:cxn>
                <a:cxn ang="0">
                  <a:pos x="126" y="41"/>
                </a:cxn>
                <a:cxn ang="0">
                  <a:pos x="133" y="56"/>
                </a:cxn>
                <a:cxn ang="0">
                  <a:pos x="141" y="69"/>
                </a:cxn>
                <a:cxn ang="0">
                  <a:pos x="130" y="74"/>
                </a:cxn>
                <a:cxn ang="0">
                  <a:pos x="103" y="90"/>
                </a:cxn>
                <a:cxn ang="0">
                  <a:pos x="97" y="89"/>
                </a:cxn>
                <a:cxn ang="0">
                  <a:pos x="103" y="96"/>
                </a:cxn>
                <a:cxn ang="0">
                  <a:pos x="106" y="107"/>
                </a:cxn>
              </a:cxnLst>
              <a:rect l="0" t="0" r="r" b="b"/>
              <a:pathLst>
                <a:path w="142" h="151">
                  <a:moveTo>
                    <a:pt x="127" y="122"/>
                  </a:moveTo>
                  <a:lnTo>
                    <a:pt x="127" y="124"/>
                  </a:lnTo>
                  <a:lnTo>
                    <a:pt x="122" y="125"/>
                  </a:lnTo>
                  <a:lnTo>
                    <a:pt x="120" y="130"/>
                  </a:lnTo>
                  <a:lnTo>
                    <a:pt x="114" y="132"/>
                  </a:lnTo>
                  <a:lnTo>
                    <a:pt x="113" y="135"/>
                  </a:lnTo>
                  <a:lnTo>
                    <a:pt x="116" y="145"/>
                  </a:lnTo>
                  <a:lnTo>
                    <a:pt x="114" y="146"/>
                  </a:lnTo>
                  <a:lnTo>
                    <a:pt x="112" y="144"/>
                  </a:lnTo>
                  <a:lnTo>
                    <a:pt x="105" y="143"/>
                  </a:lnTo>
                  <a:lnTo>
                    <a:pt x="88" y="148"/>
                  </a:lnTo>
                  <a:lnTo>
                    <a:pt x="77" y="146"/>
                  </a:lnTo>
                  <a:lnTo>
                    <a:pt x="73" y="150"/>
                  </a:lnTo>
                  <a:lnTo>
                    <a:pt x="65" y="146"/>
                  </a:lnTo>
                  <a:lnTo>
                    <a:pt x="60" y="147"/>
                  </a:lnTo>
                  <a:lnTo>
                    <a:pt x="49" y="144"/>
                  </a:lnTo>
                  <a:lnTo>
                    <a:pt x="31" y="147"/>
                  </a:lnTo>
                  <a:lnTo>
                    <a:pt x="28" y="145"/>
                  </a:lnTo>
                  <a:lnTo>
                    <a:pt x="27" y="135"/>
                  </a:lnTo>
                  <a:lnTo>
                    <a:pt x="31" y="125"/>
                  </a:lnTo>
                  <a:lnTo>
                    <a:pt x="36" y="118"/>
                  </a:lnTo>
                  <a:lnTo>
                    <a:pt x="15" y="113"/>
                  </a:lnTo>
                  <a:lnTo>
                    <a:pt x="6" y="106"/>
                  </a:lnTo>
                  <a:lnTo>
                    <a:pt x="7" y="101"/>
                  </a:lnTo>
                  <a:lnTo>
                    <a:pt x="5" y="98"/>
                  </a:lnTo>
                  <a:lnTo>
                    <a:pt x="5" y="95"/>
                  </a:lnTo>
                  <a:lnTo>
                    <a:pt x="3" y="94"/>
                  </a:lnTo>
                  <a:lnTo>
                    <a:pt x="6" y="88"/>
                  </a:lnTo>
                  <a:lnTo>
                    <a:pt x="2" y="82"/>
                  </a:lnTo>
                  <a:lnTo>
                    <a:pt x="0" y="77"/>
                  </a:lnTo>
                  <a:lnTo>
                    <a:pt x="3" y="73"/>
                  </a:lnTo>
                  <a:lnTo>
                    <a:pt x="1" y="59"/>
                  </a:lnTo>
                  <a:lnTo>
                    <a:pt x="9" y="60"/>
                  </a:lnTo>
                  <a:lnTo>
                    <a:pt x="11" y="55"/>
                  </a:lnTo>
                  <a:lnTo>
                    <a:pt x="16" y="51"/>
                  </a:lnTo>
                  <a:lnTo>
                    <a:pt x="16" y="49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15" y="43"/>
                  </a:lnTo>
                  <a:lnTo>
                    <a:pt x="17" y="32"/>
                  </a:lnTo>
                  <a:lnTo>
                    <a:pt x="21" y="32"/>
                  </a:lnTo>
                  <a:lnTo>
                    <a:pt x="16" y="29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5" y="26"/>
                  </a:lnTo>
                  <a:lnTo>
                    <a:pt x="38" y="27"/>
                  </a:lnTo>
                  <a:lnTo>
                    <a:pt x="41" y="32"/>
                  </a:lnTo>
                  <a:lnTo>
                    <a:pt x="38" y="27"/>
                  </a:lnTo>
                  <a:lnTo>
                    <a:pt x="39" y="22"/>
                  </a:lnTo>
                  <a:lnTo>
                    <a:pt x="47" y="20"/>
                  </a:lnTo>
                  <a:lnTo>
                    <a:pt x="44" y="18"/>
                  </a:lnTo>
                  <a:lnTo>
                    <a:pt x="44" y="15"/>
                  </a:lnTo>
                  <a:lnTo>
                    <a:pt x="43" y="12"/>
                  </a:lnTo>
                  <a:lnTo>
                    <a:pt x="40" y="11"/>
                  </a:lnTo>
                  <a:lnTo>
                    <a:pt x="44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52" y="1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57" y="8"/>
                  </a:lnTo>
                  <a:lnTo>
                    <a:pt x="61" y="10"/>
                  </a:lnTo>
                  <a:lnTo>
                    <a:pt x="63" y="9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2" y="18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1" y="15"/>
                  </a:lnTo>
                  <a:lnTo>
                    <a:pt x="99" y="9"/>
                  </a:lnTo>
                  <a:lnTo>
                    <a:pt x="102" y="9"/>
                  </a:lnTo>
                  <a:lnTo>
                    <a:pt x="97" y="12"/>
                  </a:lnTo>
                  <a:lnTo>
                    <a:pt x="105" y="10"/>
                  </a:lnTo>
                  <a:lnTo>
                    <a:pt x="109" y="14"/>
                  </a:lnTo>
                  <a:lnTo>
                    <a:pt x="115" y="15"/>
                  </a:lnTo>
                  <a:lnTo>
                    <a:pt x="119" y="20"/>
                  </a:lnTo>
                  <a:lnTo>
                    <a:pt x="125" y="22"/>
                  </a:lnTo>
                  <a:lnTo>
                    <a:pt x="128" y="28"/>
                  </a:lnTo>
                  <a:lnTo>
                    <a:pt x="128" y="32"/>
                  </a:lnTo>
                  <a:lnTo>
                    <a:pt x="126" y="41"/>
                  </a:lnTo>
                  <a:lnTo>
                    <a:pt x="131" y="43"/>
                  </a:lnTo>
                  <a:lnTo>
                    <a:pt x="133" y="56"/>
                  </a:lnTo>
                  <a:lnTo>
                    <a:pt x="135" y="64"/>
                  </a:lnTo>
                  <a:lnTo>
                    <a:pt x="141" y="69"/>
                  </a:lnTo>
                  <a:lnTo>
                    <a:pt x="139" y="79"/>
                  </a:lnTo>
                  <a:lnTo>
                    <a:pt x="130" y="74"/>
                  </a:lnTo>
                  <a:lnTo>
                    <a:pt x="129" y="79"/>
                  </a:lnTo>
                  <a:lnTo>
                    <a:pt x="103" y="90"/>
                  </a:lnTo>
                  <a:lnTo>
                    <a:pt x="102" y="93"/>
                  </a:lnTo>
                  <a:lnTo>
                    <a:pt x="97" y="89"/>
                  </a:lnTo>
                  <a:lnTo>
                    <a:pt x="96" y="93"/>
                  </a:lnTo>
                  <a:lnTo>
                    <a:pt x="103" y="96"/>
                  </a:lnTo>
                  <a:lnTo>
                    <a:pt x="103" y="104"/>
                  </a:lnTo>
                  <a:lnTo>
                    <a:pt x="106" y="107"/>
                  </a:lnTo>
                  <a:lnTo>
                    <a:pt x="127" y="12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2757" y="1426"/>
              <a:ext cx="148" cy="157"/>
            </a:xfrm>
            <a:custGeom>
              <a:avLst/>
              <a:gdLst/>
              <a:ahLst/>
              <a:cxnLst>
                <a:cxn ang="0">
                  <a:pos x="133" y="129"/>
                </a:cxn>
                <a:cxn ang="0">
                  <a:pos x="126" y="135"/>
                </a:cxn>
                <a:cxn ang="0">
                  <a:pos x="118" y="140"/>
                </a:cxn>
                <a:cxn ang="0">
                  <a:pos x="118" y="152"/>
                </a:cxn>
                <a:cxn ang="0">
                  <a:pos x="110" y="149"/>
                </a:cxn>
                <a:cxn ang="0">
                  <a:pos x="80" y="152"/>
                </a:cxn>
                <a:cxn ang="0">
                  <a:pos x="68" y="152"/>
                </a:cxn>
                <a:cxn ang="0">
                  <a:pos x="51" y="150"/>
                </a:cxn>
                <a:cxn ang="0">
                  <a:pos x="29" y="151"/>
                </a:cxn>
                <a:cxn ang="0">
                  <a:pos x="32" y="130"/>
                </a:cxn>
                <a:cxn ang="0">
                  <a:pos x="15" y="117"/>
                </a:cxn>
                <a:cxn ang="0">
                  <a:pos x="7" y="105"/>
                </a:cxn>
                <a:cxn ang="0">
                  <a:pos x="5" y="98"/>
                </a:cxn>
                <a:cxn ang="0">
                  <a:pos x="6" y="91"/>
                </a:cxn>
                <a:cxn ang="0">
                  <a:pos x="0" y="80"/>
                </a:cxn>
                <a:cxn ang="0">
                  <a:pos x="1" y="61"/>
                </a:cxn>
                <a:cxn ang="0">
                  <a:pos x="12" y="58"/>
                </a:cxn>
                <a:cxn ang="0">
                  <a:pos x="17" y="51"/>
                </a:cxn>
                <a:cxn ang="0">
                  <a:pos x="11" y="46"/>
                </a:cxn>
                <a:cxn ang="0">
                  <a:pos x="18" y="34"/>
                </a:cxn>
                <a:cxn ang="0">
                  <a:pos x="17" y="30"/>
                </a:cxn>
                <a:cxn ang="0">
                  <a:pos x="28" y="25"/>
                </a:cxn>
                <a:cxn ang="0">
                  <a:pos x="35" y="30"/>
                </a:cxn>
                <a:cxn ang="0">
                  <a:pos x="37" y="27"/>
                </a:cxn>
                <a:cxn ang="0">
                  <a:pos x="43" y="33"/>
                </a:cxn>
                <a:cxn ang="0">
                  <a:pos x="41" y="23"/>
                </a:cxn>
                <a:cxn ang="0">
                  <a:pos x="45" y="19"/>
                </a:cxn>
                <a:cxn ang="0">
                  <a:pos x="45" y="12"/>
                </a:cxn>
                <a:cxn ang="0">
                  <a:pos x="46" y="8"/>
                </a:cxn>
                <a:cxn ang="0">
                  <a:pos x="42" y="0"/>
                </a:cxn>
                <a:cxn ang="0">
                  <a:pos x="53" y="2"/>
                </a:cxn>
                <a:cxn ang="0">
                  <a:pos x="61" y="4"/>
                </a:cxn>
                <a:cxn ang="0">
                  <a:pos x="63" y="11"/>
                </a:cxn>
                <a:cxn ang="0">
                  <a:pos x="70" y="12"/>
                </a:cxn>
                <a:cxn ang="0">
                  <a:pos x="75" y="19"/>
                </a:cxn>
                <a:cxn ang="0">
                  <a:pos x="85" y="18"/>
                </a:cxn>
                <a:cxn ang="0">
                  <a:pos x="94" y="14"/>
                </a:cxn>
                <a:cxn ang="0">
                  <a:pos x="103" y="9"/>
                </a:cxn>
                <a:cxn ang="0">
                  <a:pos x="101" y="12"/>
                </a:cxn>
                <a:cxn ang="0">
                  <a:pos x="114" y="15"/>
                </a:cxn>
                <a:cxn ang="0">
                  <a:pos x="124" y="21"/>
                </a:cxn>
                <a:cxn ang="0">
                  <a:pos x="134" y="29"/>
                </a:cxn>
                <a:cxn ang="0">
                  <a:pos x="132" y="43"/>
                </a:cxn>
                <a:cxn ang="0">
                  <a:pos x="139" y="59"/>
                </a:cxn>
                <a:cxn ang="0">
                  <a:pos x="147" y="72"/>
                </a:cxn>
                <a:cxn ang="0">
                  <a:pos x="135" y="77"/>
                </a:cxn>
                <a:cxn ang="0">
                  <a:pos x="107" y="94"/>
                </a:cxn>
                <a:cxn ang="0">
                  <a:pos x="101" y="93"/>
                </a:cxn>
                <a:cxn ang="0">
                  <a:pos x="107" y="100"/>
                </a:cxn>
                <a:cxn ang="0">
                  <a:pos x="110" y="112"/>
                </a:cxn>
              </a:cxnLst>
              <a:rect l="0" t="0" r="r" b="b"/>
              <a:pathLst>
                <a:path w="148" h="157">
                  <a:moveTo>
                    <a:pt x="133" y="127"/>
                  </a:moveTo>
                  <a:lnTo>
                    <a:pt x="133" y="129"/>
                  </a:lnTo>
                  <a:lnTo>
                    <a:pt x="127" y="130"/>
                  </a:lnTo>
                  <a:lnTo>
                    <a:pt x="126" y="135"/>
                  </a:lnTo>
                  <a:lnTo>
                    <a:pt x="118" y="137"/>
                  </a:lnTo>
                  <a:lnTo>
                    <a:pt x="118" y="140"/>
                  </a:lnTo>
                  <a:lnTo>
                    <a:pt x="121" y="151"/>
                  </a:lnTo>
                  <a:lnTo>
                    <a:pt x="118" y="152"/>
                  </a:lnTo>
                  <a:lnTo>
                    <a:pt x="117" y="150"/>
                  </a:lnTo>
                  <a:lnTo>
                    <a:pt x="110" y="149"/>
                  </a:lnTo>
                  <a:lnTo>
                    <a:pt x="92" y="154"/>
                  </a:lnTo>
                  <a:lnTo>
                    <a:pt x="80" y="152"/>
                  </a:lnTo>
                  <a:lnTo>
                    <a:pt x="76" y="156"/>
                  </a:lnTo>
                  <a:lnTo>
                    <a:pt x="68" y="152"/>
                  </a:lnTo>
                  <a:lnTo>
                    <a:pt x="62" y="153"/>
                  </a:lnTo>
                  <a:lnTo>
                    <a:pt x="51" y="150"/>
                  </a:lnTo>
                  <a:lnTo>
                    <a:pt x="32" y="152"/>
                  </a:lnTo>
                  <a:lnTo>
                    <a:pt x="29" y="151"/>
                  </a:lnTo>
                  <a:lnTo>
                    <a:pt x="29" y="140"/>
                  </a:lnTo>
                  <a:lnTo>
                    <a:pt x="32" y="130"/>
                  </a:lnTo>
                  <a:lnTo>
                    <a:pt x="37" y="122"/>
                  </a:lnTo>
                  <a:lnTo>
                    <a:pt x="15" y="117"/>
                  </a:lnTo>
                  <a:lnTo>
                    <a:pt x="6" y="110"/>
                  </a:lnTo>
                  <a:lnTo>
                    <a:pt x="7" y="105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6" y="91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3" y="76"/>
                  </a:lnTo>
                  <a:lnTo>
                    <a:pt x="1" y="61"/>
                  </a:lnTo>
                  <a:lnTo>
                    <a:pt x="10" y="62"/>
                  </a:lnTo>
                  <a:lnTo>
                    <a:pt x="12" y="58"/>
                  </a:lnTo>
                  <a:lnTo>
                    <a:pt x="17" y="53"/>
                  </a:lnTo>
                  <a:lnTo>
                    <a:pt x="17" y="51"/>
                  </a:lnTo>
                  <a:lnTo>
                    <a:pt x="12" y="49"/>
                  </a:lnTo>
                  <a:lnTo>
                    <a:pt x="11" y="46"/>
                  </a:lnTo>
                  <a:lnTo>
                    <a:pt x="15" y="44"/>
                  </a:lnTo>
                  <a:lnTo>
                    <a:pt x="18" y="34"/>
                  </a:lnTo>
                  <a:lnTo>
                    <a:pt x="22" y="33"/>
                  </a:lnTo>
                  <a:lnTo>
                    <a:pt x="17" y="30"/>
                  </a:lnTo>
                  <a:lnTo>
                    <a:pt x="20" y="26"/>
                  </a:lnTo>
                  <a:lnTo>
                    <a:pt x="28" y="25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37" y="27"/>
                  </a:lnTo>
                  <a:lnTo>
                    <a:pt x="39" y="28"/>
                  </a:lnTo>
                  <a:lnTo>
                    <a:pt x="43" y="33"/>
                  </a:lnTo>
                  <a:lnTo>
                    <a:pt x="40" y="28"/>
                  </a:lnTo>
                  <a:lnTo>
                    <a:pt x="41" y="23"/>
                  </a:lnTo>
                  <a:lnTo>
                    <a:pt x="49" y="21"/>
                  </a:lnTo>
                  <a:lnTo>
                    <a:pt x="45" y="19"/>
                  </a:lnTo>
                  <a:lnTo>
                    <a:pt x="46" y="16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6" y="8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60" y="3"/>
                  </a:lnTo>
                  <a:lnTo>
                    <a:pt x="61" y="4"/>
                  </a:lnTo>
                  <a:lnTo>
                    <a:pt x="60" y="8"/>
                  </a:lnTo>
                  <a:lnTo>
                    <a:pt x="63" y="11"/>
                  </a:lnTo>
                  <a:lnTo>
                    <a:pt x="66" y="10"/>
                  </a:lnTo>
                  <a:lnTo>
                    <a:pt x="70" y="12"/>
                  </a:lnTo>
                  <a:lnTo>
                    <a:pt x="79" y="12"/>
                  </a:lnTo>
                  <a:lnTo>
                    <a:pt x="75" y="19"/>
                  </a:lnTo>
                  <a:lnTo>
                    <a:pt x="86" y="20"/>
                  </a:lnTo>
                  <a:lnTo>
                    <a:pt x="85" y="18"/>
                  </a:lnTo>
                  <a:lnTo>
                    <a:pt x="89" y="15"/>
                  </a:lnTo>
                  <a:lnTo>
                    <a:pt x="94" y="14"/>
                  </a:lnTo>
                  <a:lnTo>
                    <a:pt x="94" y="16"/>
                  </a:lnTo>
                  <a:lnTo>
                    <a:pt x="103" y="9"/>
                  </a:lnTo>
                  <a:lnTo>
                    <a:pt x="106" y="9"/>
                  </a:lnTo>
                  <a:lnTo>
                    <a:pt x="101" y="12"/>
                  </a:lnTo>
                  <a:lnTo>
                    <a:pt x="110" y="11"/>
                  </a:lnTo>
                  <a:lnTo>
                    <a:pt x="114" y="15"/>
                  </a:lnTo>
                  <a:lnTo>
                    <a:pt x="120" y="16"/>
                  </a:lnTo>
                  <a:lnTo>
                    <a:pt x="124" y="21"/>
                  </a:lnTo>
                  <a:lnTo>
                    <a:pt x="130" y="23"/>
                  </a:lnTo>
                  <a:lnTo>
                    <a:pt x="134" y="29"/>
                  </a:lnTo>
                  <a:lnTo>
                    <a:pt x="134" y="33"/>
                  </a:lnTo>
                  <a:lnTo>
                    <a:pt x="132" y="43"/>
                  </a:lnTo>
                  <a:lnTo>
                    <a:pt x="136" y="45"/>
                  </a:lnTo>
                  <a:lnTo>
                    <a:pt x="139" y="59"/>
                  </a:lnTo>
                  <a:lnTo>
                    <a:pt x="141" y="66"/>
                  </a:lnTo>
                  <a:lnTo>
                    <a:pt x="147" y="72"/>
                  </a:lnTo>
                  <a:lnTo>
                    <a:pt x="145" y="82"/>
                  </a:lnTo>
                  <a:lnTo>
                    <a:pt x="135" y="77"/>
                  </a:lnTo>
                  <a:lnTo>
                    <a:pt x="135" y="82"/>
                  </a:lnTo>
                  <a:lnTo>
                    <a:pt x="107" y="94"/>
                  </a:lnTo>
                  <a:lnTo>
                    <a:pt x="106" y="97"/>
                  </a:lnTo>
                  <a:lnTo>
                    <a:pt x="101" y="93"/>
                  </a:lnTo>
                  <a:lnTo>
                    <a:pt x="100" y="97"/>
                  </a:lnTo>
                  <a:lnTo>
                    <a:pt x="107" y="100"/>
                  </a:lnTo>
                  <a:lnTo>
                    <a:pt x="108" y="108"/>
                  </a:lnTo>
                  <a:lnTo>
                    <a:pt x="110" y="112"/>
                  </a:lnTo>
                  <a:lnTo>
                    <a:pt x="133" y="12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2830" y="1153"/>
              <a:ext cx="170" cy="259"/>
            </a:xfrm>
            <a:custGeom>
              <a:avLst/>
              <a:gdLst/>
              <a:ahLst/>
              <a:cxnLst>
                <a:cxn ang="0">
                  <a:pos x="167" y="59"/>
                </a:cxn>
                <a:cxn ang="0">
                  <a:pos x="156" y="59"/>
                </a:cxn>
                <a:cxn ang="0">
                  <a:pos x="144" y="62"/>
                </a:cxn>
                <a:cxn ang="0">
                  <a:pos x="134" y="67"/>
                </a:cxn>
                <a:cxn ang="0">
                  <a:pos x="138" y="84"/>
                </a:cxn>
                <a:cxn ang="0">
                  <a:pos x="136" y="85"/>
                </a:cxn>
                <a:cxn ang="0">
                  <a:pos x="112" y="100"/>
                </a:cxn>
                <a:cxn ang="0">
                  <a:pos x="100" y="109"/>
                </a:cxn>
                <a:cxn ang="0">
                  <a:pos x="96" y="114"/>
                </a:cxn>
                <a:cxn ang="0">
                  <a:pos x="90" y="118"/>
                </a:cxn>
                <a:cxn ang="0">
                  <a:pos x="83" y="122"/>
                </a:cxn>
                <a:cxn ang="0">
                  <a:pos x="86" y="136"/>
                </a:cxn>
                <a:cxn ang="0">
                  <a:pos x="86" y="151"/>
                </a:cxn>
                <a:cxn ang="0">
                  <a:pos x="88" y="158"/>
                </a:cxn>
                <a:cxn ang="0">
                  <a:pos x="81" y="163"/>
                </a:cxn>
                <a:cxn ang="0">
                  <a:pos x="93" y="157"/>
                </a:cxn>
                <a:cxn ang="0">
                  <a:pos x="105" y="162"/>
                </a:cxn>
                <a:cxn ang="0">
                  <a:pos x="107" y="176"/>
                </a:cxn>
                <a:cxn ang="0">
                  <a:pos x="88" y="177"/>
                </a:cxn>
                <a:cxn ang="0">
                  <a:pos x="77" y="178"/>
                </a:cxn>
                <a:cxn ang="0">
                  <a:pos x="109" y="181"/>
                </a:cxn>
                <a:cxn ang="0">
                  <a:pos x="106" y="184"/>
                </a:cxn>
                <a:cxn ang="0">
                  <a:pos x="97" y="187"/>
                </a:cxn>
                <a:cxn ang="0">
                  <a:pos x="87" y="193"/>
                </a:cxn>
                <a:cxn ang="0">
                  <a:pos x="84" y="195"/>
                </a:cxn>
                <a:cxn ang="0">
                  <a:pos x="79" y="197"/>
                </a:cxn>
                <a:cxn ang="0">
                  <a:pos x="81" y="208"/>
                </a:cxn>
                <a:cxn ang="0">
                  <a:pos x="84" y="217"/>
                </a:cxn>
                <a:cxn ang="0">
                  <a:pos x="76" y="242"/>
                </a:cxn>
                <a:cxn ang="0">
                  <a:pos x="54" y="245"/>
                </a:cxn>
                <a:cxn ang="0">
                  <a:pos x="51" y="258"/>
                </a:cxn>
                <a:cxn ang="0">
                  <a:pos x="24" y="241"/>
                </a:cxn>
                <a:cxn ang="0">
                  <a:pos x="30" y="236"/>
                </a:cxn>
                <a:cxn ang="0">
                  <a:pos x="16" y="219"/>
                </a:cxn>
                <a:cxn ang="0">
                  <a:pos x="10" y="210"/>
                </a:cxn>
                <a:cxn ang="0">
                  <a:pos x="9" y="202"/>
                </a:cxn>
                <a:cxn ang="0">
                  <a:pos x="4" y="201"/>
                </a:cxn>
                <a:cxn ang="0">
                  <a:pos x="0" y="188"/>
                </a:cxn>
                <a:cxn ang="0">
                  <a:pos x="3" y="188"/>
                </a:cxn>
                <a:cxn ang="0">
                  <a:pos x="8" y="182"/>
                </a:cxn>
                <a:cxn ang="0">
                  <a:pos x="9" y="170"/>
                </a:cxn>
                <a:cxn ang="0">
                  <a:pos x="18" y="157"/>
                </a:cxn>
                <a:cxn ang="0">
                  <a:pos x="20" y="145"/>
                </a:cxn>
                <a:cxn ang="0">
                  <a:pos x="11" y="134"/>
                </a:cxn>
                <a:cxn ang="0">
                  <a:pos x="10" y="109"/>
                </a:cxn>
                <a:cxn ang="0">
                  <a:pos x="19" y="91"/>
                </a:cxn>
                <a:cxn ang="0">
                  <a:pos x="35" y="85"/>
                </a:cxn>
                <a:cxn ang="0">
                  <a:pos x="39" y="63"/>
                </a:cxn>
                <a:cxn ang="0">
                  <a:pos x="48" y="45"/>
                </a:cxn>
                <a:cxn ang="0">
                  <a:pos x="56" y="30"/>
                </a:cxn>
                <a:cxn ang="0">
                  <a:pos x="71" y="17"/>
                </a:cxn>
                <a:cxn ang="0">
                  <a:pos x="80" y="11"/>
                </a:cxn>
                <a:cxn ang="0">
                  <a:pos x="106" y="10"/>
                </a:cxn>
                <a:cxn ang="0">
                  <a:pos x="104" y="0"/>
                </a:cxn>
                <a:cxn ang="0">
                  <a:pos x="145" y="12"/>
                </a:cxn>
                <a:cxn ang="0">
                  <a:pos x="158" y="31"/>
                </a:cxn>
                <a:cxn ang="0">
                  <a:pos x="165" y="44"/>
                </a:cxn>
              </a:cxnLst>
              <a:rect l="0" t="0" r="r" b="b"/>
              <a:pathLst>
                <a:path w="170" h="259">
                  <a:moveTo>
                    <a:pt x="168" y="56"/>
                  </a:moveTo>
                  <a:lnTo>
                    <a:pt x="169" y="58"/>
                  </a:lnTo>
                  <a:lnTo>
                    <a:pt x="167" y="59"/>
                  </a:lnTo>
                  <a:lnTo>
                    <a:pt x="163" y="57"/>
                  </a:lnTo>
                  <a:lnTo>
                    <a:pt x="157" y="58"/>
                  </a:lnTo>
                  <a:lnTo>
                    <a:pt x="156" y="59"/>
                  </a:lnTo>
                  <a:lnTo>
                    <a:pt x="146" y="57"/>
                  </a:lnTo>
                  <a:lnTo>
                    <a:pt x="144" y="60"/>
                  </a:lnTo>
                  <a:lnTo>
                    <a:pt x="144" y="62"/>
                  </a:lnTo>
                  <a:lnTo>
                    <a:pt x="139" y="60"/>
                  </a:lnTo>
                  <a:lnTo>
                    <a:pt x="142" y="63"/>
                  </a:lnTo>
                  <a:lnTo>
                    <a:pt x="134" y="67"/>
                  </a:lnTo>
                  <a:lnTo>
                    <a:pt x="136" y="71"/>
                  </a:lnTo>
                  <a:lnTo>
                    <a:pt x="131" y="77"/>
                  </a:lnTo>
                  <a:lnTo>
                    <a:pt x="138" y="84"/>
                  </a:lnTo>
                  <a:lnTo>
                    <a:pt x="136" y="87"/>
                  </a:lnTo>
                  <a:lnTo>
                    <a:pt x="136" y="84"/>
                  </a:lnTo>
                  <a:lnTo>
                    <a:pt x="136" y="85"/>
                  </a:lnTo>
                  <a:lnTo>
                    <a:pt x="125" y="96"/>
                  </a:lnTo>
                  <a:lnTo>
                    <a:pt x="114" y="101"/>
                  </a:lnTo>
                  <a:lnTo>
                    <a:pt x="112" y="100"/>
                  </a:lnTo>
                  <a:lnTo>
                    <a:pt x="106" y="105"/>
                  </a:lnTo>
                  <a:lnTo>
                    <a:pt x="101" y="105"/>
                  </a:lnTo>
                  <a:lnTo>
                    <a:pt x="100" y="109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6" y="114"/>
                  </a:lnTo>
                  <a:lnTo>
                    <a:pt x="92" y="115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88" y="121"/>
                  </a:lnTo>
                  <a:lnTo>
                    <a:pt x="83" y="120"/>
                  </a:lnTo>
                  <a:lnTo>
                    <a:pt x="83" y="122"/>
                  </a:lnTo>
                  <a:lnTo>
                    <a:pt x="86" y="125"/>
                  </a:lnTo>
                  <a:lnTo>
                    <a:pt x="85" y="131"/>
                  </a:lnTo>
                  <a:lnTo>
                    <a:pt x="86" y="136"/>
                  </a:lnTo>
                  <a:lnTo>
                    <a:pt x="82" y="135"/>
                  </a:lnTo>
                  <a:lnTo>
                    <a:pt x="81" y="138"/>
                  </a:lnTo>
                  <a:lnTo>
                    <a:pt x="86" y="151"/>
                  </a:lnTo>
                  <a:lnTo>
                    <a:pt x="85" y="154"/>
                  </a:lnTo>
                  <a:lnTo>
                    <a:pt x="88" y="155"/>
                  </a:lnTo>
                  <a:lnTo>
                    <a:pt x="88" y="158"/>
                  </a:lnTo>
                  <a:lnTo>
                    <a:pt x="74" y="163"/>
                  </a:lnTo>
                  <a:lnTo>
                    <a:pt x="73" y="165"/>
                  </a:lnTo>
                  <a:lnTo>
                    <a:pt x="81" y="163"/>
                  </a:lnTo>
                  <a:lnTo>
                    <a:pt x="87" y="161"/>
                  </a:lnTo>
                  <a:lnTo>
                    <a:pt x="91" y="155"/>
                  </a:lnTo>
                  <a:lnTo>
                    <a:pt x="93" y="157"/>
                  </a:lnTo>
                  <a:lnTo>
                    <a:pt x="97" y="157"/>
                  </a:lnTo>
                  <a:lnTo>
                    <a:pt x="99" y="160"/>
                  </a:lnTo>
                  <a:lnTo>
                    <a:pt x="105" y="162"/>
                  </a:lnTo>
                  <a:lnTo>
                    <a:pt x="103" y="162"/>
                  </a:lnTo>
                  <a:lnTo>
                    <a:pt x="112" y="169"/>
                  </a:lnTo>
                  <a:lnTo>
                    <a:pt x="107" y="176"/>
                  </a:lnTo>
                  <a:lnTo>
                    <a:pt x="99" y="180"/>
                  </a:lnTo>
                  <a:lnTo>
                    <a:pt x="94" y="176"/>
                  </a:lnTo>
                  <a:lnTo>
                    <a:pt x="88" y="177"/>
                  </a:lnTo>
                  <a:lnTo>
                    <a:pt x="85" y="176"/>
                  </a:lnTo>
                  <a:lnTo>
                    <a:pt x="75" y="177"/>
                  </a:lnTo>
                  <a:lnTo>
                    <a:pt x="77" y="178"/>
                  </a:lnTo>
                  <a:lnTo>
                    <a:pt x="88" y="180"/>
                  </a:lnTo>
                  <a:lnTo>
                    <a:pt x="89" y="182"/>
                  </a:lnTo>
                  <a:lnTo>
                    <a:pt x="109" y="181"/>
                  </a:lnTo>
                  <a:lnTo>
                    <a:pt x="107" y="182"/>
                  </a:lnTo>
                  <a:lnTo>
                    <a:pt x="104" y="182"/>
                  </a:lnTo>
                  <a:lnTo>
                    <a:pt x="106" y="184"/>
                  </a:lnTo>
                  <a:lnTo>
                    <a:pt x="100" y="189"/>
                  </a:lnTo>
                  <a:lnTo>
                    <a:pt x="97" y="189"/>
                  </a:lnTo>
                  <a:lnTo>
                    <a:pt x="97" y="187"/>
                  </a:lnTo>
                  <a:lnTo>
                    <a:pt x="94" y="186"/>
                  </a:lnTo>
                  <a:lnTo>
                    <a:pt x="94" y="189"/>
                  </a:lnTo>
                  <a:lnTo>
                    <a:pt x="87" y="193"/>
                  </a:lnTo>
                  <a:lnTo>
                    <a:pt x="75" y="194"/>
                  </a:lnTo>
                  <a:lnTo>
                    <a:pt x="75" y="194"/>
                  </a:lnTo>
                  <a:lnTo>
                    <a:pt x="84" y="195"/>
                  </a:lnTo>
                  <a:lnTo>
                    <a:pt x="85" y="196"/>
                  </a:lnTo>
                  <a:lnTo>
                    <a:pt x="80" y="197"/>
                  </a:lnTo>
                  <a:lnTo>
                    <a:pt x="79" y="197"/>
                  </a:lnTo>
                  <a:lnTo>
                    <a:pt x="84" y="201"/>
                  </a:lnTo>
                  <a:lnTo>
                    <a:pt x="84" y="208"/>
                  </a:lnTo>
                  <a:lnTo>
                    <a:pt x="81" y="208"/>
                  </a:lnTo>
                  <a:lnTo>
                    <a:pt x="84" y="212"/>
                  </a:lnTo>
                  <a:lnTo>
                    <a:pt x="82" y="214"/>
                  </a:lnTo>
                  <a:lnTo>
                    <a:pt x="84" y="217"/>
                  </a:lnTo>
                  <a:lnTo>
                    <a:pt x="81" y="222"/>
                  </a:lnTo>
                  <a:lnTo>
                    <a:pt x="81" y="231"/>
                  </a:lnTo>
                  <a:lnTo>
                    <a:pt x="76" y="242"/>
                  </a:lnTo>
                  <a:lnTo>
                    <a:pt x="60" y="241"/>
                  </a:lnTo>
                  <a:lnTo>
                    <a:pt x="57" y="245"/>
                  </a:lnTo>
                  <a:lnTo>
                    <a:pt x="54" y="245"/>
                  </a:lnTo>
                  <a:lnTo>
                    <a:pt x="51" y="249"/>
                  </a:lnTo>
                  <a:lnTo>
                    <a:pt x="52" y="254"/>
                  </a:lnTo>
                  <a:lnTo>
                    <a:pt x="51" y="258"/>
                  </a:lnTo>
                  <a:lnTo>
                    <a:pt x="32" y="258"/>
                  </a:lnTo>
                  <a:lnTo>
                    <a:pt x="33" y="253"/>
                  </a:lnTo>
                  <a:lnTo>
                    <a:pt x="24" y="241"/>
                  </a:lnTo>
                  <a:lnTo>
                    <a:pt x="29" y="241"/>
                  </a:lnTo>
                  <a:lnTo>
                    <a:pt x="27" y="238"/>
                  </a:lnTo>
                  <a:lnTo>
                    <a:pt x="30" y="236"/>
                  </a:lnTo>
                  <a:lnTo>
                    <a:pt x="30" y="235"/>
                  </a:lnTo>
                  <a:lnTo>
                    <a:pt x="20" y="228"/>
                  </a:lnTo>
                  <a:lnTo>
                    <a:pt x="16" y="219"/>
                  </a:lnTo>
                  <a:lnTo>
                    <a:pt x="14" y="219"/>
                  </a:lnTo>
                  <a:lnTo>
                    <a:pt x="14" y="209"/>
                  </a:lnTo>
                  <a:lnTo>
                    <a:pt x="10" y="210"/>
                  </a:lnTo>
                  <a:lnTo>
                    <a:pt x="10" y="205"/>
                  </a:lnTo>
                  <a:lnTo>
                    <a:pt x="6" y="204"/>
                  </a:lnTo>
                  <a:lnTo>
                    <a:pt x="9" y="202"/>
                  </a:lnTo>
                  <a:lnTo>
                    <a:pt x="7" y="201"/>
                  </a:lnTo>
                  <a:lnTo>
                    <a:pt x="8" y="200"/>
                  </a:lnTo>
                  <a:lnTo>
                    <a:pt x="4" y="201"/>
                  </a:lnTo>
                  <a:lnTo>
                    <a:pt x="4" y="199"/>
                  </a:lnTo>
                  <a:lnTo>
                    <a:pt x="3" y="197"/>
                  </a:lnTo>
                  <a:lnTo>
                    <a:pt x="0" y="188"/>
                  </a:lnTo>
                  <a:lnTo>
                    <a:pt x="1" y="186"/>
                  </a:lnTo>
                  <a:lnTo>
                    <a:pt x="3" y="190"/>
                  </a:lnTo>
                  <a:lnTo>
                    <a:pt x="3" y="188"/>
                  </a:lnTo>
                  <a:lnTo>
                    <a:pt x="4" y="189"/>
                  </a:lnTo>
                  <a:lnTo>
                    <a:pt x="6" y="189"/>
                  </a:lnTo>
                  <a:lnTo>
                    <a:pt x="8" y="182"/>
                  </a:lnTo>
                  <a:lnTo>
                    <a:pt x="6" y="176"/>
                  </a:lnTo>
                  <a:lnTo>
                    <a:pt x="9" y="173"/>
                  </a:lnTo>
                  <a:lnTo>
                    <a:pt x="9" y="170"/>
                  </a:lnTo>
                  <a:lnTo>
                    <a:pt x="17" y="166"/>
                  </a:lnTo>
                  <a:lnTo>
                    <a:pt x="16" y="162"/>
                  </a:lnTo>
                  <a:lnTo>
                    <a:pt x="18" y="157"/>
                  </a:lnTo>
                  <a:lnTo>
                    <a:pt x="15" y="151"/>
                  </a:lnTo>
                  <a:lnTo>
                    <a:pt x="12" y="149"/>
                  </a:lnTo>
                  <a:lnTo>
                    <a:pt x="20" y="145"/>
                  </a:lnTo>
                  <a:lnTo>
                    <a:pt x="21" y="142"/>
                  </a:lnTo>
                  <a:lnTo>
                    <a:pt x="20" y="138"/>
                  </a:lnTo>
                  <a:lnTo>
                    <a:pt x="11" y="134"/>
                  </a:lnTo>
                  <a:lnTo>
                    <a:pt x="10" y="123"/>
                  </a:lnTo>
                  <a:lnTo>
                    <a:pt x="8" y="118"/>
                  </a:lnTo>
                  <a:lnTo>
                    <a:pt x="10" y="109"/>
                  </a:lnTo>
                  <a:lnTo>
                    <a:pt x="7" y="103"/>
                  </a:lnTo>
                  <a:lnTo>
                    <a:pt x="9" y="98"/>
                  </a:lnTo>
                  <a:lnTo>
                    <a:pt x="19" y="91"/>
                  </a:lnTo>
                  <a:lnTo>
                    <a:pt x="33" y="91"/>
                  </a:lnTo>
                  <a:lnTo>
                    <a:pt x="35" y="89"/>
                  </a:lnTo>
                  <a:lnTo>
                    <a:pt x="35" y="85"/>
                  </a:lnTo>
                  <a:lnTo>
                    <a:pt x="28" y="80"/>
                  </a:lnTo>
                  <a:lnTo>
                    <a:pt x="37" y="70"/>
                  </a:lnTo>
                  <a:lnTo>
                    <a:pt x="39" y="63"/>
                  </a:lnTo>
                  <a:lnTo>
                    <a:pt x="37" y="54"/>
                  </a:lnTo>
                  <a:lnTo>
                    <a:pt x="45" y="51"/>
                  </a:lnTo>
                  <a:lnTo>
                    <a:pt x="48" y="45"/>
                  </a:lnTo>
                  <a:lnTo>
                    <a:pt x="59" y="36"/>
                  </a:lnTo>
                  <a:lnTo>
                    <a:pt x="59" y="33"/>
                  </a:lnTo>
                  <a:lnTo>
                    <a:pt x="56" y="30"/>
                  </a:lnTo>
                  <a:lnTo>
                    <a:pt x="61" y="25"/>
                  </a:lnTo>
                  <a:lnTo>
                    <a:pt x="62" y="21"/>
                  </a:lnTo>
                  <a:lnTo>
                    <a:pt x="71" y="17"/>
                  </a:lnTo>
                  <a:lnTo>
                    <a:pt x="78" y="19"/>
                  </a:lnTo>
                  <a:lnTo>
                    <a:pt x="81" y="15"/>
                  </a:lnTo>
                  <a:lnTo>
                    <a:pt x="80" y="11"/>
                  </a:lnTo>
                  <a:lnTo>
                    <a:pt x="82" y="10"/>
                  </a:lnTo>
                  <a:lnTo>
                    <a:pt x="105" y="11"/>
                  </a:lnTo>
                  <a:lnTo>
                    <a:pt x="106" y="10"/>
                  </a:lnTo>
                  <a:lnTo>
                    <a:pt x="104" y="8"/>
                  </a:lnTo>
                  <a:lnTo>
                    <a:pt x="106" y="3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31" y="10"/>
                  </a:lnTo>
                  <a:lnTo>
                    <a:pt x="145" y="12"/>
                  </a:lnTo>
                  <a:lnTo>
                    <a:pt x="154" y="19"/>
                  </a:lnTo>
                  <a:lnTo>
                    <a:pt x="155" y="26"/>
                  </a:lnTo>
                  <a:lnTo>
                    <a:pt x="158" y="31"/>
                  </a:lnTo>
                  <a:lnTo>
                    <a:pt x="157" y="34"/>
                  </a:lnTo>
                  <a:lnTo>
                    <a:pt x="164" y="42"/>
                  </a:lnTo>
                  <a:lnTo>
                    <a:pt x="165" y="44"/>
                  </a:lnTo>
                  <a:lnTo>
                    <a:pt x="162" y="49"/>
                  </a:lnTo>
                  <a:lnTo>
                    <a:pt x="168" y="5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2830" y="1153"/>
              <a:ext cx="175" cy="264"/>
            </a:xfrm>
            <a:custGeom>
              <a:avLst/>
              <a:gdLst/>
              <a:ahLst/>
              <a:cxnLst>
                <a:cxn ang="0">
                  <a:pos x="172" y="60"/>
                </a:cxn>
                <a:cxn ang="0">
                  <a:pos x="161" y="60"/>
                </a:cxn>
                <a:cxn ang="0">
                  <a:pos x="148" y="63"/>
                </a:cxn>
                <a:cxn ang="0">
                  <a:pos x="138" y="68"/>
                </a:cxn>
                <a:cxn ang="0">
                  <a:pos x="142" y="86"/>
                </a:cxn>
                <a:cxn ang="0">
                  <a:pos x="140" y="87"/>
                </a:cxn>
                <a:cxn ang="0">
                  <a:pos x="116" y="102"/>
                </a:cxn>
                <a:cxn ang="0">
                  <a:pos x="103" y="111"/>
                </a:cxn>
                <a:cxn ang="0">
                  <a:pos x="99" y="116"/>
                </a:cxn>
                <a:cxn ang="0">
                  <a:pos x="93" y="120"/>
                </a:cxn>
                <a:cxn ang="0">
                  <a:pos x="86" y="124"/>
                </a:cxn>
                <a:cxn ang="0">
                  <a:pos x="88" y="139"/>
                </a:cxn>
                <a:cxn ang="0">
                  <a:pos x="88" y="154"/>
                </a:cxn>
                <a:cxn ang="0">
                  <a:pos x="90" y="161"/>
                </a:cxn>
                <a:cxn ang="0">
                  <a:pos x="84" y="166"/>
                </a:cxn>
                <a:cxn ang="0">
                  <a:pos x="95" y="160"/>
                </a:cxn>
                <a:cxn ang="0">
                  <a:pos x="108" y="166"/>
                </a:cxn>
                <a:cxn ang="0">
                  <a:pos x="110" y="180"/>
                </a:cxn>
                <a:cxn ang="0">
                  <a:pos x="91" y="181"/>
                </a:cxn>
                <a:cxn ang="0">
                  <a:pos x="79" y="182"/>
                </a:cxn>
                <a:cxn ang="0">
                  <a:pos x="112" y="184"/>
                </a:cxn>
                <a:cxn ang="0">
                  <a:pos x="109" y="188"/>
                </a:cxn>
                <a:cxn ang="0">
                  <a:pos x="100" y="190"/>
                </a:cxn>
                <a:cxn ang="0">
                  <a:pos x="89" y="197"/>
                </a:cxn>
                <a:cxn ang="0">
                  <a:pos x="87" y="199"/>
                </a:cxn>
                <a:cxn ang="0">
                  <a:pos x="81" y="201"/>
                </a:cxn>
                <a:cxn ang="0">
                  <a:pos x="84" y="213"/>
                </a:cxn>
                <a:cxn ang="0">
                  <a:pos x="87" y="221"/>
                </a:cxn>
                <a:cxn ang="0">
                  <a:pos x="79" y="247"/>
                </a:cxn>
                <a:cxn ang="0">
                  <a:pos x="56" y="250"/>
                </a:cxn>
                <a:cxn ang="0">
                  <a:pos x="52" y="263"/>
                </a:cxn>
                <a:cxn ang="0">
                  <a:pos x="25" y="246"/>
                </a:cxn>
                <a:cxn ang="0">
                  <a:pos x="31" y="241"/>
                </a:cxn>
                <a:cxn ang="0">
                  <a:pos x="17" y="223"/>
                </a:cxn>
                <a:cxn ang="0">
                  <a:pos x="11" y="214"/>
                </a:cxn>
                <a:cxn ang="0">
                  <a:pos x="9" y="205"/>
                </a:cxn>
                <a:cxn ang="0">
                  <a:pos x="4" y="205"/>
                </a:cxn>
                <a:cxn ang="0">
                  <a:pos x="0" y="191"/>
                </a:cxn>
                <a:cxn ang="0">
                  <a:pos x="4" y="191"/>
                </a:cxn>
                <a:cxn ang="0">
                  <a:pos x="8" y="185"/>
                </a:cxn>
                <a:cxn ang="0">
                  <a:pos x="10" y="174"/>
                </a:cxn>
                <a:cxn ang="0">
                  <a:pos x="19" y="160"/>
                </a:cxn>
                <a:cxn ang="0">
                  <a:pos x="20" y="148"/>
                </a:cxn>
                <a:cxn ang="0">
                  <a:pos x="11" y="136"/>
                </a:cxn>
                <a:cxn ang="0">
                  <a:pos x="11" y="111"/>
                </a:cxn>
                <a:cxn ang="0">
                  <a:pos x="19" y="93"/>
                </a:cxn>
                <a:cxn ang="0">
                  <a:pos x="36" y="87"/>
                </a:cxn>
                <a:cxn ang="0">
                  <a:pos x="40" y="64"/>
                </a:cxn>
                <a:cxn ang="0">
                  <a:pos x="49" y="46"/>
                </a:cxn>
                <a:cxn ang="0">
                  <a:pos x="57" y="30"/>
                </a:cxn>
                <a:cxn ang="0">
                  <a:pos x="73" y="18"/>
                </a:cxn>
                <a:cxn ang="0">
                  <a:pos x="82" y="12"/>
                </a:cxn>
                <a:cxn ang="0">
                  <a:pos x="110" y="10"/>
                </a:cxn>
                <a:cxn ang="0">
                  <a:pos x="107" y="0"/>
                </a:cxn>
                <a:cxn ang="0">
                  <a:pos x="149" y="12"/>
                </a:cxn>
                <a:cxn ang="0">
                  <a:pos x="163" y="32"/>
                </a:cxn>
                <a:cxn ang="0">
                  <a:pos x="170" y="45"/>
                </a:cxn>
              </a:cxnLst>
              <a:rect l="0" t="0" r="r" b="b"/>
              <a:pathLst>
                <a:path w="175" h="264">
                  <a:moveTo>
                    <a:pt x="173" y="57"/>
                  </a:moveTo>
                  <a:lnTo>
                    <a:pt x="174" y="59"/>
                  </a:lnTo>
                  <a:lnTo>
                    <a:pt x="172" y="60"/>
                  </a:lnTo>
                  <a:lnTo>
                    <a:pt x="168" y="58"/>
                  </a:lnTo>
                  <a:lnTo>
                    <a:pt x="162" y="59"/>
                  </a:lnTo>
                  <a:lnTo>
                    <a:pt x="161" y="60"/>
                  </a:lnTo>
                  <a:lnTo>
                    <a:pt x="150" y="58"/>
                  </a:lnTo>
                  <a:lnTo>
                    <a:pt x="148" y="61"/>
                  </a:lnTo>
                  <a:lnTo>
                    <a:pt x="148" y="63"/>
                  </a:lnTo>
                  <a:lnTo>
                    <a:pt x="143" y="61"/>
                  </a:lnTo>
                  <a:lnTo>
                    <a:pt x="147" y="65"/>
                  </a:lnTo>
                  <a:lnTo>
                    <a:pt x="138" y="68"/>
                  </a:lnTo>
                  <a:lnTo>
                    <a:pt x="140" y="73"/>
                  </a:lnTo>
                  <a:lnTo>
                    <a:pt x="135" y="79"/>
                  </a:lnTo>
                  <a:lnTo>
                    <a:pt x="142" y="86"/>
                  </a:lnTo>
                  <a:lnTo>
                    <a:pt x="140" y="89"/>
                  </a:lnTo>
                  <a:lnTo>
                    <a:pt x="140" y="86"/>
                  </a:lnTo>
                  <a:lnTo>
                    <a:pt x="140" y="87"/>
                  </a:lnTo>
                  <a:lnTo>
                    <a:pt x="129" y="98"/>
                  </a:lnTo>
                  <a:lnTo>
                    <a:pt x="117" y="103"/>
                  </a:lnTo>
                  <a:lnTo>
                    <a:pt x="116" y="102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103" y="111"/>
                  </a:lnTo>
                  <a:lnTo>
                    <a:pt x="99" y="113"/>
                  </a:lnTo>
                  <a:lnTo>
                    <a:pt x="100" y="113"/>
                  </a:lnTo>
                  <a:lnTo>
                    <a:pt x="99" y="116"/>
                  </a:lnTo>
                  <a:lnTo>
                    <a:pt x="95" y="117"/>
                  </a:lnTo>
                  <a:lnTo>
                    <a:pt x="91" y="114"/>
                  </a:lnTo>
                  <a:lnTo>
                    <a:pt x="93" y="120"/>
                  </a:lnTo>
                  <a:lnTo>
                    <a:pt x="90" y="123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8" y="128"/>
                  </a:lnTo>
                  <a:lnTo>
                    <a:pt x="87" y="134"/>
                  </a:lnTo>
                  <a:lnTo>
                    <a:pt x="88" y="139"/>
                  </a:lnTo>
                  <a:lnTo>
                    <a:pt x="85" y="137"/>
                  </a:lnTo>
                  <a:lnTo>
                    <a:pt x="84" y="141"/>
                  </a:lnTo>
                  <a:lnTo>
                    <a:pt x="88" y="154"/>
                  </a:lnTo>
                  <a:lnTo>
                    <a:pt x="87" y="157"/>
                  </a:lnTo>
                  <a:lnTo>
                    <a:pt x="90" y="158"/>
                  </a:lnTo>
                  <a:lnTo>
                    <a:pt x="90" y="161"/>
                  </a:lnTo>
                  <a:lnTo>
                    <a:pt x="76" y="166"/>
                  </a:lnTo>
                  <a:lnTo>
                    <a:pt x="75" y="168"/>
                  </a:lnTo>
                  <a:lnTo>
                    <a:pt x="84" y="166"/>
                  </a:lnTo>
                  <a:lnTo>
                    <a:pt x="89" y="164"/>
                  </a:lnTo>
                  <a:lnTo>
                    <a:pt x="94" y="159"/>
                  </a:lnTo>
                  <a:lnTo>
                    <a:pt x="95" y="160"/>
                  </a:lnTo>
                  <a:lnTo>
                    <a:pt x="100" y="160"/>
                  </a:lnTo>
                  <a:lnTo>
                    <a:pt x="102" y="163"/>
                  </a:lnTo>
                  <a:lnTo>
                    <a:pt x="108" y="166"/>
                  </a:lnTo>
                  <a:lnTo>
                    <a:pt x="106" y="166"/>
                  </a:lnTo>
                  <a:lnTo>
                    <a:pt x="115" y="173"/>
                  </a:lnTo>
                  <a:lnTo>
                    <a:pt x="110" y="180"/>
                  </a:lnTo>
                  <a:lnTo>
                    <a:pt x="102" y="183"/>
                  </a:lnTo>
                  <a:lnTo>
                    <a:pt x="97" y="180"/>
                  </a:lnTo>
                  <a:lnTo>
                    <a:pt x="91" y="181"/>
                  </a:lnTo>
                  <a:lnTo>
                    <a:pt x="87" y="180"/>
                  </a:lnTo>
                  <a:lnTo>
                    <a:pt x="78" y="181"/>
                  </a:lnTo>
                  <a:lnTo>
                    <a:pt x="79" y="182"/>
                  </a:lnTo>
                  <a:lnTo>
                    <a:pt x="90" y="183"/>
                  </a:lnTo>
                  <a:lnTo>
                    <a:pt x="92" y="186"/>
                  </a:lnTo>
                  <a:lnTo>
                    <a:pt x="112" y="184"/>
                  </a:lnTo>
                  <a:lnTo>
                    <a:pt x="110" y="186"/>
                  </a:lnTo>
                  <a:lnTo>
                    <a:pt x="107" y="185"/>
                  </a:lnTo>
                  <a:lnTo>
                    <a:pt x="109" y="188"/>
                  </a:lnTo>
                  <a:lnTo>
                    <a:pt x="103" y="192"/>
                  </a:lnTo>
                  <a:lnTo>
                    <a:pt x="100" y="192"/>
                  </a:lnTo>
                  <a:lnTo>
                    <a:pt x="100" y="190"/>
                  </a:lnTo>
                  <a:lnTo>
                    <a:pt x="97" y="190"/>
                  </a:lnTo>
                  <a:lnTo>
                    <a:pt x="96" y="193"/>
                  </a:lnTo>
                  <a:lnTo>
                    <a:pt x="89" y="197"/>
                  </a:lnTo>
                  <a:lnTo>
                    <a:pt x="78" y="197"/>
                  </a:lnTo>
                  <a:lnTo>
                    <a:pt x="77" y="197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2" y="201"/>
                  </a:lnTo>
                  <a:lnTo>
                    <a:pt x="81" y="201"/>
                  </a:lnTo>
                  <a:lnTo>
                    <a:pt x="87" y="205"/>
                  </a:lnTo>
                  <a:lnTo>
                    <a:pt x="87" y="212"/>
                  </a:lnTo>
                  <a:lnTo>
                    <a:pt x="84" y="213"/>
                  </a:lnTo>
                  <a:lnTo>
                    <a:pt x="87" y="216"/>
                  </a:lnTo>
                  <a:lnTo>
                    <a:pt x="85" y="218"/>
                  </a:lnTo>
                  <a:lnTo>
                    <a:pt x="87" y="221"/>
                  </a:lnTo>
                  <a:lnTo>
                    <a:pt x="84" y="226"/>
                  </a:lnTo>
                  <a:lnTo>
                    <a:pt x="84" y="236"/>
                  </a:lnTo>
                  <a:lnTo>
                    <a:pt x="79" y="247"/>
                  </a:lnTo>
                  <a:lnTo>
                    <a:pt x="62" y="246"/>
                  </a:lnTo>
                  <a:lnTo>
                    <a:pt x="58" y="250"/>
                  </a:lnTo>
                  <a:lnTo>
                    <a:pt x="56" y="250"/>
                  </a:lnTo>
                  <a:lnTo>
                    <a:pt x="53" y="254"/>
                  </a:lnTo>
                  <a:lnTo>
                    <a:pt x="54" y="259"/>
                  </a:lnTo>
                  <a:lnTo>
                    <a:pt x="52" y="263"/>
                  </a:lnTo>
                  <a:lnTo>
                    <a:pt x="33" y="263"/>
                  </a:lnTo>
                  <a:lnTo>
                    <a:pt x="34" y="258"/>
                  </a:lnTo>
                  <a:lnTo>
                    <a:pt x="25" y="246"/>
                  </a:lnTo>
                  <a:lnTo>
                    <a:pt x="30" y="246"/>
                  </a:lnTo>
                  <a:lnTo>
                    <a:pt x="27" y="243"/>
                  </a:lnTo>
                  <a:lnTo>
                    <a:pt x="31" y="241"/>
                  </a:lnTo>
                  <a:lnTo>
                    <a:pt x="31" y="240"/>
                  </a:lnTo>
                  <a:lnTo>
                    <a:pt x="20" y="232"/>
                  </a:lnTo>
                  <a:lnTo>
                    <a:pt x="17" y="223"/>
                  </a:lnTo>
                  <a:lnTo>
                    <a:pt x="14" y="223"/>
                  </a:lnTo>
                  <a:lnTo>
                    <a:pt x="14" y="213"/>
                  </a:lnTo>
                  <a:lnTo>
                    <a:pt x="11" y="214"/>
                  </a:lnTo>
                  <a:lnTo>
                    <a:pt x="11" y="209"/>
                  </a:lnTo>
                  <a:lnTo>
                    <a:pt x="6" y="208"/>
                  </a:lnTo>
                  <a:lnTo>
                    <a:pt x="9" y="205"/>
                  </a:lnTo>
                  <a:lnTo>
                    <a:pt x="7" y="205"/>
                  </a:lnTo>
                  <a:lnTo>
                    <a:pt x="8" y="204"/>
                  </a:lnTo>
                  <a:lnTo>
                    <a:pt x="4" y="205"/>
                  </a:lnTo>
                  <a:lnTo>
                    <a:pt x="4" y="203"/>
                  </a:lnTo>
                  <a:lnTo>
                    <a:pt x="3" y="201"/>
                  </a:lnTo>
                  <a:lnTo>
                    <a:pt x="0" y="191"/>
                  </a:lnTo>
                  <a:lnTo>
                    <a:pt x="1" y="190"/>
                  </a:lnTo>
                  <a:lnTo>
                    <a:pt x="3" y="194"/>
                  </a:lnTo>
                  <a:lnTo>
                    <a:pt x="4" y="191"/>
                  </a:lnTo>
                  <a:lnTo>
                    <a:pt x="4" y="193"/>
                  </a:lnTo>
                  <a:lnTo>
                    <a:pt x="6" y="192"/>
                  </a:lnTo>
                  <a:lnTo>
                    <a:pt x="8" y="185"/>
                  </a:lnTo>
                  <a:lnTo>
                    <a:pt x="6" y="180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18" y="169"/>
                  </a:lnTo>
                  <a:lnTo>
                    <a:pt x="17" y="166"/>
                  </a:lnTo>
                  <a:lnTo>
                    <a:pt x="19" y="160"/>
                  </a:lnTo>
                  <a:lnTo>
                    <a:pt x="15" y="154"/>
                  </a:lnTo>
                  <a:lnTo>
                    <a:pt x="12" y="152"/>
                  </a:lnTo>
                  <a:lnTo>
                    <a:pt x="20" y="148"/>
                  </a:lnTo>
                  <a:lnTo>
                    <a:pt x="21" y="144"/>
                  </a:lnTo>
                  <a:lnTo>
                    <a:pt x="20" y="141"/>
                  </a:lnTo>
                  <a:lnTo>
                    <a:pt x="11" y="136"/>
                  </a:lnTo>
                  <a:lnTo>
                    <a:pt x="11" y="126"/>
                  </a:lnTo>
                  <a:lnTo>
                    <a:pt x="8" y="120"/>
                  </a:lnTo>
                  <a:lnTo>
                    <a:pt x="11" y="111"/>
                  </a:lnTo>
                  <a:lnTo>
                    <a:pt x="7" y="105"/>
                  </a:lnTo>
                  <a:lnTo>
                    <a:pt x="9" y="100"/>
                  </a:lnTo>
                  <a:lnTo>
                    <a:pt x="19" y="93"/>
                  </a:lnTo>
                  <a:lnTo>
                    <a:pt x="34" y="93"/>
                  </a:lnTo>
                  <a:lnTo>
                    <a:pt x="36" y="91"/>
                  </a:lnTo>
                  <a:lnTo>
                    <a:pt x="36" y="87"/>
                  </a:lnTo>
                  <a:lnTo>
                    <a:pt x="29" y="81"/>
                  </a:lnTo>
                  <a:lnTo>
                    <a:pt x="38" y="72"/>
                  </a:lnTo>
                  <a:lnTo>
                    <a:pt x="40" y="64"/>
                  </a:lnTo>
                  <a:lnTo>
                    <a:pt x="38" y="55"/>
                  </a:lnTo>
                  <a:lnTo>
                    <a:pt x="47" y="52"/>
                  </a:lnTo>
                  <a:lnTo>
                    <a:pt x="49" y="46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57" y="30"/>
                  </a:lnTo>
                  <a:lnTo>
                    <a:pt x="63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80" y="19"/>
                  </a:lnTo>
                  <a:lnTo>
                    <a:pt x="83" y="15"/>
                  </a:lnTo>
                  <a:lnTo>
                    <a:pt x="82" y="12"/>
                  </a:lnTo>
                  <a:lnTo>
                    <a:pt x="85" y="10"/>
                  </a:lnTo>
                  <a:lnTo>
                    <a:pt x="108" y="12"/>
                  </a:lnTo>
                  <a:lnTo>
                    <a:pt x="110" y="10"/>
                  </a:lnTo>
                  <a:lnTo>
                    <a:pt x="107" y="8"/>
                  </a:lnTo>
                  <a:lnTo>
                    <a:pt x="110" y="3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35" y="10"/>
                  </a:lnTo>
                  <a:lnTo>
                    <a:pt x="149" y="12"/>
                  </a:lnTo>
                  <a:lnTo>
                    <a:pt x="159" y="19"/>
                  </a:lnTo>
                  <a:lnTo>
                    <a:pt x="160" y="27"/>
                  </a:lnTo>
                  <a:lnTo>
                    <a:pt x="163" y="32"/>
                  </a:lnTo>
                  <a:lnTo>
                    <a:pt x="162" y="35"/>
                  </a:lnTo>
                  <a:lnTo>
                    <a:pt x="169" y="43"/>
                  </a:lnTo>
                  <a:lnTo>
                    <a:pt x="170" y="45"/>
                  </a:lnTo>
                  <a:lnTo>
                    <a:pt x="167" y="50"/>
                  </a:lnTo>
                  <a:lnTo>
                    <a:pt x="173" y="5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2787" y="1369"/>
              <a:ext cx="39" cy="54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22" y="53"/>
                </a:cxn>
                <a:cxn ang="0">
                  <a:pos x="24" y="52"/>
                </a:cxn>
                <a:cxn ang="0">
                  <a:pos x="20" y="49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3" y="39"/>
                </a:cxn>
                <a:cxn ang="0">
                  <a:pos x="22" y="38"/>
                </a:cxn>
                <a:cxn ang="0">
                  <a:pos x="26" y="38"/>
                </a:cxn>
                <a:cxn ang="0">
                  <a:pos x="26" y="34"/>
                </a:cxn>
                <a:cxn ang="0">
                  <a:pos x="30" y="33"/>
                </a:cxn>
                <a:cxn ang="0">
                  <a:pos x="30" y="28"/>
                </a:cxn>
                <a:cxn ang="0">
                  <a:pos x="33" y="29"/>
                </a:cxn>
                <a:cxn ang="0">
                  <a:pos x="38" y="26"/>
                </a:cxn>
                <a:cxn ang="0">
                  <a:pos x="38" y="23"/>
                </a:cxn>
                <a:cxn ang="0">
                  <a:pos x="29" y="24"/>
                </a:cxn>
                <a:cxn ang="0">
                  <a:pos x="28" y="21"/>
                </a:cxn>
                <a:cxn ang="0">
                  <a:pos x="29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29" y="12"/>
                </a:cxn>
                <a:cxn ang="0">
                  <a:pos x="32" y="9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24" y="3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3" y="15"/>
                </a:cxn>
                <a:cxn ang="0">
                  <a:pos x="0" y="24"/>
                </a:cxn>
                <a:cxn ang="0">
                  <a:pos x="2" y="40"/>
                </a:cxn>
                <a:cxn ang="0">
                  <a:pos x="6" y="41"/>
                </a:cxn>
                <a:cxn ang="0">
                  <a:pos x="9" y="44"/>
                </a:cxn>
                <a:cxn ang="0">
                  <a:pos x="11" y="52"/>
                </a:cxn>
              </a:cxnLst>
              <a:rect l="0" t="0" r="r" b="b"/>
              <a:pathLst>
                <a:path w="39" h="54">
                  <a:moveTo>
                    <a:pt x="11" y="52"/>
                  </a:moveTo>
                  <a:lnTo>
                    <a:pt x="22" y="53"/>
                  </a:lnTo>
                  <a:lnTo>
                    <a:pt x="24" y="52"/>
                  </a:lnTo>
                  <a:lnTo>
                    <a:pt x="20" y="49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33" y="29"/>
                  </a:lnTo>
                  <a:lnTo>
                    <a:pt x="38" y="26"/>
                  </a:lnTo>
                  <a:lnTo>
                    <a:pt x="38" y="23"/>
                  </a:lnTo>
                  <a:lnTo>
                    <a:pt x="29" y="24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29" y="12"/>
                  </a:lnTo>
                  <a:lnTo>
                    <a:pt x="32" y="9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24" y="3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3" y="15"/>
                  </a:lnTo>
                  <a:lnTo>
                    <a:pt x="0" y="24"/>
                  </a:lnTo>
                  <a:lnTo>
                    <a:pt x="2" y="40"/>
                  </a:lnTo>
                  <a:lnTo>
                    <a:pt x="6" y="41"/>
                  </a:lnTo>
                  <a:lnTo>
                    <a:pt x="9" y="44"/>
                  </a:lnTo>
                  <a:lnTo>
                    <a:pt x="11" y="5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2787" y="1369"/>
              <a:ext cx="44" cy="59"/>
            </a:xfrm>
            <a:custGeom>
              <a:avLst/>
              <a:gdLst/>
              <a:ahLst/>
              <a:cxnLst>
                <a:cxn ang="0">
                  <a:pos x="12" y="57"/>
                </a:cxn>
                <a:cxn ang="0">
                  <a:pos x="25" y="58"/>
                </a:cxn>
                <a:cxn ang="0">
                  <a:pos x="27" y="57"/>
                </a:cxn>
                <a:cxn ang="0">
                  <a:pos x="23" y="54"/>
                </a:cxn>
                <a:cxn ang="0">
                  <a:pos x="25" y="51"/>
                </a:cxn>
                <a:cxn ang="0">
                  <a:pos x="24" y="45"/>
                </a:cxn>
                <a:cxn ang="0">
                  <a:pos x="26" y="43"/>
                </a:cxn>
                <a:cxn ang="0">
                  <a:pos x="25" y="41"/>
                </a:cxn>
                <a:cxn ang="0">
                  <a:pos x="30" y="41"/>
                </a:cxn>
                <a:cxn ang="0">
                  <a:pos x="29" y="37"/>
                </a:cxn>
                <a:cxn ang="0">
                  <a:pos x="34" y="36"/>
                </a:cxn>
                <a:cxn ang="0">
                  <a:pos x="34" y="30"/>
                </a:cxn>
                <a:cxn ang="0">
                  <a:pos x="38" y="32"/>
                </a:cxn>
                <a:cxn ang="0">
                  <a:pos x="43" y="29"/>
                </a:cxn>
                <a:cxn ang="0">
                  <a:pos x="43" y="25"/>
                </a:cxn>
                <a:cxn ang="0">
                  <a:pos x="32" y="26"/>
                </a:cxn>
                <a:cxn ang="0">
                  <a:pos x="32" y="23"/>
                </a:cxn>
                <a:cxn ang="0">
                  <a:pos x="33" y="22"/>
                </a:cxn>
                <a:cxn ang="0">
                  <a:pos x="31" y="22"/>
                </a:cxn>
                <a:cxn ang="0">
                  <a:pos x="32" y="21"/>
                </a:cxn>
                <a:cxn ang="0">
                  <a:pos x="33" y="13"/>
                </a:cxn>
                <a:cxn ang="0">
                  <a:pos x="36" y="10"/>
                </a:cxn>
                <a:cxn ang="0">
                  <a:pos x="34" y="4"/>
                </a:cxn>
                <a:cxn ang="0">
                  <a:pos x="34" y="0"/>
                </a:cxn>
                <a:cxn ang="0">
                  <a:pos x="27" y="4"/>
                </a:cxn>
                <a:cxn ang="0">
                  <a:pos x="19" y="11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0" y="27"/>
                </a:cxn>
                <a:cxn ang="0">
                  <a:pos x="2" y="44"/>
                </a:cxn>
                <a:cxn ang="0">
                  <a:pos x="7" y="45"/>
                </a:cxn>
                <a:cxn ang="0">
                  <a:pos x="11" y="48"/>
                </a:cxn>
                <a:cxn ang="0">
                  <a:pos x="12" y="57"/>
                </a:cxn>
              </a:cxnLst>
              <a:rect l="0" t="0" r="r" b="b"/>
              <a:pathLst>
                <a:path w="44" h="59">
                  <a:moveTo>
                    <a:pt x="12" y="57"/>
                  </a:moveTo>
                  <a:lnTo>
                    <a:pt x="25" y="58"/>
                  </a:lnTo>
                  <a:lnTo>
                    <a:pt x="27" y="57"/>
                  </a:lnTo>
                  <a:lnTo>
                    <a:pt x="23" y="54"/>
                  </a:lnTo>
                  <a:lnTo>
                    <a:pt x="25" y="51"/>
                  </a:lnTo>
                  <a:lnTo>
                    <a:pt x="24" y="45"/>
                  </a:lnTo>
                  <a:lnTo>
                    <a:pt x="26" y="43"/>
                  </a:lnTo>
                  <a:lnTo>
                    <a:pt x="25" y="41"/>
                  </a:lnTo>
                  <a:lnTo>
                    <a:pt x="30" y="41"/>
                  </a:lnTo>
                  <a:lnTo>
                    <a:pt x="29" y="37"/>
                  </a:lnTo>
                  <a:lnTo>
                    <a:pt x="34" y="36"/>
                  </a:lnTo>
                  <a:lnTo>
                    <a:pt x="34" y="30"/>
                  </a:lnTo>
                  <a:lnTo>
                    <a:pt x="38" y="32"/>
                  </a:lnTo>
                  <a:lnTo>
                    <a:pt x="43" y="29"/>
                  </a:lnTo>
                  <a:lnTo>
                    <a:pt x="43" y="25"/>
                  </a:lnTo>
                  <a:lnTo>
                    <a:pt x="32" y="26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32" y="21"/>
                  </a:lnTo>
                  <a:lnTo>
                    <a:pt x="33" y="13"/>
                  </a:lnTo>
                  <a:lnTo>
                    <a:pt x="36" y="10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19" y="11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0" y="27"/>
                  </a:lnTo>
                  <a:lnTo>
                    <a:pt x="2" y="44"/>
                  </a:lnTo>
                  <a:lnTo>
                    <a:pt x="7" y="45"/>
                  </a:lnTo>
                  <a:lnTo>
                    <a:pt x="11" y="48"/>
                  </a:lnTo>
                  <a:lnTo>
                    <a:pt x="12" y="5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2794" y="1793"/>
              <a:ext cx="68" cy="146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3" y="16"/>
                </a:cxn>
                <a:cxn ang="0">
                  <a:pos x="16" y="18"/>
                </a:cxn>
                <a:cxn ang="0">
                  <a:pos x="15" y="31"/>
                </a:cxn>
                <a:cxn ang="0">
                  <a:pos x="17" y="44"/>
                </a:cxn>
                <a:cxn ang="0">
                  <a:pos x="14" y="56"/>
                </a:cxn>
                <a:cxn ang="0">
                  <a:pos x="0" y="70"/>
                </a:cxn>
                <a:cxn ang="0">
                  <a:pos x="3" y="84"/>
                </a:cxn>
                <a:cxn ang="0">
                  <a:pos x="12" y="88"/>
                </a:cxn>
                <a:cxn ang="0">
                  <a:pos x="14" y="94"/>
                </a:cxn>
                <a:cxn ang="0">
                  <a:pos x="14" y="100"/>
                </a:cxn>
                <a:cxn ang="0">
                  <a:pos x="28" y="108"/>
                </a:cxn>
                <a:cxn ang="0">
                  <a:pos x="35" y="145"/>
                </a:cxn>
                <a:cxn ang="0">
                  <a:pos x="43" y="142"/>
                </a:cxn>
                <a:cxn ang="0">
                  <a:pos x="47" y="136"/>
                </a:cxn>
                <a:cxn ang="0">
                  <a:pos x="45" y="124"/>
                </a:cxn>
                <a:cxn ang="0">
                  <a:pos x="47" y="118"/>
                </a:cxn>
                <a:cxn ang="0">
                  <a:pos x="65" y="102"/>
                </a:cxn>
                <a:cxn ang="0">
                  <a:pos x="67" y="99"/>
                </a:cxn>
                <a:cxn ang="0">
                  <a:pos x="66" y="86"/>
                </a:cxn>
                <a:cxn ang="0">
                  <a:pos x="62" y="85"/>
                </a:cxn>
                <a:cxn ang="0">
                  <a:pos x="58" y="78"/>
                </a:cxn>
                <a:cxn ang="0">
                  <a:pos x="54" y="79"/>
                </a:cxn>
                <a:cxn ang="0">
                  <a:pos x="52" y="76"/>
                </a:cxn>
                <a:cxn ang="0">
                  <a:pos x="46" y="76"/>
                </a:cxn>
                <a:cxn ang="0">
                  <a:pos x="43" y="73"/>
                </a:cxn>
                <a:cxn ang="0">
                  <a:pos x="41" y="70"/>
                </a:cxn>
                <a:cxn ang="0">
                  <a:pos x="41" y="67"/>
                </a:cxn>
                <a:cxn ang="0">
                  <a:pos x="45" y="67"/>
                </a:cxn>
                <a:cxn ang="0">
                  <a:pos x="45" y="62"/>
                </a:cxn>
                <a:cxn ang="0">
                  <a:pos x="57" y="53"/>
                </a:cxn>
                <a:cxn ang="0">
                  <a:pos x="62" y="43"/>
                </a:cxn>
                <a:cxn ang="0">
                  <a:pos x="60" y="35"/>
                </a:cxn>
                <a:cxn ang="0">
                  <a:pos x="53" y="31"/>
                </a:cxn>
                <a:cxn ang="0">
                  <a:pos x="50" y="24"/>
                </a:cxn>
                <a:cxn ang="0">
                  <a:pos x="51" y="20"/>
                </a:cxn>
                <a:cxn ang="0">
                  <a:pos x="57" y="16"/>
                </a:cxn>
                <a:cxn ang="0">
                  <a:pos x="60" y="9"/>
                </a:cxn>
                <a:cxn ang="0">
                  <a:pos x="59" y="6"/>
                </a:cxn>
                <a:cxn ang="0">
                  <a:pos x="50" y="12"/>
                </a:cxn>
                <a:cxn ang="0">
                  <a:pos x="46" y="10"/>
                </a:cxn>
                <a:cxn ang="0">
                  <a:pos x="45" y="5"/>
                </a:cxn>
                <a:cxn ang="0">
                  <a:pos x="45" y="2"/>
                </a:cxn>
                <a:cxn ang="0">
                  <a:pos x="36" y="0"/>
                </a:cxn>
                <a:cxn ang="0">
                  <a:pos x="29" y="2"/>
                </a:cxn>
                <a:cxn ang="0">
                  <a:pos x="21" y="7"/>
                </a:cxn>
              </a:cxnLst>
              <a:rect l="0" t="0" r="r" b="b"/>
              <a:pathLst>
                <a:path w="68" h="146">
                  <a:moveTo>
                    <a:pt x="21" y="7"/>
                  </a:moveTo>
                  <a:lnTo>
                    <a:pt x="13" y="16"/>
                  </a:lnTo>
                  <a:lnTo>
                    <a:pt x="16" y="18"/>
                  </a:lnTo>
                  <a:lnTo>
                    <a:pt x="15" y="31"/>
                  </a:lnTo>
                  <a:lnTo>
                    <a:pt x="17" y="44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3" y="84"/>
                  </a:lnTo>
                  <a:lnTo>
                    <a:pt x="12" y="88"/>
                  </a:lnTo>
                  <a:lnTo>
                    <a:pt x="14" y="94"/>
                  </a:lnTo>
                  <a:lnTo>
                    <a:pt x="14" y="100"/>
                  </a:lnTo>
                  <a:lnTo>
                    <a:pt x="28" y="108"/>
                  </a:lnTo>
                  <a:lnTo>
                    <a:pt x="35" y="145"/>
                  </a:lnTo>
                  <a:lnTo>
                    <a:pt x="43" y="142"/>
                  </a:lnTo>
                  <a:lnTo>
                    <a:pt x="47" y="136"/>
                  </a:lnTo>
                  <a:lnTo>
                    <a:pt x="45" y="124"/>
                  </a:lnTo>
                  <a:lnTo>
                    <a:pt x="47" y="118"/>
                  </a:lnTo>
                  <a:lnTo>
                    <a:pt x="65" y="102"/>
                  </a:lnTo>
                  <a:lnTo>
                    <a:pt x="67" y="99"/>
                  </a:lnTo>
                  <a:lnTo>
                    <a:pt x="66" y="86"/>
                  </a:lnTo>
                  <a:lnTo>
                    <a:pt x="62" y="85"/>
                  </a:lnTo>
                  <a:lnTo>
                    <a:pt x="58" y="78"/>
                  </a:lnTo>
                  <a:lnTo>
                    <a:pt x="54" y="79"/>
                  </a:lnTo>
                  <a:lnTo>
                    <a:pt x="52" y="76"/>
                  </a:lnTo>
                  <a:lnTo>
                    <a:pt x="46" y="76"/>
                  </a:lnTo>
                  <a:lnTo>
                    <a:pt x="43" y="73"/>
                  </a:lnTo>
                  <a:lnTo>
                    <a:pt x="41" y="70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57" y="53"/>
                  </a:lnTo>
                  <a:lnTo>
                    <a:pt x="62" y="43"/>
                  </a:lnTo>
                  <a:lnTo>
                    <a:pt x="60" y="35"/>
                  </a:lnTo>
                  <a:lnTo>
                    <a:pt x="53" y="31"/>
                  </a:lnTo>
                  <a:lnTo>
                    <a:pt x="50" y="24"/>
                  </a:lnTo>
                  <a:lnTo>
                    <a:pt x="51" y="20"/>
                  </a:lnTo>
                  <a:lnTo>
                    <a:pt x="57" y="16"/>
                  </a:lnTo>
                  <a:lnTo>
                    <a:pt x="60" y="9"/>
                  </a:lnTo>
                  <a:lnTo>
                    <a:pt x="59" y="6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45" y="5"/>
                  </a:lnTo>
                  <a:lnTo>
                    <a:pt x="45" y="2"/>
                  </a:lnTo>
                  <a:lnTo>
                    <a:pt x="36" y="0"/>
                  </a:lnTo>
                  <a:lnTo>
                    <a:pt x="29" y="2"/>
                  </a:lnTo>
                  <a:lnTo>
                    <a:pt x="21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2794" y="1793"/>
              <a:ext cx="73" cy="151"/>
            </a:xfrm>
            <a:custGeom>
              <a:avLst/>
              <a:gdLst/>
              <a:ahLst/>
              <a:cxnLst>
                <a:cxn ang="0">
                  <a:pos x="22" y="7"/>
                </a:cxn>
                <a:cxn ang="0">
                  <a:pos x="14" y="17"/>
                </a:cxn>
                <a:cxn ang="0">
                  <a:pos x="17" y="19"/>
                </a:cxn>
                <a:cxn ang="0">
                  <a:pos x="16" y="32"/>
                </a:cxn>
                <a:cxn ang="0">
                  <a:pos x="18" y="46"/>
                </a:cxn>
                <a:cxn ang="0">
                  <a:pos x="15" y="58"/>
                </a:cxn>
                <a:cxn ang="0">
                  <a:pos x="0" y="72"/>
                </a:cxn>
                <a:cxn ang="0">
                  <a:pos x="4" y="86"/>
                </a:cxn>
                <a:cxn ang="0">
                  <a:pos x="12" y="91"/>
                </a:cxn>
                <a:cxn ang="0">
                  <a:pos x="15" y="97"/>
                </a:cxn>
                <a:cxn ang="0">
                  <a:pos x="15" y="103"/>
                </a:cxn>
                <a:cxn ang="0">
                  <a:pos x="30" y="112"/>
                </a:cxn>
                <a:cxn ang="0">
                  <a:pos x="37" y="150"/>
                </a:cxn>
                <a:cxn ang="0">
                  <a:pos x="46" y="146"/>
                </a:cxn>
                <a:cxn ang="0">
                  <a:pos x="51" y="140"/>
                </a:cxn>
                <a:cxn ang="0">
                  <a:pos x="49" y="128"/>
                </a:cxn>
                <a:cxn ang="0">
                  <a:pos x="51" y="122"/>
                </a:cxn>
                <a:cxn ang="0">
                  <a:pos x="70" y="106"/>
                </a:cxn>
                <a:cxn ang="0">
                  <a:pos x="72" y="102"/>
                </a:cxn>
                <a:cxn ang="0">
                  <a:pos x="71" y="89"/>
                </a:cxn>
                <a:cxn ang="0">
                  <a:pos x="67" y="88"/>
                </a:cxn>
                <a:cxn ang="0">
                  <a:pos x="62" y="80"/>
                </a:cxn>
                <a:cxn ang="0">
                  <a:pos x="58" y="82"/>
                </a:cxn>
                <a:cxn ang="0">
                  <a:pos x="56" y="79"/>
                </a:cxn>
                <a:cxn ang="0">
                  <a:pos x="50" y="79"/>
                </a:cxn>
                <a:cxn ang="0">
                  <a:pos x="46" y="76"/>
                </a:cxn>
                <a:cxn ang="0">
                  <a:pos x="44" y="72"/>
                </a:cxn>
                <a:cxn ang="0">
                  <a:pos x="44" y="69"/>
                </a:cxn>
                <a:cxn ang="0">
                  <a:pos x="48" y="70"/>
                </a:cxn>
                <a:cxn ang="0">
                  <a:pos x="49" y="64"/>
                </a:cxn>
                <a:cxn ang="0">
                  <a:pos x="61" y="55"/>
                </a:cxn>
                <a:cxn ang="0">
                  <a:pos x="67" y="44"/>
                </a:cxn>
                <a:cxn ang="0">
                  <a:pos x="64" y="36"/>
                </a:cxn>
                <a:cxn ang="0">
                  <a:pos x="57" y="32"/>
                </a:cxn>
                <a:cxn ang="0">
                  <a:pos x="54" y="25"/>
                </a:cxn>
                <a:cxn ang="0">
                  <a:pos x="55" y="20"/>
                </a:cxn>
                <a:cxn ang="0">
                  <a:pos x="61" y="17"/>
                </a:cxn>
                <a:cxn ang="0">
                  <a:pos x="65" y="10"/>
                </a:cxn>
                <a:cxn ang="0">
                  <a:pos x="63" y="6"/>
                </a:cxn>
                <a:cxn ang="0">
                  <a:pos x="53" y="12"/>
                </a:cxn>
                <a:cxn ang="0">
                  <a:pos x="50" y="11"/>
                </a:cxn>
                <a:cxn ang="0">
                  <a:pos x="49" y="5"/>
                </a:cxn>
                <a:cxn ang="0">
                  <a:pos x="48" y="2"/>
                </a:cxn>
                <a:cxn ang="0">
                  <a:pos x="39" y="0"/>
                </a:cxn>
                <a:cxn ang="0">
                  <a:pos x="31" y="2"/>
                </a:cxn>
                <a:cxn ang="0">
                  <a:pos x="22" y="7"/>
                </a:cxn>
              </a:cxnLst>
              <a:rect l="0" t="0" r="r" b="b"/>
              <a:pathLst>
                <a:path w="73" h="151">
                  <a:moveTo>
                    <a:pt x="22" y="7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16" y="32"/>
                  </a:lnTo>
                  <a:lnTo>
                    <a:pt x="18" y="46"/>
                  </a:lnTo>
                  <a:lnTo>
                    <a:pt x="15" y="58"/>
                  </a:lnTo>
                  <a:lnTo>
                    <a:pt x="0" y="72"/>
                  </a:lnTo>
                  <a:lnTo>
                    <a:pt x="4" y="86"/>
                  </a:lnTo>
                  <a:lnTo>
                    <a:pt x="12" y="91"/>
                  </a:lnTo>
                  <a:lnTo>
                    <a:pt x="15" y="97"/>
                  </a:lnTo>
                  <a:lnTo>
                    <a:pt x="15" y="103"/>
                  </a:lnTo>
                  <a:lnTo>
                    <a:pt x="30" y="112"/>
                  </a:lnTo>
                  <a:lnTo>
                    <a:pt x="37" y="150"/>
                  </a:lnTo>
                  <a:lnTo>
                    <a:pt x="46" y="146"/>
                  </a:lnTo>
                  <a:lnTo>
                    <a:pt x="51" y="140"/>
                  </a:lnTo>
                  <a:lnTo>
                    <a:pt x="49" y="128"/>
                  </a:lnTo>
                  <a:lnTo>
                    <a:pt x="51" y="122"/>
                  </a:lnTo>
                  <a:lnTo>
                    <a:pt x="70" y="106"/>
                  </a:lnTo>
                  <a:lnTo>
                    <a:pt x="72" y="102"/>
                  </a:lnTo>
                  <a:lnTo>
                    <a:pt x="71" y="89"/>
                  </a:lnTo>
                  <a:lnTo>
                    <a:pt x="67" y="88"/>
                  </a:lnTo>
                  <a:lnTo>
                    <a:pt x="62" y="80"/>
                  </a:lnTo>
                  <a:lnTo>
                    <a:pt x="58" y="82"/>
                  </a:lnTo>
                  <a:lnTo>
                    <a:pt x="56" y="79"/>
                  </a:lnTo>
                  <a:lnTo>
                    <a:pt x="50" y="79"/>
                  </a:lnTo>
                  <a:lnTo>
                    <a:pt x="46" y="76"/>
                  </a:lnTo>
                  <a:lnTo>
                    <a:pt x="44" y="72"/>
                  </a:lnTo>
                  <a:lnTo>
                    <a:pt x="44" y="69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61" y="55"/>
                  </a:lnTo>
                  <a:lnTo>
                    <a:pt x="67" y="44"/>
                  </a:lnTo>
                  <a:lnTo>
                    <a:pt x="64" y="36"/>
                  </a:lnTo>
                  <a:lnTo>
                    <a:pt x="57" y="32"/>
                  </a:lnTo>
                  <a:lnTo>
                    <a:pt x="54" y="25"/>
                  </a:lnTo>
                  <a:lnTo>
                    <a:pt x="55" y="20"/>
                  </a:lnTo>
                  <a:lnTo>
                    <a:pt x="61" y="17"/>
                  </a:lnTo>
                  <a:lnTo>
                    <a:pt x="65" y="10"/>
                  </a:lnTo>
                  <a:lnTo>
                    <a:pt x="63" y="6"/>
                  </a:lnTo>
                  <a:lnTo>
                    <a:pt x="53" y="12"/>
                  </a:lnTo>
                  <a:lnTo>
                    <a:pt x="50" y="11"/>
                  </a:lnTo>
                  <a:lnTo>
                    <a:pt x="49" y="5"/>
                  </a:lnTo>
                  <a:lnTo>
                    <a:pt x="48" y="2"/>
                  </a:lnTo>
                  <a:lnTo>
                    <a:pt x="39" y="0"/>
                  </a:lnTo>
                  <a:lnTo>
                    <a:pt x="31" y="2"/>
                  </a:lnTo>
                  <a:lnTo>
                    <a:pt x="22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3346" y="2206"/>
              <a:ext cx="120" cy="119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0" y="9"/>
                </a:cxn>
                <a:cxn ang="0">
                  <a:pos x="17" y="15"/>
                </a:cxn>
                <a:cxn ang="0">
                  <a:pos x="13" y="20"/>
                </a:cxn>
                <a:cxn ang="0">
                  <a:pos x="8" y="20"/>
                </a:cxn>
                <a:cxn ang="0">
                  <a:pos x="0" y="65"/>
                </a:cxn>
                <a:cxn ang="0">
                  <a:pos x="2" y="78"/>
                </a:cxn>
                <a:cxn ang="0">
                  <a:pos x="9" y="80"/>
                </a:cxn>
                <a:cxn ang="0">
                  <a:pos x="12" y="76"/>
                </a:cxn>
                <a:cxn ang="0">
                  <a:pos x="14" y="76"/>
                </a:cxn>
                <a:cxn ang="0">
                  <a:pos x="18" y="83"/>
                </a:cxn>
                <a:cxn ang="0">
                  <a:pos x="24" y="67"/>
                </a:cxn>
                <a:cxn ang="0">
                  <a:pos x="31" y="71"/>
                </a:cxn>
                <a:cxn ang="0">
                  <a:pos x="34" y="76"/>
                </a:cxn>
                <a:cxn ang="0">
                  <a:pos x="42" y="75"/>
                </a:cxn>
                <a:cxn ang="0">
                  <a:pos x="44" y="71"/>
                </a:cxn>
                <a:cxn ang="0">
                  <a:pos x="49" y="76"/>
                </a:cxn>
                <a:cxn ang="0">
                  <a:pos x="53" y="74"/>
                </a:cxn>
                <a:cxn ang="0">
                  <a:pos x="60" y="76"/>
                </a:cxn>
                <a:cxn ang="0">
                  <a:pos x="65" y="76"/>
                </a:cxn>
                <a:cxn ang="0">
                  <a:pos x="75" y="81"/>
                </a:cxn>
                <a:cxn ang="0">
                  <a:pos x="84" y="93"/>
                </a:cxn>
                <a:cxn ang="0">
                  <a:pos x="94" y="101"/>
                </a:cxn>
                <a:cxn ang="0">
                  <a:pos x="98" y="109"/>
                </a:cxn>
                <a:cxn ang="0">
                  <a:pos x="107" y="118"/>
                </a:cxn>
                <a:cxn ang="0">
                  <a:pos x="119" y="110"/>
                </a:cxn>
                <a:cxn ang="0">
                  <a:pos x="107" y="101"/>
                </a:cxn>
                <a:cxn ang="0">
                  <a:pos x="104" y="93"/>
                </a:cxn>
                <a:cxn ang="0">
                  <a:pos x="101" y="93"/>
                </a:cxn>
                <a:cxn ang="0">
                  <a:pos x="98" y="87"/>
                </a:cxn>
                <a:cxn ang="0">
                  <a:pos x="94" y="87"/>
                </a:cxn>
                <a:cxn ang="0">
                  <a:pos x="85" y="73"/>
                </a:cxn>
                <a:cxn ang="0">
                  <a:pos x="77" y="70"/>
                </a:cxn>
                <a:cxn ang="0">
                  <a:pos x="71" y="65"/>
                </a:cxn>
                <a:cxn ang="0">
                  <a:pos x="66" y="65"/>
                </a:cxn>
                <a:cxn ang="0">
                  <a:pos x="63" y="60"/>
                </a:cxn>
                <a:cxn ang="0">
                  <a:pos x="63" y="56"/>
                </a:cxn>
                <a:cxn ang="0">
                  <a:pos x="60" y="54"/>
                </a:cxn>
                <a:cxn ang="0">
                  <a:pos x="59" y="56"/>
                </a:cxn>
                <a:cxn ang="0">
                  <a:pos x="60" y="61"/>
                </a:cxn>
                <a:cxn ang="0">
                  <a:pos x="57" y="60"/>
                </a:cxn>
                <a:cxn ang="0">
                  <a:pos x="54" y="53"/>
                </a:cxn>
                <a:cxn ang="0">
                  <a:pos x="52" y="51"/>
                </a:cxn>
                <a:cxn ang="0">
                  <a:pos x="47" y="43"/>
                </a:cxn>
                <a:cxn ang="0">
                  <a:pos x="39" y="12"/>
                </a:cxn>
                <a:cxn ang="0">
                  <a:pos x="33" y="0"/>
                </a:cxn>
              </a:cxnLst>
              <a:rect l="0" t="0" r="r" b="b"/>
              <a:pathLst>
                <a:path w="120" h="119">
                  <a:moveTo>
                    <a:pt x="33" y="0"/>
                  </a:moveTo>
                  <a:lnTo>
                    <a:pt x="30" y="9"/>
                  </a:lnTo>
                  <a:lnTo>
                    <a:pt x="17" y="15"/>
                  </a:lnTo>
                  <a:lnTo>
                    <a:pt x="13" y="20"/>
                  </a:lnTo>
                  <a:lnTo>
                    <a:pt x="8" y="20"/>
                  </a:lnTo>
                  <a:lnTo>
                    <a:pt x="0" y="65"/>
                  </a:lnTo>
                  <a:lnTo>
                    <a:pt x="2" y="78"/>
                  </a:lnTo>
                  <a:lnTo>
                    <a:pt x="9" y="80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8" y="83"/>
                  </a:lnTo>
                  <a:lnTo>
                    <a:pt x="24" y="67"/>
                  </a:lnTo>
                  <a:lnTo>
                    <a:pt x="31" y="71"/>
                  </a:lnTo>
                  <a:lnTo>
                    <a:pt x="34" y="76"/>
                  </a:lnTo>
                  <a:lnTo>
                    <a:pt x="42" y="75"/>
                  </a:lnTo>
                  <a:lnTo>
                    <a:pt x="44" y="71"/>
                  </a:lnTo>
                  <a:lnTo>
                    <a:pt x="49" y="76"/>
                  </a:lnTo>
                  <a:lnTo>
                    <a:pt x="53" y="74"/>
                  </a:lnTo>
                  <a:lnTo>
                    <a:pt x="60" y="76"/>
                  </a:lnTo>
                  <a:lnTo>
                    <a:pt x="65" y="76"/>
                  </a:lnTo>
                  <a:lnTo>
                    <a:pt x="75" y="81"/>
                  </a:lnTo>
                  <a:lnTo>
                    <a:pt x="84" y="93"/>
                  </a:lnTo>
                  <a:lnTo>
                    <a:pt x="94" y="101"/>
                  </a:lnTo>
                  <a:lnTo>
                    <a:pt x="98" y="109"/>
                  </a:lnTo>
                  <a:lnTo>
                    <a:pt x="107" y="118"/>
                  </a:lnTo>
                  <a:lnTo>
                    <a:pt x="119" y="110"/>
                  </a:lnTo>
                  <a:lnTo>
                    <a:pt x="107" y="101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98" y="87"/>
                  </a:lnTo>
                  <a:lnTo>
                    <a:pt x="94" y="87"/>
                  </a:lnTo>
                  <a:lnTo>
                    <a:pt x="85" y="73"/>
                  </a:lnTo>
                  <a:lnTo>
                    <a:pt x="77" y="70"/>
                  </a:lnTo>
                  <a:lnTo>
                    <a:pt x="71" y="65"/>
                  </a:lnTo>
                  <a:lnTo>
                    <a:pt x="66" y="65"/>
                  </a:lnTo>
                  <a:lnTo>
                    <a:pt x="63" y="60"/>
                  </a:lnTo>
                  <a:lnTo>
                    <a:pt x="63" y="56"/>
                  </a:lnTo>
                  <a:lnTo>
                    <a:pt x="60" y="54"/>
                  </a:lnTo>
                  <a:lnTo>
                    <a:pt x="59" y="56"/>
                  </a:lnTo>
                  <a:lnTo>
                    <a:pt x="60" y="61"/>
                  </a:lnTo>
                  <a:lnTo>
                    <a:pt x="57" y="60"/>
                  </a:lnTo>
                  <a:lnTo>
                    <a:pt x="54" y="53"/>
                  </a:lnTo>
                  <a:lnTo>
                    <a:pt x="52" y="51"/>
                  </a:lnTo>
                  <a:lnTo>
                    <a:pt x="47" y="43"/>
                  </a:lnTo>
                  <a:lnTo>
                    <a:pt x="39" y="12"/>
                  </a:lnTo>
                  <a:lnTo>
                    <a:pt x="3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323"/>
            <p:cNvSpPr>
              <a:spLocks/>
            </p:cNvSpPr>
            <p:nvPr/>
          </p:nvSpPr>
          <p:spPr bwMode="auto">
            <a:xfrm>
              <a:off x="3346" y="2206"/>
              <a:ext cx="126" cy="1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2" y="10"/>
                </a:cxn>
                <a:cxn ang="0">
                  <a:pos x="18" y="16"/>
                </a:cxn>
                <a:cxn ang="0">
                  <a:pos x="13" y="21"/>
                </a:cxn>
                <a:cxn ang="0">
                  <a:pos x="9" y="21"/>
                </a:cxn>
                <a:cxn ang="0">
                  <a:pos x="0" y="68"/>
                </a:cxn>
                <a:cxn ang="0">
                  <a:pos x="2" y="81"/>
                </a:cxn>
                <a:cxn ang="0">
                  <a:pos x="10" y="83"/>
                </a:cxn>
                <a:cxn ang="0">
                  <a:pos x="12" y="80"/>
                </a:cxn>
                <a:cxn ang="0">
                  <a:pos x="15" y="80"/>
                </a:cxn>
                <a:cxn ang="0">
                  <a:pos x="19" y="87"/>
                </a:cxn>
                <a:cxn ang="0">
                  <a:pos x="26" y="70"/>
                </a:cxn>
                <a:cxn ang="0">
                  <a:pos x="33" y="74"/>
                </a:cxn>
                <a:cxn ang="0">
                  <a:pos x="35" y="80"/>
                </a:cxn>
                <a:cxn ang="0">
                  <a:pos x="44" y="78"/>
                </a:cxn>
                <a:cxn ang="0">
                  <a:pos x="46" y="74"/>
                </a:cxn>
                <a:cxn ang="0">
                  <a:pos x="51" y="80"/>
                </a:cxn>
                <a:cxn ang="0">
                  <a:pos x="55" y="77"/>
                </a:cxn>
                <a:cxn ang="0">
                  <a:pos x="63" y="80"/>
                </a:cxn>
                <a:cxn ang="0">
                  <a:pos x="69" y="79"/>
                </a:cxn>
                <a:cxn ang="0">
                  <a:pos x="79" y="85"/>
                </a:cxn>
                <a:cxn ang="0">
                  <a:pos x="88" y="96"/>
                </a:cxn>
                <a:cxn ang="0">
                  <a:pos x="99" y="105"/>
                </a:cxn>
                <a:cxn ang="0">
                  <a:pos x="103" y="113"/>
                </a:cxn>
                <a:cxn ang="0">
                  <a:pos x="113" y="123"/>
                </a:cxn>
                <a:cxn ang="0">
                  <a:pos x="125" y="114"/>
                </a:cxn>
                <a:cxn ang="0">
                  <a:pos x="113" y="105"/>
                </a:cxn>
                <a:cxn ang="0">
                  <a:pos x="109" y="97"/>
                </a:cxn>
                <a:cxn ang="0">
                  <a:pos x="106" y="96"/>
                </a:cxn>
                <a:cxn ang="0">
                  <a:pos x="103" y="91"/>
                </a:cxn>
                <a:cxn ang="0">
                  <a:pos x="99" y="90"/>
                </a:cxn>
                <a:cxn ang="0">
                  <a:pos x="90" y="76"/>
                </a:cxn>
                <a:cxn ang="0">
                  <a:pos x="81" y="73"/>
                </a:cxn>
                <a:cxn ang="0">
                  <a:pos x="75" y="67"/>
                </a:cxn>
                <a:cxn ang="0">
                  <a:pos x="70" y="68"/>
                </a:cxn>
                <a:cxn ang="0">
                  <a:pos x="66" y="63"/>
                </a:cxn>
                <a:cxn ang="0">
                  <a:pos x="66" y="58"/>
                </a:cxn>
                <a:cxn ang="0">
                  <a:pos x="63" y="57"/>
                </a:cxn>
                <a:cxn ang="0">
                  <a:pos x="62" y="58"/>
                </a:cxn>
                <a:cxn ang="0">
                  <a:pos x="63" y="64"/>
                </a:cxn>
                <a:cxn ang="0">
                  <a:pos x="60" y="63"/>
                </a:cxn>
                <a:cxn ang="0">
                  <a:pos x="57" y="55"/>
                </a:cxn>
                <a:cxn ang="0">
                  <a:pos x="55" y="53"/>
                </a:cxn>
                <a:cxn ang="0">
                  <a:pos x="49" y="45"/>
                </a:cxn>
                <a:cxn ang="0">
                  <a:pos x="41" y="12"/>
                </a:cxn>
                <a:cxn ang="0">
                  <a:pos x="34" y="0"/>
                </a:cxn>
              </a:cxnLst>
              <a:rect l="0" t="0" r="r" b="b"/>
              <a:pathLst>
                <a:path w="126" h="124">
                  <a:moveTo>
                    <a:pt x="34" y="0"/>
                  </a:moveTo>
                  <a:lnTo>
                    <a:pt x="32" y="10"/>
                  </a:lnTo>
                  <a:lnTo>
                    <a:pt x="18" y="16"/>
                  </a:lnTo>
                  <a:lnTo>
                    <a:pt x="13" y="21"/>
                  </a:lnTo>
                  <a:lnTo>
                    <a:pt x="9" y="21"/>
                  </a:lnTo>
                  <a:lnTo>
                    <a:pt x="0" y="68"/>
                  </a:lnTo>
                  <a:lnTo>
                    <a:pt x="2" y="81"/>
                  </a:lnTo>
                  <a:lnTo>
                    <a:pt x="10" y="83"/>
                  </a:lnTo>
                  <a:lnTo>
                    <a:pt x="12" y="80"/>
                  </a:lnTo>
                  <a:lnTo>
                    <a:pt x="15" y="80"/>
                  </a:lnTo>
                  <a:lnTo>
                    <a:pt x="19" y="87"/>
                  </a:lnTo>
                  <a:lnTo>
                    <a:pt x="26" y="70"/>
                  </a:lnTo>
                  <a:lnTo>
                    <a:pt x="33" y="74"/>
                  </a:lnTo>
                  <a:lnTo>
                    <a:pt x="35" y="80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51" y="80"/>
                  </a:lnTo>
                  <a:lnTo>
                    <a:pt x="55" y="77"/>
                  </a:lnTo>
                  <a:lnTo>
                    <a:pt x="63" y="80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8" y="96"/>
                  </a:lnTo>
                  <a:lnTo>
                    <a:pt x="99" y="105"/>
                  </a:lnTo>
                  <a:lnTo>
                    <a:pt x="103" y="113"/>
                  </a:lnTo>
                  <a:lnTo>
                    <a:pt x="113" y="123"/>
                  </a:lnTo>
                  <a:lnTo>
                    <a:pt x="125" y="114"/>
                  </a:lnTo>
                  <a:lnTo>
                    <a:pt x="113" y="105"/>
                  </a:lnTo>
                  <a:lnTo>
                    <a:pt x="109" y="97"/>
                  </a:lnTo>
                  <a:lnTo>
                    <a:pt x="106" y="96"/>
                  </a:lnTo>
                  <a:lnTo>
                    <a:pt x="103" y="91"/>
                  </a:lnTo>
                  <a:lnTo>
                    <a:pt x="99" y="90"/>
                  </a:lnTo>
                  <a:lnTo>
                    <a:pt x="90" y="76"/>
                  </a:lnTo>
                  <a:lnTo>
                    <a:pt x="81" y="73"/>
                  </a:lnTo>
                  <a:lnTo>
                    <a:pt x="75" y="67"/>
                  </a:lnTo>
                  <a:lnTo>
                    <a:pt x="70" y="68"/>
                  </a:lnTo>
                  <a:lnTo>
                    <a:pt x="66" y="63"/>
                  </a:lnTo>
                  <a:lnTo>
                    <a:pt x="66" y="58"/>
                  </a:lnTo>
                  <a:lnTo>
                    <a:pt x="63" y="57"/>
                  </a:lnTo>
                  <a:lnTo>
                    <a:pt x="62" y="58"/>
                  </a:lnTo>
                  <a:lnTo>
                    <a:pt x="63" y="64"/>
                  </a:lnTo>
                  <a:lnTo>
                    <a:pt x="60" y="63"/>
                  </a:lnTo>
                  <a:lnTo>
                    <a:pt x="57" y="55"/>
                  </a:lnTo>
                  <a:lnTo>
                    <a:pt x="55" y="53"/>
                  </a:lnTo>
                  <a:lnTo>
                    <a:pt x="49" y="45"/>
                  </a:lnTo>
                  <a:lnTo>
                    <a:pt x="41" y="12"/>
                  </a:lnTo>
                  <a:lnTo>
                    <a:pt x="3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324"/>
            <p:cNvSpPr>
              <a:spLocks/>
            </p:cNvSpPr>
            <p:nvPr/>
          </p:nvSpPr>
          <p:spPr bwMode="auto">
            <a:xfrm>
              <a:off x="3448" y="2320"/>
              <a:ext cx="25" cy="3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8" y="8"/>
                </a:cxn>
                <a:cxn ang="0">
                  <a:pos x="7" y="9"/>
                </a:cxn>
                <a:cxn ang="0">
                  <a:pos x="5" y="20"/>
                </a:cxn>
                <a:cxn ang="0">
                  <a:pos x="0" y="28"/>
                </a:cxn>
                <a:cxn ang="0">
                  <a:pos x="3" y="34"/>
                </a:cxn>
                <a:cxn ang="0">
                  <a:pos x="10" y="34"/>
                </a:cxn>
                <a:cxn ang="0">
                  <a:pos x="14" y="31"/>
                </a:cxn>
                <a:cxn ang="0">
                  <a:pos x="18" y="34"/>
                </a:cxn>
                <a:cxn ang="0">
                  <a:pos x="23" y="24"/>
                </a:cxn>
                <a:cxn ang="0">
                  <a:pos x="21" y="22"/>
                </a:cxn>
                <a:cxn ang="0">
                  <a:pos x="14" y="25"/>
                </a:cxn>
                <a:cxn ang="0">
                  <a:pos x="11" y="23"/>
                </a:cxn>
                <a:cxn ang="0">
                  <a:pos x="14" y="23"/>
                </a:cxn>
                <a:cxn ang="0">
                  <a:pos x="16" y="19"/>
                </a:cxn>
                <a:cxn ang="0">
                  <a:pos x="24" y="14"/>
                </a:cxn>
                <a:cxn ang="0">
                  <a:pos x="23" y="8"/>
                </a:cxn>
                <a:cxn ang="0">
                  <a:pos x="19" y="0"/>
                </a:cxn>
              </a:cxnLst>
              <a:rect l="0" t="0" r="r" b="b"/>
              <a:pathLst>
                <a:path w="25" h="35">
                  <a:moveTo>
                    <a:pt x="19" y="0"/>
                  </a:moveTo>
                  <a:lnTo>
                    <a:pt x="8" y="8"/>
                  </a:lnTo>
                  <a:lnTo>
                    <a:pt x="7" y="9"/>
                  </a:lnTo>
                  <a:lnTo>
                    <a:pt x="5" y="20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10" y="34"/>
                  </a:lnTo>
                  <a:lnTo>
                    <a:pt x="14" y="31"/>
                  </a:lnTo>
                  <a:lnTo>
                    <a:pt x="18" y="34"/>
                  </a:lnTo>
                  <a:lnTo>
                    <a:pt x="23" y="24"/>
                  </a:lnTo>
                  <a:lnTo>
                    <a:pt x="21" y="22"/>
                  </a:lnTo>
                  <a:lnTo>
                    <a:pt x="14" y="25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19"/>
                  </a:lnTo>
                  <a:lnTo>
                    <a:pt x="24" y="14"/>
                  </a:lnTo>
                  <a:lnTo>
                    <a:pt x="23" y="8"/>
                  </a:lnTo>
                  <a:lnTo>
                    <a:pt x="19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3448" y="2320"/>
              <a:ext cx="30" cy="4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5" y="23"/>
                </a:cxn>
                <a:cxn ang="0">
                  <a:pos x="0" y="32"/>
                </a:cxn>
                <a:cxn ang="0">
                  <a:pos x="4" y="39"/>
                </a:cxn>
                <a:cxn ang="0">
                  <a:pos x="12" y="39"/>
                </a:cxn>
                <a:cxn ang="0">
                  <a:pos x="16" y="36"/>
                </a:cxn>
                <a:cxn ang="0">
                  <a:pos x="22" y="39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16" y="29"/>
                </a:cxn>
                <a:cxn ang="0">
                  <a:pos x="14" y="26"/>
                </a:cxn>
                <a:cxn ang="0">
                  <a:pos x="16" y="26"/>
                </a:cxn>
                <a:cxn ang="0">
                  <a:pos x="19" y="22"/>
                </a:cxn>
                <a:cxn ang="0">
                  <a:pos x="29" y="16"/>
                </a:cxn>
                <a:cxn ang="0">
                  <a:pos x="28" y="9"/>
                </a:cxn>
                <a:cxn ang="0">
                  <a:pos x="23" y="0"/>
                </a:cxn>
              </a:cxnLst>
              <a:rect l="0" t="0" r="r" b="b"/>
              <a:pathLst>
                <a:path w="30" h="40">
                  <a:moveTo>
                    <a:pt x="23" y="0"/>
                  </a:moveTo>
                  <a:lnTo>
                    <a:pt x="10" y="9"/>
                  </a:lnTo>
                  <a:lnTo>
                    <a:pt x="8" y="10"/>
                  </a:lnTo>
                  <a:lnTo>
                    <a:pt x="5" y="23"/>
                  </a:lnTo>
                  <a:lnTo>
                    <a:pt x="0" y="32"/>
                  </a:lnTo>
                  <a:lnTo>
                    <a:pt x="4" y="39"/>
                  </a:lnTo>
                  <a:lnTo>
                    <a:pt x="12" y="39"/>
                  </a:lnTo>
                  <a:lnTo>
                    <a:pt x="16" y="36"/>
                  </a:lnTo>
                  <a:lnTo>
                    <a:pt x="22" y="39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16" y="29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9" y="22"/>
                  </a:lnTo>
                  <a:lnTo>
                    <a:pt x="29" y="16"/>
                  </a:lnTo>
                  <a:lnTo>
                    <a:pt x="28" y="9"/>
                  </a:lnTo>
                  <a:lnTo>
                    <a:pt x="2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2712" y="2298"/>
              <a:ext cx="216" cy="202"/>
            </a:xfrm>
            <a:custGeom>
              <a:avLst/>
              <a:gdLst/>
              <a:ahLst/>
              <a:cxnLst>
                <a:cxn ang="0">
                  <a:pos x="29" y="155"/>
                </a:cxn>
                <a:cxn ang="0">
                  <a:pos x="42" y="167"/>
                </a:cxn>
                <a:cxn ang="0">
                  <a:pos x="51" y="175"/>
                </a:cxn>
                <a:cxn ang="0">
                  <a:pos x="51" y="188"/>
                </a:cxn>
                <a:cxn ang="0">
                  <a:pos x="62" y="198"/>
                </a:cxn>
                <a:cxn ang="0">
                  <a:pos x="65" y="201"/>
                </a:cxn>
                <a:cxn ang="0">
                  <a:pos x="76" y="198"/>
                </a:cxn>
                <a:cxn ang="0">
                  <a:pos x="89" y="195"/>
                </a:cxn>
                <a:cxn ang="0">
                  <a:pos x="103" y="187"/>
                </a:cxn>
                <a:cxn ang="0">
                  <a:pos x="111" y="178"/>
                </a:cxn>
                <a:cxn ang="0">
                  <a:pos x="118" y="156"/>
                </a:cxn>
                <a:cxn ang="0">
                  <a:pos x="126" y="145"/>
                </a:cxn>
                <a:cxn ang="0">
                  <a:pos x="154" y="153"/>
                </a:cxn>
                <a:cxn ang="0">
                  <a:pos x="172" y="126"/>
                </a:cxn>
                <a:cxn ang="0">
                  <a:pos x="185" y="103"/>
                </a:cxn>
                <a:cxn ang="0">
                  <a:pos x="197" y="59"/>
                </a:cxn>
                <a:cxn ang="0">
                  <a:pos x="215" y="45"/>
                </a:cxn>
                <a:cxn ang="0">
                  <a:pos x="209" y="27"/>
                </a:cxn>
                <a:cxn ang="0">
                  <a:pos x="198" y="0"/>
                </a:cxn>
                <a:cxn ang="0">
                  <a:pos x="188" y="6"/>
                </a:cxn>
                <a:cxn ang="0">
                  <a:pos x="176" y="13"/>
                </a:cxn>
                <a:cxn ang="0">
                  <a:pos x="138" y="10"/>
                </a:cxn>
                <a:cxn ang="0">
                  <a:pos x="121" y="21"/>
                </a:cxn>
                <a:cxn ang="0">
                  <a:pos x="96" y="10"/>
                </a:cxn>
                <a:cxn ang="0">
                  <a:pos x="80" y="18"/>
                </a:cxn>
                <a:cxn ang="0">
                  <a:pos x="66" y="7"/>
                </a:cxn>
                <a:cxn ang="0">
                  <a:pos x="38" y="2"/>
                </a:cxn>
                <a:cxn ang="0">
                  <a:pos x="22" y="21"/>
                </a:cxn>
                <a:cxn ang="0">
                  <a:pos x="16" y="44"/>
                </a:cxn>
                <a:cxn ang="0">
                  <a:pos x="18" y="58"/>
                </a:cxn>
                <a:cxn ang="0">
                  <a:pos x="16" y="74"/>
                </a:cxn>
                <a:cxn ang="0">
                  <a:pos x="16" y="82"/>
                </a:cxn>
                <a:cxn ang="0">
                  <a:pos x="7" y="98"/>
                </a:cxn>
                <a:cxn ang="0">
                  <a:pos x="0" y="141"/>
                </a:cxn>
              </a:cxnLst>
              <a:rect l="0" t="0" r="r" b="b"/>
              <a:pathLst>
                <a:path w="216" h="202">
                  <a:moveTo>
                    <a:pt x="2" y="156"/>
                  </a:moveTo>
                  <a:lnTo>
                    <a:pt x="29" y="155"/>
                  </a:lnTo>
                  <a:lnTo>
                    <a:pt x="40" y="161"/>
                  </a:lnTo>
                  <a:lnTo>
                    <a:pt x="42" y="167"/>
                  </a:lnTo>
                  <a:lnTo>
                    <a:pt x="47" y="175"/>
                  </a:lnTo>
                  <a:lnTo>
                    <a:pt x="51" y="175"/>
                  </a:lnTo>
                  <a:lnTo>
                    <a:pt x="49" y="177"/>
                  </a:lnTo>
                  <a:lnTo>
                    <a:pt x="51" y="188"/>
                  </a:lnTo>
                  <a:lnTo>
                    <a:pt x="57" y="196"/>
                  </a:lnTo>
                  <a:lnTo>
                    <a:pt x="62" y="198"/>
                  </a:lnTo>
                  <a:lnTo>
                    <a:pt x="64" y="198"/>
                  </a:lnTo>
                  <a:lnTo>
                    <a:pt x="65" y="201"/>
                  </a:lnTo>
                  <a:lnTo>
                    <a:pt x="71" y="198"/>
                  </a:lnTo>
                  <a:lnTo>
                    <a:pt x="76" y="198"/>
                  </a:lnTo>
                  <a:lnTo>
                    <a:pt x="81" y="192"/>
                  </a:lnTo>
                  <a:lnTo>
                    <a:pt x="89" y="195"/>
                  </a:lnTo>
                  <a:lnTo>
                    <a:pt x="101" y="195"/>
                  </a:lnTo>
                  <a:lnTo>
                    <a:pt x="103" y="187"/>
                  </a:lnTo>
                  <a:lnTo>
                    <a:pt x="105" y="190"/>
                  </a:lnTo>
                  <a:lnTo>
                    <a:pt x="111" y="178"/>
                  </a:lnTo>
                  <a:lnTo>
                    <a:pt x="113" y="167"/>
                  </a:lnTo>
                  <a:lnTo>
                    <a:pt x="118" y="156"/>
                  </a:lnTo>
                  <a:lnTo>
                    <a:pt x="124" y="151"/>
                  </a:lnTo>
                  <a:lnTo>
                    <a:pt x="126" y="145"/>
                  </a:lnTo>
                  <a:lnTo>
                    <a:pt x="144" y="143"/>
                  </a:lnTo>
                  <a:lnTo>
                    <a:pt x="154" y="153"/>
                  </a:lnTo>
                  <a:lnTo>
                    <a:pt x="161" y="152"/>
                  </a:lnTo>
                  <a:lnTo>
                    <a:pt x="172" y="126"/>
                  </a:lnTo>
                  <a:lnTo>
                    <a:pt x="175" y="113"/>
                  </a:lnTo>
                  <a:lnTo>
                    <a:pt x="185" y="103"/>
                  </a:lnTo>
                  <a:lnTo>
                    <a:pt x="189" y="82"/>
                  </a:lnTo>
                  <a:lnTo>
                    <a:pt x="197" y="59"/>
                  </a:lnTo>
                  <a:lnTo>
                    <a:pt x="201" y="53"/>
                  </a:lnTo>
                  <a:lnTo>
                    <a:pt x="215" y="45"/>
                  </a:lnTo>
                  <a:lnTo>
                    <a:pt x="214" y="33"/>
                  </a:lnTo>
                  <a:lnTo>
                    <a:pt x="209" y="27"/>
                  </a:lnTo>
                  <a:lnTo>
                    <a:pt x="208" y="15"/>
                  </a:lnTo>
                  <a:lnTo>
                    <a:pt x="198" y="0"/>
                  </a:lnTo>
                  <a:lnTo>
                    <a:pt x="191" y="0"/>
                  </a:lnTo>
                  <a:lnTo>
                    <a:pt x="188" y="6"/>
                  </a:lnTo>
                  <a:lnTo>
                    <a:pt x="184" y="6"/>
                  </a:lnTo>
                  <a:lnTo>
                    <a:pt x="176" y="13"/>
                  </a:lnTo>
                  <a:lnTo>
                    <a:pt x="163" y="9"/>
                  </a:lnTo>
                  <a:lnTo>
                    <a:pt x="138" y="10"/>
                  </a:lnTo>
                  <a:lnTo>
                    <a:pt x="125" y="21"/>
                  </a:lnTo>
                  <a:lnTo>
                    <a:pt x="121" y="21"/>
                  </a:lnTo>
                  <a:lnTo>
                    <a:pt x="109" y="19"/>
                  </a:lnTo>
                  <a:lnTo>
                    <a:pt x="96" y="10"/>
                  </a:lnTo>
                  <a:lnTo>
                    <a:pt x="88" y="11"/>
                  </a:lnTo>
                  <a:lnTo>
                    <a:pt x="80" y="18"/>
                  </a:lnTo>
                  <a:lnTo>
                    <a:pt x="78" y="18"/>
                  </a:lnTo>
                  <a:lnTo>
                    <a:pt x="66" y="7"/>
                  </a:lnTo>
                  <a:lnTo>
                    <a:pt x="54" y="0"/>
                  </a:lnTo>
                  <a:lnTo>
                    <a:pt x="38" y="2"/>
                  </a:lnTo>
                  <a:lnTo>
                    <a:pt x="26" y="8"/>
                  </a:lnTo>
                  <a:lnTo>
                    <a:pt x="22" y="21"/>
                  </a:lnTo>
                  <a:lnTo>
                    <a:pt x="16" y="28"/>
                  </a:lnTo>
                  <a:lnTo>
                    <a:pt x="16" y="44"/>
                  </a:lnTo>
                  <a:lnTo>
                    <a:pt x="14" y="51"/>
                  </a:lnTo>
                  <a:lnTo>
                    <a:pt x="18" y="58"/>
                  </a:lnTo>
                  <a:lnTo>
                    <a:pt x="20" y="70"/>
                  </a:lnTo>
                  <a:lnTo>
                    <a:pt x="16" y="74"/>
                  </a:lnTo>
                  <a:lnTo>
                    <a:pt x="17" y="77"/>
                  </a:lnTo>
                  <a:lnTo>
                    <a:pt x="16" y="82"/>
                  </a:lnTo>
                  <a:lnTo>
                    <a:pt x="9" y="88"/>
                  </a:lnTo>
                  <a:lnTo>
                    <a:pt x="7" y="98"/>
                  </a:lnTo>
                  <a:lnTo>
                    <a:pt x="2" y="111"/>
                  </a:lnTo>
                  <a:lnTo>
                    <a:pt x="0" y="141"/>
                  </a:lnTo>
                  <a:lnTo>
                    <a:pt x="2" y="15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2712" y="2298"/>
              <a:ext cx="221" cy="207"/>
            </a:xfrm>
            <a:custGeom>
              <a:avLst/>
              <a:gdLst/>
              <a:ahLst/>
              <a:cxnLst>
                <a:cxn ang="0">
                  <a:pos x="30" y="159"/>
                </a:cxn>
                <a:cxn ang="0">
                  <a:pos x="43" y="171"/>
                </a:cxn>
                <a:cxn ang="0">
                  <a:pos x="52" y="180"/>
                </a:cxn>
                <a:cxn ang="0">
                  <a:pos x="52" y="193"/>
                </a:cxn>
                <a:cxn ang="0">
                  <a:pos x="64" y="202"/>
                </a:cxn>
                <a:cxn ang="0">
                  <a:pos x="66" y="206"/>
                </a:cxn>
                <a:cxn ang="0">
                  <a:pos x="78" y="202"/>
                </a:cxn>
                <a:cxn ang="0">
                  <a:pos x="91" y="200"/>
                </a:cxn>
                <a:cxn ang="0">
                  <a:pos x="105" y="192"/>
                </a:cxn>
                <a:cxn ang="0">
                  <a:pos x="114" y="182"/>
                </a:cxn>
                <a:cxn ang="0">
                  <a:pos x="121" y="160"/>
                </a:cxn>
                <a:cxn ang="0">
                  <a:pos x="129" y="149"/>
                </a:cxn>
                <a:cxn ang="0">
                  <a:pos x="157" y="157"/>
                </a:cxn>
                <a:cxn ang="0">
                  <a:pos x="176" y="129"/>
                </a:cxn>
                <a:cxn ang="0">
                  <a:pos x="189" y="106"/>
                </a:cxn>
                <a:cxn ang="0">
                  <a:pos x="201" y="61"/>
                </a:cxn>
                <a:cxn ang="0">
                  <a:pos x="220" y="46"/>
                </a:cxn>
                <a:cxn ang="0">
                  <a:pos x="214" y="27"/>
                </a:cxn>
                <a:cxn ang="0">
                  <a:pos x="202" y="0"/>
                </a:cxn>
                <a:cxn ang="0">
                  <a:pos x="193" y="6"/>
                </a:cxn>
                <a:cxn ang="0">
                  <a:pos x="180" y="13"/>
                </a:cxn>
                <a:cxn ang="0">
                  <a:pos x="141" y="11"/>
                </a:cxn>
                <a:cxn ang="0">
                  <a:pos x="124" y="22"/>
                </a:cxn>
                <a:cxn ang="0">
                  <a:pos x="98" y="11"/>
                </a:cxn>
                <a:cxn ang="0">
                  <a:pos x="82" y="18"/>
                </a:cxn>
                <a:cxn ang="0">
                  <a:pos x="68" y="7"/>
                </a:cxn>
                <a:cxn ang="0">
                  <a:pos x="39" y="2"/>
                </a:cxn>
                <a:cxn ang="0">
                  <a:pos x="23" y="22"/>
                </a:cxn>
                <a:cxn ang="0">
                  <a:pos x="17" y="45"/>
                </a:cxn>
                <a:cxn ang="0">
                  <a:pos x="19" y="59"/>
                </a:cxn>
                <a:cxn ang="0">
                  <a:pos x="16" y="76"/>
                </a:cxn>
                <a:cxn ang="0">
                  <a:pos x="17" y="84"/>
                </a:cxn>
                <a:cxn ang="0">
                  <a:pos x="7" y="100"/>
                </a:cxn>
                <a:cxn ang="0">
                  <a:pos x="0" y="144"/>
                </a:cxn>
              </a:cxnLst>
              <a:rect l="0" t="0" r="r" b="b"/>
              <a:pathLst>
                <a:path w="221" h="207">
                  <a:moveTo>
                    <a:pt x="2" y="160"/>
                  </a:moveTo>
                  <a:lnTo>
                    <a:pt x="30" y="159"/>
                  </a:lnTo>
                  <a:lnTo>
                    <a:pt x="41" y="166"/>
                  </a:lnTo>
                  <a:lnTo>
                    <a:pt x="43" y="171"/>
                  </a:lnTo>
                  <a:lnTo>
                    <a:pt x="49" y="180"/>
                  </a:lnTo>
                  <a:lnTo>
                    <a:pt x="52" y="180"/>
                  </a:lnTo>
                  <a:lnTo>
                    <a:pt x="50" y="181"/>
                  </a:lnTo>
                  <a:lnTo>
                    <a:pt x="52" y="193"/>
                  </a:lnTo>
                  <a:lnTo>
                    <a:pt x="58" y="201"/>
                  </a:lnTo>
                  <a:lnTo>
                    <a:pt x="64" y="202"/>
                  </a:lnTo>
                  <a:lnTo>
                    <a:pt x="65" y="202"/>
                  </a:lnTo>
                  <a:lnTo>
                    <a:pt x="66" y="206"/>
                  </a:lnTo>
                  <a:lnTo>
                    <a:pt x="72" y="202"/>
                  </a:lnTo>
                  <a:lnTo>
                    <a:pt x="78" y="202"/>
                  </a:lnTo>
                  <a:lnTo>
                    <a:pt x="83" y="196"/>
                  </a:lnTo>
                  <a:lnTo>
                    <a:pt x="91" y="200"/>
                  </a:lnTo>
                  <a:lnTo>
                    <a:pt x="103" y="200"/>
                  </a:lnTo>
                  <a:lnTo>
                    <a:pt x="105" y="192"/>
                  </a:lnTo>
                  <a:lnTo>
                    <a:pt x="108" y="195"/>
                  </a:lnTo>
                  <a:lnTo>
                    <a:pt x="114" y="182"/>
                  </a:lnTo>
                  <a:lnTo>
                    <a:pt x="116" y="171"/>
                  </a:lnTo>
                  <a:lnTo>
                    <a:pt x="121" y="160"/>
                  </a:lnTo>
                  <a:lnTo>
                    <a:pt x="127" y="155"/>
                  </a:lnTo>
                  <a:lnTo>
                    <a:pt x="129" y="149"/>
                  </a:lnTo>
                  <a:lnTo>
                    <a:pt x="148" y="147"/>
                  </a:lnTo>
                  <a:lnTo>
                    <a:pt x="157" y="157"/>
                  </a:lnTo>
                  <a:lnTo>
                    <a:pt x="164" y="156"/>
                  </a:lnTo>
                  <a:lnTo>
                    <a:pt x="176" y="129"/>
                  </a:lnTo>
                  <a:lnTo>
                    <a:pt x="179" y="115"/>
                  </a:lnTo>
                  <a:lnTo>
                    <a:pt x="189" y="106"/>
                  </a:lnTo>
                  <a:lnTo>
                    <a:pt x="193" y="84"/>
                  </a:lnTo>
                  <a:lnTo>
                    <a:pt x="201" y="61"/>
                  </a:lnTo>
                  <a:lnTo>
                    <a:pt x="206" y="55"/>
                  </a:lnTo>
                  <a:lnTo>
                    <a:pt x="220" y="46"/>
                  </a:lnTo>
                  <a:lnTo>
                    <a:pt x="219" y="33"/>
                  </a:lnTo>
                  <a:lnTo>
                    <a:pt x="214" y="27"/>
                  </a:lnTo>
                  <a:lnTo>
                    <a:pt x="213" y="15"/>
                  </a:lnTo>
                  <a:lnTo>
                    <a:pt x="202" y="0"/>
                  </a:lnTo>
                  <a:lnTo>
                    <a:pt x="195" y="0"/>
                  </a:lnTo>
                  <a:lnTo>
                    <a:pt x="193" y="6"/>
                  </a:lnTo>
                  <a:lnTo>
                    <a:pt x="188" y="6"/>
                  </a:lnTo>
                  <a:lnTo>
                    <a:pt x="180" y="13"/>
                  </a:lnTo>
                  <a:lnTo>
                    <a:pt x="167" y="9"/>
                  </a:lnTo>
                  <a:lnTo>
                    <a:pt x="141" y="11"/>
                  </a:lnTo>
                  <a:lnTo>
                    <a:pt x="128" y="21"/>
                  </a:lnTo>
                  <a:lnTo>
                    <a:pt x="124" y="22"/>
                  </a:lnTo>
                  <a:lnTo>
                    <a:pt x="111" y="19"/>
                  </a:lnTo>
                  <a:lnTo>
                    <a:pt x="98" y="11"/>
                  </a:lnTo>
                  <a:lnTo>
                    <a:pt x="90" y="11"/>
                  </a:lnTo>
                  <a:lnTo>
                    <a:pt x="82" y="18"/>
                  </a:lnTo>
                  <a:lnTo>
                    <a:pt x="80" y="18"/>
                  </a:lnTo>
                  <a:lnTo>
                    <a:pt x="68" y="7"/>
                  </a:lnTo>
                  <a:lnTo>
                    <a:pt x="55" y="0"/>
                  </a:lnTo>
                  <a:lnTo>
                    <a:pt x="39" y="2"/>
                  </a:lnTo>
                  <a:lnTo>
                    <a:pt x="27" y="8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17" y="45"/>
                  </a:lnTo>
                  <a:lnTo>
                    <a:pt x="14" y="52"/>
                  </a:lnTo>
                  <a:lnTo>
                    <a:pt x="19" y="59"/>
                  </a:lnTo>
                  <a:lnTo>
                    <a:pt x="20" y="71"/>
                  </a:lnTo>
                  <a:lnTo>
                    <a:pt x="16" y="76"/>
                  </a:lnTo>
                  <a:lnTo>
                    <a:pt x="18" y="79"/>
                  </a:lnTo>
                  <a:lnTo>
                    <a:pt x="17" y="84"/>
                  </a:lnTo>
                  <a:lnTo>
                    <a:pt x="9" y="91"/>
                  </a:lnTo>
                  <a:lnTo>
                    <a:pt x="7" y="100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2" y="16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2820" y="2312"/>
              <a:ext cx="141" cy="242"/>
            </a:xfrm>
            <a:custGeom>
              <a:avLst/>
              <a:gdLst/>
              <a:ahLst/>
              <a:cxnLst>
                <a:cxn ang="0">
                  <a:pos x="52" y="228"/>
                </a:cxn>
                <a:cxn ang="0">
                  <a:pos x="68" y="227"/>
                </a:cxn>
                <a:cxn ang="0">
                  <a:pos x="88" y="230"/>
                </a:cxn>
                <a:cxn ang="0">
                  <a:pos x="114" y="230"/>
                </a:cxn>
                <a:cxn ang="0">
                  <a:pos x="130" y="234"/>
                </a:cxn>
                <a:cxn ang="0">
                  <a:pos x="138" y="241"/>
                </a:cxn>
                <a:cxn ang="0">
                  <a:pos x="140" y="236"/>
                </a:cxn>
                <a:cxn ang="0">
                  <a:pos x="140" y="215"/>
                </a:cxn>
                <a:cxn ang="0">
                  <a:pos x="138" y="215"/>
                </a:cxn>
                <a:cxn ang="0">
                  <a:pos x="126" y="203"/>
                </a:cxn>
                <a:cxn ang="0">
                  <a:pos x="112" y="174"/>
                </a:cxn>
                <a:cxn ang="0">
                  <a:pos x="110" y="151"/>
                </a:cxn>
                <a:cxn ang="0">
                  <a:pos x="117" y="141"/>
                </a:cxn>
                <a:cxn ang="0">
                  <a:pos x="126" y="119"/>
                </a:cxn>
                <a:cxn ang="0">
                  <a:pos x="120" y="93"/>
                </a:cxn>
                <a:cxn ang="0">
                  <a:pos x="116" y="89"/>
                </a:cxn>
                <a:cxn ang="0">
                  <a:pos x="107" y="85"/>
                </a:cxn>
                <a:cxn ang="0">
                  <a:pos x="102" y="74"/>
                </a:cxn>
                <a:cxn ang="0">
                  <a:pos x="102" y="69"/>
                </a:cxn>
                <a:cxn ang="0">
                  <a:pos x="106" y="66"/>
                </a:cxn>
                <a:cxn ang="0">
                  <a:pos x="123" y="67"/>
                </a:cxn>
                <a:cxn ang="0">
                  <a:pos x="125" y="66"/>
                </a:cxn>
                <a:cxn ang="0">
                  <a:pos x="124" y="60"/>
                </a:cxn>
                <a:cxn ang="0">
                  <a:pos x="115" y="44"/>
                </a:cxn>
                <a:cxn ang="0">
                  <a:pos x="117" y="25"/>
                </a:cxn>
                <a:cxn ang="0">
                  <a:pos x="111" y="7"/>
                </a:cxn>
                <a:cxn ang="0">
                  <a:pos x="108" y="4"/>
                </a:cxn>
                <a:cxn ang="0">
                  <a:pos x="107" y="0"/>
                </a:cxn>
                <a:cxn ang="0">
                  <a:pos x="102" y="0"/>
                </a:cxn>
                <a:cxn ang="0">
                  <a:pos x="102" y="12"/>
                </a:cxn>
                <a:cxn ang="0">
                  <a:pos x="108" y="18"/>
                </a:cxn>
                <a:cxn ang="0">
                  <a:pos x="108" y="30"/>
                </a:cxn>
                <a:cxn ang="0">
                  <a:pos x="95" y="39"/>
                </a:cxn>
                <a:cxn ang="0">
                  <a:pos x="90" y="45"/>
                </a:cxn>
                <a:cxn ang="0">
                  <a:pos x="83" y="67"/>
                </a:cxn>
                <a:cxn ang="0">
                  <a:pos x="79" y="89"/>
                </a:cxn>
                <a:cxn ang="0">
                  <a:pos x="69" y="98"/>
                </a:cxn>
                <a:cxn ang="0">
                  <a:pos x="66" y="112"/>
                </a:cxn>
                <a:cxn ang="0">
                  <a:pos x="55" y="138"/>
                </a:cxn>
                <a:cxn ang="0">
                  <a:pos x="48" y="139"/>
                </a:cxn>
                <a:cxn ang="0">
                  <a:pos x="38" y="130"/>
                </a:cxn>
                <a:cxn ang="0">
                  <a:pos x="20" y="131"/>
                </a:cxn>
                <a:cxn ang="0">
                  <a:pos x="19" y="137"/>
                </a:cxn>
                <a:cxn ang="0">
                  <a:pos x="13" y="143"/>
                </a:cxn>
                <a:cxn ang="0">
                  <a:pos x="8" y="153"/>
                </a:cxn>
                <a:cxn ang="0">
                  <a:pos x="6" y="164"/>
                </a:cxn>
                <a:cxn ang="0">
                  <a:pos x="0" y="176"/>
                </a:cxn>
                <a:cxn ang="0">
                  <a:pos x="3" y="181"/>
                </a:cxn>
                <a:cxn ang="0">
                  <a:pos x="7" y="181"/>
                </a:cxn>
                <a:cxn ang="0">
                  <a:pos x="10" y="189"/>
                </a:cxn>
                <a:cxn ang="0">
                  <a:pos x="17" y="193"/>
                </a:cxn>
                <a:cxn ang="0">
                  <a:pos x="22" y="191"/>
                </a:cxn>
                <a:cxn ang="0">
                  <a:pos x="20" y="198"/>
                </a:cxn>
                <a:cxn ang="0">
                  <a:pos x="23" y="200"/>
                </a:cxn>
                <a:cxn ang="0">
                  <a:pos x="27" y="207"/>
                </a:cxn>
                <a:cxn ang="0">
                  <a:pos x="23" y="230"/>
                </a:cxn>
                <a:cxn ang="0">
                  <a:pos x="52" y="228"/>
                </a:cxn>
              </a:cxnLst>
              <a:rect l="0" t="0" r="r" b="b"/>
              <a:pathLst>
                <a:path w="141" h="242">
                  <a:moveTo>
                    <a:pt x="52" y="228"/>
                  </a:moveTo>
                  <a:lnTo>
                    <a:pt x="68" y="227"/>
                  </a:lnTo>
                  <a:lnTo>
                    <a:pt x="88" y="230"/>
                  </a:lnTo>
                  <a:lnTo>
                    <a:pt x="114" y="230"/>
                  </a:lnTo>
                  <a:lnTo>
                    <a:pt x="130" y="234"/>
                  </a:lnTo>
                  <a:lnTo>
                    <a:pt x="138" y="241"/>
                  </a:lnTo>
                  <a:lnTo>
                    <a:pt x="140" y="236"/>
                  </a:lnTo>
                  <a:lnTo>
                    <a:pt x="140" y="215"/>
                  </a:lnTo>
                  <a:lnTo>
                    <a:pt x="138" y="215"/>
                  </a:lnTo>
                  <a:lnTo>
                    <a:pt x="126" y="203"/>
                  </a:lnTo>
                  <a:lnTo>
                    <a:pt x="112" y="174"/>
                  </a:lnTo>
                  <a:lnTo>
                    <a:pt x="110" y="151"/>
                  </a:lnTo>
                  <a:lnTo>
                    <a:pt x="117" y="141"/>
                  </a:lnTo>
                  <a:lnTo>
                    <a:pt x="126" y="119"/>
                  </a:lnTo>
                  <a:lnTo>
                    <a:pt x="120" y="93"/>
                  </a:lnTo>
                  <a:lnTo>
                    <a:pt x="116" y="89"/>
                  </a:lnTo>
                  <a:lnTo>
                    <a:pt x="107" y="85"/>
                  </a:lnTo>
                  <a:lnTo>
                    <a:pt x="102" y="74"/>
                  </a:lnTo>
                  <a:lnTo>
                    <a:pt x="102" y="69"/>
                  </a:lnTo>
                  <a:lnTo>
                    <a:pt x="106" y="66"/>
                  </a:lnTo>
                  <a:lnTo>
                    <a:pt x="123" y="67"/>
                  </a:lnTo>
                  <a:lnTo>
                    <a:pt x="125" y="66"/>
                  </a:lnTo>
                  <a:lnTo>
                    <a:pt x="124" y="60"/>
                  </a:lnTo>
                  <a:lnTo>
                    <a:pt x="115" y="44"/>
                  </a:lnTo>
                  <a:lnTo>
                    <a:pt x="117" y="25"/>
                  </a:lnTo>
                  <a:lnTo>
                    <a:pt x="111" y="7"/>
                  </a:lnTo>
                  <a:lnTo>
                    <a:pt x="108" y="4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2" y="12"/>
                  </a:lnTo>
                  <a:lnTo>
                    <a:pt x="108" y="18"/>
                  </a:lnTo>
                  <a:lnTo>
                    <a:pt x="108" y="30"/>
                  </a:lnTo>
                  <a:lnTo>
                    <a:pt x="95" y="39"/>
                  </a:lnTo>
                  <a:lnTo>
                    <a:pt x="90" y="45"/>
                  </a:lnTo>
                  <a:lnTo>
                    <a:pt x="83" y="67"/>
                  </a:lnTo>
                  <a:lnTo>
                    <a:pt x="79" y="89"/>
                  </a:lnTo>
                  <a:lnTo>
                    <a:pt x="69" y="98"/>
                  </a:lnTo>
                  <a:lnTo>
                    <a:pt x="66" y="112"/>
                  </a:lnTo>
                  <a:lnTo>
                    <a:pt x="55" y="138"/>
                  </a:lnTo>
                  <a:lnTo>
                    <a:pt x="48" y="139"/>
                  </a:lnTo>
                  <a:lnTo>
                    <a:pt x="38" y="130"/>
                  </a:lnTo>
                  <a:lnTo>
                    <a:pt x="20" y="131"/>
                  </a:lnTo>
                  <a:lnTo>
                    <a:pt x="19" y="137"/>
                  </a:lnTo>
                  <a:lnTo>
                    <a:pt x="13" y="143"/>
                  </a:lnTo>
                  <a:lnTo>
                    <a:pt x="8" y="153"/>
                  </a:lnTo>
                  <a:lnTo>
                    <a:pt x="6" y="164"/>
                  </a:lnTo>
                  <a:lnTo>
                    <a:pt x="0" y="176"/>
                  </a:lnTo>
                  <a:lnTo>
                    <a:pt x="3" y="181"/>
                  </a:lnTo>
                  <a:lnTo>
                    <a:pt x="7" y="181"/>
                  </a:lnTo>
                  <a:lnTo>
                    <a:pt x="10" y="189"/>
                  </a:lnTo>
                  <a:lnTo>
                    <a:pt x="17" y="193"/>
                  </a:lnTo>
                  <a:lnTo>
                    <a:pt x="22" y="191"/>
                  </a:lnTo>
                  <a:lnTo>
                    <a:pt x="20" y="198"/>
                  </a:lnTo>
                  <a:lnTo>
                    <a:pt x="23" y="200"/>
                  </a:lnTo>
                  <a:lnTo>
                    <a:pt x="27" y="207"/>
                  </a:lnTo>
                  <a:lnTo>
                    <a:pt x="23" y="230"/>
                  </a:lnTo>
                  <a:lnTo>
                    <a:pt x="52" y="22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2820" y="2312"/>
              <a:ext cx="147" cy="248"/>
            </a:xfrm>
            <a:custGeom>
              <a:avLst/>
              <a:gdLst/>
              <a:ahLst/>
              <a:cxnLst>
                <a:cxn ang="0">
                  <a:pos x="54" y="234"/>
                </a:cxn>
                <a:cxn ang="0">
                  <a:pos x="71" y="233"/>
                </a:cxn>
                <a:cxn ang="0">
                  <a:pos x="92" y="235"/>
                </a:cxn>
                <a:cxn ang="0">
                  <a:pos x="118" y="235"/>
                </a:cxn>
                <a:cxn ang="0">
                  <a:pos x="135" y="240"/>
                </a:cxn>
                <a:cxn ang="0">
                  <a:pos x="144" y="247"/>
                </a:cxn>
                <a:cxn ang="0">
                  <a:pos x="146" y="242"/>
                </a:cxn>
                <a:cxn ang="0">
                  <a:pos x="146" y="220"/>
                </a:cxn>
                <a:cxn ang="0">
                  <a:pos x="144" y="220"/>
                </a:cxn>
                <a:cxn ang="0">
                  <a:pos x="132" y="208"/>
                </a:cxn>
                <a:cxn ang="0">
                  <a:pos x="117" y="179"/>
                </a:cxn>
                <a:cxn ang="0">
                  <a:pos x="115" y="155"/>
                </a:cxn>
                <a:cxn ang="0">
                  <a:pos x="122" y="144"/>
                </a:cxn>
                <a:cxn ang="0">
                  <a:pos x="132" y="122"/>
                </a:cxn>
                <a:cxn ang="0">
                  <a:pos x="125" y="96"/>
                </a:cxn>
                <a:cxn ang="0">
                  <a:pos x="121" y="91"/>
                </a:cxn>
                <a:cxn ang="0">
                  <a:pos x="111" y="87"/>
                </a:cxn>
                <a:cxn ang="0">
                  <a:pos x="107" y="76"/>
                </a:cxn>
                <a:cxn ang="0">
                  <a:pos x="107" y="71"/>
                </a:cxn>
                <a:cxn ang="0">
                  <a:pos x="110" y="67"/>
                </a:cxn>
                <a:cxn ang="0">
                  <a:pos x="128" y="68"/>
                </a:cxn>
                <a:cxn ang="0">
                  <a:pos x="130" y="67"/>
                </a:cxn>
                <a:cxn ang="0">
                  <a:pos x="129" y="61"/>
                </a:cxn>
                <a:cxn ang="0">
                  <a:pos x="120" y="45"/>
                </a:cxn>
                <a:cxn ang="0">
                  <a:pos x="122" y="26"/>
                </a:cxn>
                <a:cxn ang="0">
                  <a:pos x="116" y="7"/>
                </a:cxn>
                <a:cxn ang="0">
                  <a:pos x="112" y="4"/>
                </a:cxn>
                <a:cxn ang="0">
                  <a:pos x="111" y="0"/>
                </a:cxn>
                <a:cxn ang="0">
                  <a:pos x="106" y="0"/>
                </a:cxn>
                <a:cxn ang="0">
                  <a:pos x="107" y="12"/>
                </a:cxn>
                <a:cxn ang="0">
                  <a:pos x="112" y="19"/>
                </a:cxn>
                <a:cxn ang="0">
                  <a:pos x="113" y="31"/>
                </a:cxn>
                <a:cxn ang="0">
                  <a:pos x="99" y="40"/>
                </a:cxn>
                <a:cxn ang="0">
                  <a:pos x="94" y="46"/>
                </a:cxn>
                <a:cxn ang="0">
                  <a:pos x="86" y="69"/>
                </a:cxn>
                <a:cxn ang="0">
                  <a:pos x="82" y="91"/>
                </a:cxn>
                <a:cxn ang="0">
                  <a:pos x="72" y="101"/>
                </a:cxn>
                <a:cxn ang="0">
                  <a:pos x="69" y="115"/>
                </a:cxn>
                <a:cxn ang="0">
                  <a:pos x="57" y="142"/>
                </a:cxn>
                <a:cxn ang="0">
                  <a:pos x="50" y="143"/>
                </a:cxn>
                <a:cxn ang="0">
                  <a:pos x="40" y="133"/>
                </a:cxn>
                <a:cxn ang="0">
                  <a:pos x="21" y="135"/>
                </a:cxn>
                <a:cxn ang="0">
                  <a:pos x="20" y="141"/>
                </a:cxn>
                <a:cxn ang="0">
                  <a:pos x="13" y="146"/>
                </a:cxn>
                <a:cxn ang="0">
                  <a:pos x="8" y="157"/>
                </a:cxn>
                <a:cxn ang="0">
                  <a:pos x="6" y="168"/>
                </a:cxn>
                <a:cxn ang="0">
                  <a:pos x="0" y="181"/>
                </a:cxn>
                <a:cxn ang="0">
                  <a:pos x="3" y="185"/>
                </a:cxn>
                <a:cxn ang="0">
                  <a:pos x="7" y="185"/>
                </a:cxn>
                <a:cxn ang="0">
                  <a:pos x="11" y="194"/>
                </a:cxn>
                <a:cxn ang="0">
                  <a:pos x="18" y="197"/>
                </a:cxn>
                <a:cxn ang="0">
                  <a:pos x="23" y="196"/>
                </a:cxn>
                <a:cxn ang="0">
                  <a:pos x="21" y="203"/>
                </a:cxn>
                <a:cxn ang="0">
                  <a:pos x="24" y="205"/>
                </a:cxn>
                <a:cxn ang="0">
                  <a:pos x="28" y="212"/>
                </a:cxn>
                <a:cxn ang="0">
                  <a:pos x="24" y="235"/>
                </a:cxn>
                <a:cxn ang="0">
                  <a:pos x="54" y="234"/>
                </a:cxn>
              </a:cxnLst>
              <a:rect l="0" t="0" r="r" b="b"/>
              <a:pathLst>
                <a:path w="147" h="248">
                  <a:moveTo>
                    <a:pt x="54" y="234"/>
                  </a:moveTo>
                  <a:lnTo>
                    <a:pt x="71" y="233"/>
                  </a:lnTo>
                  <a:lnTo>
                    <a:pt x="92" y="235"/>
                  </a:lnTo>
                  <a:lnTo>
                    <a:pt x="118" y="235"/>
                  </a:lnTo>
                  <a:lnTo>
                    <a:pt x="135" y="240"/>
                  </a:lnTo>
                  <a:lnTo>
                    <a:pt x="144" y="247"/>
                  </a:lnTo>
                  <a:lnTo>
                    <a:pt x="146" y="242"/>
                  </a:lnTo>
                  <a:lnTo>
                    <a:pt x="146" y="220"/>
                  </a:lnTo>
                  <a:lnTo>
                    <a:pt x="144" y="220"/>
                  </a:lnTo>
                  <a:lnTo>
                    <a:pt x="132" y="208"/>
                  </a:lnTo>
                  <a:lnTo>
                    <a:pt x="117" y="179"/>
                  </a:lnTo>
                  <a:lnTo>
                    <a:pt x="115" y="155"/>
                  </a:lnTo>
                  <a:lnTo>
                    <a:pt x="122" y="144"/>
                  </a:lnTo>
                  <a:lnTo>
                    <a:pt x="132" y="122"/>
                  </a:lnTo>
                  <a:lnTo>
                    <a:pt x="125" y="96"/>
                  </a:lnTo>
                  <a:lnTo>
                    <a:pt x="121" y="91"/>
                  </a:lnTo>
                  <a:lnTo>
                    <a:pt x="111" y="87"/>
                  </a:lnTo>
                  <a:lnTo>
                    <a:pt x="107" y="76"/>
                  </a:lnTo>
                  <a:lnTo>
                    <a:pt x="107" y="71"/>
                  </a:lnTo>
                  <a:lnTo>
                    <a:pt x="110" y="67"/>
                  </a:lnTo>
                  <a:lnTo>
                    <a:pt x="128" y="68"/>
                  </a:lnTo>
                  <a:lnTo>
                    <a:pt x="130" y="67"/>
                  </a:lnTo>
                  <a:lnTo>
                    <a:pt x="129" y="61"/>
                  </a:lnTo>
                  <a:lnTo>
                    <a:pt x="120" y="45"/>
                  </a:lnTo>
                  <a:lnTo>
                    <a:pt x="122" y="26"/>
                  </a:lnTo>
                  <a:lnTo>
                    <a:pt x="116" y="7"/>
                  </a:lnTo>
                  <a:lnTo>
                    <a:pt x="112" y="4"/>
                  </a:lnTo>
                  <a:lnTo>
                    <a:pt x="111" y="0"/>
                  </a:lnTo>
                  <a:lnTo>
                    <a:pt x="106" y="0"/>
                  </a:lnTo>
                  <a:lnTo>
                    <a:pt x="107" y="12"/>
                  </a:lnTo>
                  <a:lnTo>
                    <a:pt x="112" y="19"/>
                  </a:lnTo>
                  <a:lnTo>
                    <a:pt x="113" y="31"/>
                  </a:lnTo>
                  <a:lnTo>
                    <a:pt x="99" y="40"/>
                  </a:lnTo>
                  <a:lnTo>
                    <a:pt x="94" y="46"/>
                  </a:lnTo>
                  <a:lnTo>
                    <a:pt x="86" y="69"/>
                  </a:lnTo>
                  <a:lnTo>
                    <a:pt x="82" y="91"/>
                  </a:lnTo>
                  <a:lnTo>
                    <a:pt x="72" y="101"/>
                  </a:lnTo>
                  <a:lnTo>
                    <a:pt x="69" y="115"/>
                  </a:lnTo>
                  <a:lnTo>
                    <a:pt x="57" y="142"/>
                  </a:lnTo>
                  <a:lnTo>
                    <a:pt x="50" y="143"/>
                  </a:lnTo>
                  <a:lnTo>
                    <a:pt x="40" y="133"/>
                  </a:lnTo>
                  <a:lnTo>
                    <a:pt x="21" y="135"/>
                  </a:lnTo>
                  <a:lnTo>
                    <a:pt x="20" y="141"/>
                  </a:lnTo>
                  <a:lnTo>
                    <a:pt x="13" y="146"/>
                  </a:lnTo>
                  <a:lnTo>
                    <a:pt x="8" y="157"/>
                  </a:lnTo>
                  <a:lnTo>
                    <a:pt x="6" y="168"/>
                  </a:lnTo>
                  <a:lnTo>
                    <a:pt x="0" y="181"/>
                  </a:lnTo>
                  <a:lnTo>
                    <a:pt x="3" y="185"/>
                  </a:lnTo>
                  <a:lnTo>
                    <a:pt x="7" y="185"/>
                  </a:lnTo>
                  <a:lnTo>
                    <a:pt x="11" y="194"/>
                  </a:lnTo>
                  <a:lnTo>
                    <a:pt x="18" y="197"/>
                  </a:lnTo>
                  <a:lnTo>
                    <a:pt x="23" y="196"/>
                  </a:lnTo>
                  <a:lnTo>
                    <a:pt x="21" y="203"/>
                  </a:lnTo>
                  <a:lnTo>
                    <a:pt x="24" y="205"/>
                  </a:lnTo>
                  <a:lnTo>
                    <a:pt x="28" y="212"/>
                  </a:lnTo>
                  <a:lnTo>
                    <a:pt x="24" y="235"/>
                  </a:lnTo>
                  <a:lnTo>
                    <a:pt x="54" y="23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3211" y="2615"/>
              <a:ext cx="32" cy="3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0" y="1"/>
                </a:cxn>
                <a:cxn ang="0">
                  <a:pos x="18" y="6"/>
                </a:cxn>
                <a:cxn ang="0">
                  <a:pos x="12" y="5"/>
                </a:cxn>
                <a:cxn ang="0">
                  <a:pos x="5" y="16"/>
                </a:cxn>
                <a:cxn ang="0">
                  <a:pos x="0" y="24"/>
                </a:cxn>
                <a:cxn ang="0">
                  <a:pos x="2" y="30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9" y="31"/>
                </a:cxn>
                <a:cxn ang="0">
                  <a:pos x="14" y="30"/>
                </a:cxn>
                <a:cxn ang="0">
                  <a:pos x="16" y="24"/>
                </a:cxn>
                <a:cxn ang="0">
                  <a:pos x="25" y="23"/>
                </a:cxn>
                <a:cxn ang="0">
                  <a:pos x="27" y="24"/>
                </a:cxn>
                <a:cxn ang="0">
                  <a:pos x="31" y="17"/>
                </a:cxn>
                <a:cxn ang="0">
                  <a:pos x="24" y="0"/>
                </a:cxn>
              </a:cxnLst>
              <a:rect l="0" t="0" r="r" b="b"/>
              <a:pathLst>
                <a:path w="32" h="32">
                  <a:moveTo>
                    <a:pt x="24" y="0"/>
                  </a:moveTo>
                  <a:lnTo>
                    <a:pt x="20" y="1"/>
                  </a:lnTo>
                  <a:lnTo>
                    <a:pt x="18" y="6"/>
                  </a:lnTo>
                  <a:lnTo>
                    <a:pt x="12" y="5"/>
                  </a:lnTo>
                  <a:lnTo>
                    <a:pt x="5" y="16"/>
                  </a:lnTo>
                  <a:lnTo>
                    <a:pt x="0" y="24"/>
                  </a:lnTo>
                  <a:lnTo>
                    <a:pt x="2" y="30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31"/>
                  </a:lnTo>
                  <a:lnTo>
                    <a:pt x="14" y="30"/>
                  </a:lnTo>
                  <a:lnTo>
                    <a:pt x="16" y="24"/>
                  </a:lnTo>
                  <a:lnTo>
                    <a:pt x="25" y="23"/>
                  </a:lnTo>
                  <a:lnTo>
                    <a:pt x="27" y="24"/>
                  </a:lnTo>
                  <a:lnTo>
                    <a:pt x="31" y="17"/>
                  </a:lnTo>
                  <a:lnTo>
                    <a:pt x="2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3211" y="2615"/>
              <a:ext cx="37" cy="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3" y="2"/>
                </a:cxn>
                <a:cxn ang="0">
                  <a:pos x="21" y="7"/>
                </a:cxn>
                <a:cxn ang="0">
                  <a:pos x="14" y="6"/>
                </a:cxn>
                <a:cxn ang="0">
                  <a:pos x="5" y="19"/>
                </a:cxn>
                <a:cxn ang="0">
                  <a:pos x="0" y="28"/>
                </a:cxn>
                <a:cxn ang="0">
                  <a:pos x="2" y="34"/>
                </a:cxn>
                <a:cxn ang="0">
                  <a:pos x="5" y="30"/>
                </a:cxn>
                <a:cxn ang="0">
                  <a:pos x="7" y="31"/>
                </a:cxn>
                <a:cxn ang="0">
                  <a:pos x="10" y="36"/>
                </a:cxn>
                <a:cxn ang="0">
                  <a:pos x="16" y="34"/>
                </a:cxn>
                <a:cxn ang="0">
                  <a:pos x="19" y="27"/>
                </a:cxn>
                <a:cxn ang="0">
                  <a:pos x="29" y="27"/>
                </a:cxn>
                <a:cxn ang="0">
                  <a:pos x="32" y="28"/>
                </a:cxn>
                <a:cxn ang="0">
                  <a:pos x="36" y="20"/>
                </a:cxn>
                <a:cxn ang="0">
                  <a:pos x="28" y="0"/>
                </a:cxn>
              </a:cxnLst>
              <a:rect l="0" t="0" r="r" b="b"/>
              <a:pathLst>
                <a:path w="37" h="37">
                  <a:moveTo>
                    <a:pt x="28" y="0"/>
                  </a:moveTo>
                  <a:lnTo>
                    <a:pt x="23" y="2"/>
                  </a:lnTo>
                  <a:lnTo>
                    <a:pt x="21" y="7"/>
                  </a:lnTo>
                  <a:lnTo>
                    <a:pt x="14" y="6"/>
                  </a:lnTo>
                  <a:lnTo>
                    <a:pt x="5" y="19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5" y="30"/>
                  </a:lnTo>
                  <a:lnTo>
                    <a:pt x="7" y="31"/>
                  </a:lnTo>
                  <a:lnTo>
                    <a:pt x="10" y="36"/>
                  </a:lnTo>
                  <a:lnTo>
                    <a:pt x="16" y="34"/>
                  </a:lnTo>
                  <a:lnTo>
                    <a:pt x="19" y="27"/>
                  </a:lnTo>
                  <a:lnTo>
                    <a:pt x="29" y="27"/>
                  </a:lnTo>
                  <a:lnTo>
                    <a:pt x="32" y="28"/>
                  </a:lnTo>
                  <a:lnTo>
                    <a:pt x="36" y="20"/>
                  </a:lnTo>
                  <a:lnTo>
                    <a:pt x="2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2934" y="2357"/>
              <a:ext cx="244" cy="171"/>
            </a:xfrm>
            <a:custGeom>
              <a:avLst/>
              <a:gdLst/>
              <a:ahLst/>
              <a:cxnLst>
                <a:cxn ang="0">
                  <a:pos x="233" y="121"/>
                </a:cxn>
                <a:cxn ang="0">
                  <a:pos x="227" y="123"/>
                </a:cxn>
                <a:cxn ang="0">
                  <a:pos x="220" y="120"/>
                </a:cxn>
                <a:cxn ang="0">
                  <a:pos x="200" y="121"/>
                </a:cxn>
                <a:cxn ang="0">
                  <a:pos x="193" y="127"/>
                </a:cxn>
                <a:cxn ang="0">
                  <a:pos x="167" y="132"/>
                </a:cxn>
                <a:cxn ang="0">
                  <a:pos x="152" y="132"/>
                </a:cxn>
                <a:cxn ang="0">
                  <a:pos x="148" y="140"/>
                </a:cxn>
                <a:cxn ang="0">
                  <a:pos x="119" y="134"/>
                </a:cxn>
                <a:cxn ang="0">
                  <a:pos x="115" y="137"/>
                </a:cxn>
                <a:cxn ang="0">
                  <a:pos x="94" y="121"/>
                </a:cxn>
                <a:cxn ang="0">
                  <a:pos x="82" y="151"/>
                </a:cxn>
                <a:cxn ang="0">
                  <a:pos x="65" y="159"/>
                </a:cxn>
                <a:cxn ang="0">
                  <a:pos x="47" y="154"/>
                </a:cxn>
                <a:cxn ang="0">
                  <a:pos x="30" y="170"/>
                </a:cxn>
                <a:cxn ang="0">
                  <a:pos x="16" y="158"/>
                </a:cxn>
                <a:cxn ang="0">
                  <a:pos x="0" y="106"/>
                </a:cxn>
                <a:cxn ang="0">
                  <a:pos x="16" y="75"/>
                </a:cxn>
                <a:cxn ang="0">
                  <a:pos x="36" y="70"/>
                </a:cxn>
                <a:cxn ang="0">
                  <a:pos x="45" y="72"/>
                </a:cxn>
                <a:cxn ang="0">
                  <a:pos x="77" y="62"/>
                </a:cxn>
                <a:cxn ang="0">
                  <a:pos x="82" y="46"/>
                </a:cxn>
                <a:cxn ang="0">
                  <a:pos x="111" y="39"/>
                </a:cxn>
                <a:cxn ang="0">
                  <a:pos x="120" y="32"/>
                </a:cxn>
                <a:cxn ang="0">
                  <a:pos x="135" y="15"/>
                </a:cxn>
                <a:cxn ang="0">
                  <a:pos x="138" y="3"/>
                </a:cxn>
                <a:cxn ang="0">
                  <a:pos x="167" y="20"/>
                </a:cxn>
                <a:cxn ang="0">
                  <a:pos x="167" y="44"/>
                </a:cxn>
                <a:cxn ang="0">
                  <a:pos x="179" y="49"/>
                </a:cxn>
                <a:cxn ang="0">
                  <a:pos x="192" y="58"/>
                </a:cxn>
                <a:cxn ang="0">
                  <a:pos x="200" y="71"/>
                </a:cxn>
                <a:cxn ang="0">
                  <a:pos x="226" y="103"/>
                </a:cxn>
                <a:cxn ang="0">
                  <a:pos x="243" y="121"/>
                </a:cxn>
              </a:cxnLst>
              <a:rect l="0" t="0" r="r" b="b"/>
              <a:pathLst>
                <a:path w="244" h="171">
                  <a:moveTo>
                    <a:pt x="243" y="121"/>
                  </a:moveTo>
                  <a:lnTo>
                    <a:pt x="233" y="121"/>
                  </a:lnTo>
                  <a:lnTo>
                    <a:pt x="231" y="125"/>
                  </a:lnTo>
                  <a:lnTo>
                    <a:pt x="227" y="123"/>
                  </a:lnTo>
                  <a:lnTo>
                    <a:pt x="225" y="125"/>
                  </a:lnTo>
                  <a:lnTo>
                    <a:pt x="220" y="120"/>
                  </a:lnTo>
                  <a:lnTo>
                    <a:pt x="207" y="123"/>
                  </a:lnTo>
                  <a:lnTo>
                    <a:pt x="200" y="121"/>
                  </a:lnTo>
                  <a:lnTo>
                    <a:pt x="200" y="125"/>
                  </a:lnTo>
                  <a:lnTo>
                    <a:pt x="193" y="127"/>
                  </a:lnTo>
                  <a:lnTo>
                    <a:pt x="188" y="124"/>
                  </a:lnTo>
                  <a:lnTo>
                    <a:pt x="167" y="132"/>
                  </a:lnTo>
                  <a:lnTo>
                    <a:pt x="157" y="129"/>
                  </a:lnTo>
                  <a:lnTo>
                    <a:pt x="152" y="132"/>
                  </a:lnTo>
                  <a:lnTo>
                    <a:pt x="152" y="138"/>
                  </a:lnTo>
                  <a:lnTo>
                    <a:pt x="148" y="140"/>
                  </a:lnTo>
                  <a:lnTo>
                    <a:pt x="132" y="140"/>
                  </a:lnTo>
                  <a:lnTo>
                    <a:pt x="119" y="134"/>
                  </a:lnTo>
                  <a:lnTo>
                    <a:pt x="117" y="137"/>
                  </a:lnTo>
                  <a:lnTo>
                    <a:pt x="115" y="137"/>
                  </a:lnTo>
                  <a:lnTo>
                    <a:pt x="104" y="122"/>
                  </a:lnTo>
                  <a:lnTo>
                    <a:pt x="94" y="121"/>
                  </a:lnTo>
                  <a:lnTo>
                    <a:pt x="82" y="136"/>
                  </a:lnTo>
                  <a:lnTo>
                    <a:pt x="82" y="151"/>
                  </a:lnTo>
                  <a:lnTo>
                    <a:pt x="78" y="152"/>
                  </a:lnTo>
                  <a:lnTo>
                    <a:pt x="65" y="159"/>
                  </a:lnTo>
                  <a:lnTo>
                    <a:pt x="54" y="152"/>
                  </a:lnTo>
                  <a:lnTo>
                    <a:pt x="47" y="154"/>
                  </a:lnTo>
                  <a:lnTo>
                    <a:pt x="39" y="159"/>
                  </a:lnTo>
                  <a:lnTo>
                    <a:pt x="30" y="170"/>
                  </a:lnTo>
                  <a:lnTo>
                    <a:pt x="29" y="170"/>
                  </a:lnTo>
                  <a:lnTo>
                    <a:pt x="16" y="158"/>
                  </a:lnTo>
                  <a:lnTo>
                    <a:pt x="2" y="130"/>
                  </a:lnTo>
                  <a:lnTo>
                    <a:pt x="0" y="106"/>
                  </a:lnTo>
                  <a:lnTo>
                    <a:pt x="7" y="96"/>
                  </a:lnTo>
                  <a:lnTo>
                    <a:pt x="16" y="75"/>
                  </a:lnTo>
                  <a:lnTo>
                    <a:pt x="29" y="74"/>
                  </a:lnTo>
                  <a:lnTo>
                    <a:pt x="36" y="70"/>
                  </a:lnTo>
                  <a:lnTo>
                    <a:pt x="38" y="66"/>
                  </a:lnTo>
                  <a:lnTo>
                    <a:pt x="45" y="72"/>
                  </a:lnTo>
                  <a:lnTo>
                    <a:pt x="62" y="63"/>
                  </a:lnTo>
                  <a:lnTo>
                    <a:pt x="77" y="62"/>
                  </a:lnTo>
                  <a:lnTo>
                    <a:pt x="86" y="51"/>
                  </a:lnTo>
                  <a:lnTo>
                    <a:pt x="82" y="46"/>
                  </a:lnTo>
                  <a:lnTo>
                    <a:pt x="83" y="43"/>
                  </a:lnTo>
                  <a:lnTo>
                    <a:pt x="111" y="39"/>
                  </a:lnTo>
                  <a:lnTo>
                    <a:pt x="113" y="35"/>
                  </a:lnTo>
                  <a:lnTo>
                    <a:pt x="120" y="32"/>
                  </a:lnTo>
                  <a:lnTo>
                    <a:pt x="122" y="27"/>
                  </a:lnTo>
                  <a:lnTo>
                    <a:pt x="135" y="15"/>
                  </a:lnTo>
                  <a:lnTo>
                    <a:pt x="135" y="9"/>
                  </a:lnTo>
                  <a:lnTo>
                    <a:pt x="138" y="3"/>
                  </a:lnTo>
                  <a:lnTo>
                    <a:pt x="152" y="0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7" y="44"/>
                  </a:lnTo>
                  <a:lnTo>
                    <a:pt x="171" y="48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92" y="58"/>
                  </a:lnTo>
                  <a:lnTo>
                    <a:pt x="198" y="62"/>
                  </a:lnTo>
                  <a:lnTo>
                    <a:pt x="200" y="71"/>
                  </a:lnTo>
                  <a:lnTo>
                    <a:pt x="220" y="87"/>
                  </a:lnTo>
                  <a:lnTo>
                    <a:pt x="226" y="103"/>
                  </a:lnTo>
                  <a:lnTo>
                    <a:pt x="239" y="111"/>
                  </a:lnTo>
                  <a:lnTo>
                    <a:pt x="243" y="12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2934" y="2357"/>
              <a:ext cx="249" cy="177"/>
            </a:xfrm>
            <a:custGeom>
              <a:avLst/>
              <a:gdLst/>
              <a:ahLst/>
              <a:cxnLst>
                <a:cxn ang="0">
                  <a:pos x="238" y="125"/>
                </a:cxn>
                <a:cxn ang="0">
                  <a:pos x="232" y="127"/>
                </a:cxn>
                <a:cxn ang="0">
                  <a:pos x="225" y="124"/>
                </a:cxn>
                <a:cxn ang="0">
                  <a:pos x="205" y="125"/>
                </a:cxn>
                <a:cxn ang="0">
                  <a:pos x="197" y="132"/>
                </a:cxn>
                <a:cxn ang="0">
                  <a:pos x="170" y="137"/>
                </a:cxn>
                <a:cxn ang="0">
                  <a:pos x="155" y="137"/>
                </a:cxn>
                <a:cxn ang="0">
                  <a:pos x="151" y="145"/>
                </a:cxn>
                <a:cxn ang="0">
                  <a:pos x="121" y="139"/>
                </a:cxn>
                <a:cxn ang="0">
                  <a:pos x="117" y="141"/>
                </a:cxn>
                <a:cxn ang="0">
                  <a:pos x="96" y="125"/>
                </a:cxn>
                <a:cxn ang="0">
                  <a:pos x="84" y="156"/>
                </a:cxn>
                <a:cxn ang="0">
                  <a:pos x="66" y="164"/>
                </a:cxn>
                <a:cxn ang="0">
                  <a:pos x="48" y="159"/>
                </a:cxn>
                <a:cxn ang="0">
                  <a:pos x="31" y="176"/>
                </a:cxn>
                <a:cxn ang="0">
                  <a:pos x="17" y="164"/>
                </a:cxn>
                <a:cxn ang="0">
                  <a:pos x="0" y="110"/>
                </a:cxn>
                <a:cxn ang="0">
                  <a:pos x="17" y="77"/>
                </a:cxn>
                <a:cxn ang="0">
                  <a:pos x="36" y="72"/>
                </a:cxn>
                <a:cxn ang="0">
                  <a:pos x="46" y="75"/>
                </a:cxn>
                <a:cxn ang="0">
                  <a:pos x="79" y="64"/>
                </a:cxn>
                <a:cxn ang="0">
                  <a:pos x="84" y="48"/>
                </a:cxn>
                <a:cxn ang="0">
                  <a:pos x="113" y="40"/>
                </a:cxn>
                <a:cxn ang="0">
                  <a:pos x="122" y="33"/>
                </a:cxn>
                <a:cxn ang="0">
                  <a:pos x="137" y="16"/>
                </a:cxn>
                <a:cxn ang="0">
                  <a:pos x="141" y="3"/>
                </a:cxn>
                <a:cxn ang="0">
                  <a:pos x="170" y="20"/>
                </a:cxn>
                <a:cxn ang="0">
                  <a:pos x="171" y="45"/>
                </a:cxn>
                <a:cxn ang="0">
                  <a:pos x="182" y="51"/>
                </a:cxn>
                <a:cxn ang="0">
                  <a:pos x="196" y="60"/>
                </a:cxn>
                <a:cxn ang="0">
                  <a:pos x="205" y="74"/>
                </a:cxn>
                <a:cxn ang="0">
                  <a:pos x="230" y="107"/>
                </a:cxn>
                <a:cxn ang="0">
                  <a:pos x="248" y="125"/>
                </a:cxn>
              </a:cxnLst>
              <a:rect l="0" t="0" r="r" b="b"/>
              <a:pathLst>
                <a:path w="249" h="177">
                  <a:moveTo>
                    <a:pt x="248" y="125"/>
                  </a:moveTo>
                  <a:lnTo>
                    <a:pt x="238" y="125"/>
                  </a:lnTo>
                  <a:lnTo>
                    <a:pt x="236" y="130"/>
                  </a:lnTo>
                  <a:lnTo>
                    <a:pt x="232" y="127"/>
                  </a:lnTo>
                  <a:lnTo>
                    <a:pt x="229" y="130"/>
                  </a:lnTo>
                  <a:lnTo>
                    <a:pt x="225" y="124"/>
                  </a:lnTo>
                  <a:lnTo>
                    <a:pt x="212" y="127"/>
                  </a:lnTo>
                  <a:lnTo>
                    <a:pt x="205" y="125"/>
                  </a:lnTo>
                  <a:lnTo>
                    <a:pt x="204" y="130"/>
                  </a:lnTo>
                  <a:lnTo>
                    <a:pt x="197" y="132"/>
                  </a:lnTo>
                  <a:lnTo>
                    <a:pt x="192" y="128"/>
                  </a:lnTo>
                  <a:lnTo>
                    <a:pt x="170" y="137"/>
                  </a:lnTo>
                  <a:lnTo>
                    <a:pt x="160" y="133"/>
                  </a:lnTo>
                  <a:lnTo>
                    <a:pt x="155" y="137"/>
                  </a:lnTo>
                  <a:lnTo>
                    <a:pt x="155" y="143"/>
                  </a:lnTo>
                  <a:lnTo>
                    <a:pt x="151" y="145"/>
                  </a:lnTo>
                  <a:lnTo>
                    <a:pt x="135" y="145"/>
                  </a:lnTo>
                  <a:lnTo>
                    <a:pt x="121" y="139"/>
                  </a:lnTo>
                  <a:lnTo>
                    <a:pt x="120" y="141"/>
                  </a:lnTo>
                  <a:lnTo>
                    <a:pt x="117" y="141"/>
                  </a:lnTo>
                  <a:lnTo>
                    <a:pt x="106" y="126"/>
                  </a:lnTo>
                  <a:lnTo>
                    <a:pt x="96" y="125"/>
                  </a:lnTo>
                  <a:lnTo>
                    <a:pt x="84" y="140"/>
                  </a:lnTo>
                  <a:lnTo>
                    <a:pt x="84" y="156"/>
                  </a:lnTo>
                  <a:lnTo>
                    <a:pt x="80" y="157"/>
                  </a:lnTo>
                  <a:lnTo>
                    <a:pt x="66" y="164"/>
                  </a:lnTo>
                  <a:lnTo>
                    <a:pt x="55" y="157"/>
                  </a:lnTo>
                  <a:lnTo>
                    <a:pt x="48" y="159"/>
                  </a:lnTo>
                  <a:lnTo>
                    <a:pt x="40" y="164"/>
                  </a:lnTo>
                  <a:lnTo>
                    <a:pt x="31" y="176"/>
                  </a:lnTo>
                  <a:lnTo>
                    <a:pt x="29" y="176"/>
                  </a:lnTo>
                  <a:lnTo>
                    <a:pt x="17" y="164"/>
                  </a:lnTo>
                  <a:lnTo>
                    <a:pt x="2" y="134"/>
                  </a:lnTo>
                  <a:lnTo>
                    <a:pt x="0" y="110"/>
                  </a:lnTo>
                  <a:lnTo>
                    <a:pt x="7" y="100"/>
                  </a:lnTo>
                  <a:lnTo>
                    <a:pt x="17" y="77"/>
                  </a:lnTo>
                  <a:lnTo>
                    <a:pt x="29" y="76"/>
                  </a:lnTo>
                  <a:lnTo>
                    <a:pt x="36" y="72"/>
                  </a:lnTo>
                  <a:lnTo>
                    <a:pt x="39" y="68"/>
                  </a:lnTo>
                  <a:lnTo>
                    <a:pt x="46" y="75"/>
                  </a:lnTo>
                  <a:lnTo>
                    <a:pt x="63" y="65"/>
                  </a:lnTo>
                  <a:lnTo>
                    <a:pt x="79" y="64"/>
                  </a:lnTo>
                  <a:lnTo>
                    <a:pt x="88" y="52"/>
                  </a:lnTo>
                  <a:lnTo>
                    <a:pt x="84" y="48"/>
                  </a:lnTo>
                  <a:lnTo>
                    <a:pt x="85" y="44"/>
                  </a:lnTo>
                  <a:lnTo>
                    <a:pt x="113" y="40"/>
                  </a:lnTo>
                  <a:lnTo>
                    <a:pt x="115" y="36"/>
                  </a:lnTo>
                  <a:lnTo>
                    <a:pt x="122" y="33"/>
                  </a:lnTo>
                  <a:lnTo>
                    <a:pt x="124" y="28"/>
                  </a:lnTo>
                  <a:lnTo>
                    <a:pt x="137" y="16"/>
                  </a:lnTo>
                  <a:lnTo>
                    <a:pt x="137" y="10"/>
                  </a:lnTo>
                  <a:lnTo>
                    <a:pt x="141" y="3"/>
                  </a:lnTo>
                  <a:lnTo>
                    <a:pt x="155" y="0"/>
                  </a:lnTo>
                  <a:lnTo>
                    <a:pt x="170" y="20"/>
                  </a:lnTo>
                  <a:lnTo>
                    <a:pt x="172" y="27"/>
                  </a:lnTo>
                  <a:lnTo>
                    <a:pt x="171" y="45"/>
                  </a:lnTo>
                  <a:lnTo>
                    <a:pt x="174" y="50"/>
                  </a:lnTo>
                  <a:lnTo>
                    <a:pt x="182" y="51"/>
                  </a:lnTo>
                  <a:lnTo>
                    <a:pt x="184" y="57"/>
                  </a:lnTo>
                  <a:lnTo>
                    <a:pt x="196" y="60"/>
                  </a:lnTo>
                  <a:lnTo>
                    <a:pt x="202" y="64"/>
                  </a:lnTo>
                  <a:lnTo>
                    <a:pt x="205" y="74"/>
                  </a:lnTo>
                  <a:lnTo>
                    <a:pt x="224" y="90"/>
                  </a:lnTo>
                  <a:lnTo>
                    <a:pt x="230" y="107"/>
                  </a:lnTo>
                  <a:lnTo>
                    <a:pt x="244" y="115"/>
                  </a:lnTo>
                  <a:lnTo>
                    <a:pt x="248" y="12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2889" y="2688"/>
              <a:ext cx="14" cy="26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2" y="23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6" y="6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8" y="10"/>
                </a:cxn>
                <a:cxn ang="0">
                  <a:pos x="7" y="23"/>
                </a:cxn>
                <a:cxn ang="0">
                  <a:pos x="4" y="25"/>
                </a:cxn>
              </a:cxnLst>
              <a:rect l="0" t="0" r="r" b="b"/>
              <a:pathLst>
                <a:path w="14" h="26">
                  <a:moveTo>
                    <a:pt x="4" y="25"/>
                  </a:moveTo>
                  <a:lnTo>
                    <a:pt x="2" y="2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8" y="10"/>
                  </a:lnTo>
                  <a:lnTo>
                    <a:pt x="7" y="23"/>
                  </a:lnTo>
                  <a:lnTo>
                    <a:pt x="4" y="2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2889" y="2688"/>
              <a:ext cx="19" cy="32"/>
            </a:xfrm>
            <a:custGeom>
              <a:avLst/>
              <a:gdLst/>
              <a:ahLst/>
              <a:cxnLst>
                <a:cxn ang="0">
                  <a:pos x="6" y="31"/>
                </a:cxn>
                <a:cxn ang="0">
                  <a:pos x="3" y="2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8" y="8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8" y="5"/>
                </a:cxn>
                <a:cxn ang="0">
                  <a:pos x="11" y="12"/>
                </a:cxn>
                <a:cxn ang="0">
                  <a:pos x="9" y="28"/>
                </a:cxn>
                <a:cxn ang="0">
                  <a:pos x="6" y="31"/>
                </a:cxn>
              </a:cxnLst>
              <a:rect l="0" t="0" r="r" b="b"/>
              <a:pathLst>
                <a:path w="19" h="32">
                  <a:moveTo>
                    <a:pt x="6" y="31"/>
                  </a:moveTo>
                  <a:lnTo>
                    <a:pt x="3" y="2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8" y="5"/>
                  </a:lnTo>
                  <a:lnTo>
                    <a:pt x="11" y="12"/>
                  </a:lnTo>
                  <a:lnTo>
                    <a:pt x="9" y="28"/>
                  </a:lnTo>
                  <a:lnTo>
                    <a:pt x="6" y="3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2827" y="2545"/>
              <a:ext cx="100" cy="129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3" y="7"/>
                </a:cxn>
                <a:cxn ang="0">
                  <a:pos x="44" y="24"/>
                </a:cxn>
                <a:cxn ang="0">
                  <a:pos x="22" y="25"/>
                </a:cxn>
                <a:cxn ang="0">
                  <a:pos x="13" y="27"/>
                </a:cxn>
                <a:cxn ang="0">
                  <a:pos x="13" y="32"/>
                </a:cxn>
                <a:cxn ang="0">
                  <a:pos x="10" y="36"/>
                </a:cxn>
                <a:cxn ang="0">
                  <a:pos x="19" y="44"/>
                </a:cxn>
                <a:cxn ang="0">
                  <a:pos x="14" y="45"/>
                </a:cxn>
                <a:cxn ang="0">
                  <a:pos x="9" y="42"/>
                </a:cxn>
                <a:cxn ang="0">
                  <a:pos x="8" y="55"/>
                </a:cxn>
                <a:cxn ang="0">
                  <a:pos x="3" y="61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8" y="86"/>
                </a:cxn>
                <a:cxn ang="0">
                  <a:pos x="19" y="103"/>
                </a:cxn>
                <a:cxn ang="0">
                  <a:pos x="39" y="123"/>
                </a:cxn>
                <a:cxn ang="0">
                  <a:pos x="41" y="128"/>
                </a:cxn>
                <a:cxn ang="0">
                  <a:pos x="44" y="120"/>
                </a:cxn>
                <a:cxn ang="0">
                  <a:pos x="51" y="119"/>
                </a:cxn>
                <a:cxn ang="0">
                  <a:pos x="53" y="116"/>
                </a:cxn>
                <a:cxn ang="0">
                  <a:pos x="50" y="106"/>
                </a:cxn>
                <a:cxn ang="0">
                  <a:pos x="51" y="99"/>
                </a:cxn>
                <a:cxn ang="0">
                  <a:pos x="63" y="92"/>
                </a:cxn>
                <a:cxn ang="0">
                  <a:pos x="69" y="85"/>
                </a:cxn>
                <a:cxn ang="0">
                  <a:pos x="75" y="91"/>
                </a:cxn>
                <a:cxn ang="0">
                  <a:pos x="83" y="90"/>
                </a:cxn>
                <a:cxn ang="0">
                  <a:pos x="89" y="97"/>
                </a:cxn>
                <a:cxn ang="0">
                  <a:pos x="94" y="94"/>
                </a:cxn>
                <a:cxn ang="0">
                  <a:pos x="98" y="63"/>
                </a:cxn>
                <a:cxn ang="0">
                  <a:pos x="93" y="47"/>
                </a:cxn>
                <a:cxn ang="0">
                  <a:pos x="94" y="41"/>
                </a:cxn>
                <a:cxn ang="0">
                  <a:pos x="99" y="30"/>
                </a:cxn>
                <a:cxn ang="0">
                  <a:pos x="99" y="22"/>
                </a:cxn>
                <a:cxn ang="0">
                  <a:pos x="96" y="17"/>
                </a:cxn>
                <a:cxn ang="0">
                  <a:pos x="86" y="1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8" y="8"/>
                </a:cxn>
                <a:cxn ang="0">
                  <a:pos x="80" y="3"/>
                </a:cxn>
                <a:cxn ang="0">
                  <a:pos x="60" y="0"/>
                </a:cxn>
                <a:cxn ang="0">
                  <a:pos x="44" y="1"/>
                </a:cxn>
              </a:cxnLst>
              <a:rect l="0" t="0" r="r" b="b"/>
              <a:pathLst>
                <a:path w="100" h="129">
                  <a:moveTo>
                    <a:pt x="44" y="1"/>
                  </a:moveTo>
                  <a:lnTo>
                    <a:pt x="43" y="7"/>
                  </a:lnTo>
                  <a:lnTo>
                    <a:pt x="44" y="24"/>
                  </a:lnTo>
                  <a:lnTo>
                    <a:pt x="22" y="25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19" y="44"/>
                  </a:lnTo>
                  <a:lnTo>
                    <a:pt x="14" y="45"/>
                  </a:lnTo>
                  <a:lnTo>
                    <a:pt x="9" y="42"/>
                  </a:lnTo>
                  <a:lnTo>
                    <a:pt x="8" y="55"/>
                  </a:lnTo>
                  <a:lnTo>
                    <a:pt x="3" y="61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8" y="86"/>
                  </a:lnTo>
                  <a:lnTo>
                    <a:pt x="19" y="103"/>
                  </a:lnTo>
                  <a:lnTo>
                    <a:pt x="39" y="123"/>
                  </a:lnTo>
                  <a:lnTo>
                    <a:pt x="41" y="128"/>
                  </a:lnTo>
                  <a:lnTo>
                    <a:pt x="44" y="120"/>
                  </a:lnTo>
                  <a:lnTo>
                    <a:pt x="51" y="119"/>
                  </a:lnTo>
                  <a:lnTo>
                    <a:pt x="53" y="116"/>
                  </a:lnTo>
                  <a:lnTo>
                    <a:pt x="50" y="106"/>
                  </a:lnTo>
                  <a:lnTo>
                    <a:pt x="51" y="99"/>
                  </a:lnTo>
                  <a:lnTo>
                    <a:pt x="63" y="92"/>
                  </a:lnTo>
                  <a:lnTo>
                    <a:pt x="69" y="85"/>
                  </a:lnTo>
                  <a:lnTo>
                    <a:pt x="75" y="91"/>
                  </a:lnTo>
                  <a:lnTo>
                    <a:pt x="83" y="90"/>
                  </a:lnTo>
                  <a:lnTo>
                    <a:pt x="89" y="97"/>
                  </a:lnTo>
                  <a:lnTo>
                    <a:pt x="94" y="94"/>
                  </a:lnTo>
                  <a:lnTo>
                    <a:pt x="98" y="63"/>
                  </a:lnTo>
                  <a:lnTo>
                    <a:pt x="93" y="47"/>
                  </a:lnTo>
                  <a:lnTo>
                    <a:pt x="94" y="41"/>
                  </a:lnTo>
                  <a:lnTo>
                    <a:pt x="99" y="30"/>
                  </a:lnTo>
                  <a:lnTo>
                    <a:pt x="99" y="22"/>
                  </a:lnTo>
                  <a:lnTo>
                    <a:pt x="96" y="17"/>
                  </a:lnTo>
                  <a:lnTo>
                    <a:pt x="86" y="1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8" y="8"/>
                  </a:lnTo>
                  <a:lnTo>
                    <a:pt x="80" y="3"/>
                  </a:lnTo>
                  <a:lnTo>
                    <a:pt x="60" y="0"/>
                  </a:lnTo>
                  <a:lnTo>
                    <a:pt x="44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2827" y="2545"/>
              <a:ext cx="106" cy="134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5" y="7"/>
                </a:cxn>
                <a:cxn ang="0">
                  <a:pos x="47" y="25"/>
                </a:cxn>
                <a:cxn ang="0">
                  <a:pos x="23" y="26"/>
                </a:cxn>
                <a:cxn ang="0">
                  <a:pos x="14" y="28"/>
                </a:cxn>
                <a:cxn ang="0">
                  <a:pos x="14" y="33"/>
                </a:cxn>
                <a:cxn ang="0">
                  <a:pos x="11" y="38"/>
                </a:cxn>
                <a:cxn ang="0">
                  <a:pos x="20" y="46"/>
                </a:cxn>
                <a:cxn ang="0">
                  <a:pos x="15" y="47"/>
                </a:cxn>
                <a:cxn ang="0">
                  <a:pos x="10" y="43"/>
                </a:cxn>
                <a:cxn ang="0">
                  <a:pos x="9" y="57"/>
                </a:cxn>
                <a:cxn ang="0">
                  <a:pos x="4" y="63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9" y="90"/>
                </a:cxn>
                <a:cxn ang="0">
                  <a:pos x="20" y="107"/>
                </a:cxn>
                <a:cxn ang="0">
                  <a:pos x="41" y="128"/>
                </a:cxn>
                <a:cxn ang="0">
                  <a:pos x="44" y="133"/>
                </a:cxn>
                <a:cxn ang="0">
                  <a:pos x="46" y="124"/>
                </a:cxn>
                <a:cxn ang="0">
                  <a:pos x="54" y="123"/>
                </a:cxn>
                <a:cxn ang="0">
                  <a:pos x="56" y="121"/>
                </a:cxn>
                <a:cxn ang="0">
                  <a:pos x="53" y="110"/>
                </a:cxn>
                <a:cxn ang="0">
                  <a:pos x="54" y="103"/>
                </a:cxn>
                <a:cxn ang="0">
                  <a:pos x="67" y="96"/>
                </a:cxn>
                <a:cxn ang="0">
                  <a:pos x="73" y="88"/>
                </a:cxn>
                <a:cxn ang="0">
                  <a:pos x="79" y="94"/>
                </a:cxn>
                <a:cxn ang="0">
                  <a:pos x="88" y="93"/>
                </a:cxn>
                <a:cxn ang="0">
                  <a:pos x="94" y="100"/>
                </a:cxn>
                <a:cxn ang="0">
                  <a:pos x="100" y="98"/>
                </a:cxn>
                <a:cxn ang="0">
                  <a:pos x="104" y="65"/>
                </a:cxn>
                <a:cxn ang="0">
                  <a:pos x="99" y="48"/>
                </a:cxn>
                <a:cxn ang="0">
                  <a:pos x="100" y="42"/>
                </a:cxn>
                <a:cxn ang="0">
                  <a:pos x="105" y="31"/>
                </a:cxn>
                <a:cxn ang="0">
                  <a:pos x="105" y="23"/>
                </a:cxn>
                <a:cxn ang="0">
                  <a:pos x="101" y="18"/>
                </a:cxn>
                <a:cxn ang="0">
                  <a:pos x="91" y="15"/>
                </a:cxn>
                <a:cxn ang="0">
                  <a:pos x="86" y="25"/>
                </a:cxn>
                <a:cxn ang="0">
                  <a:pos x="83" y="23"/>
                </a:cxn>
                <a:cxn ang="0">
                  <a:pos x="83" y="8"/>
                </a:cxn>
                <a:cxn ang="0">
                  <a:pos x="85" y="3"/>
                </a:cxn>
                <a:cxn ang="0">
                  <a:pos x="64" y="0"/>
                </a:cxn>
                <a:cxn ang="0">
                  <a:pos x="47" y="1"/>
                </a:cxn>
              </a:cxnLst>
              <a:rect l="0" t="0" r="r" b="b"/>
              <a:pathLst>
                <a:path w="106" h="134">
                  <a:moveTo>
                    <a:pt x="47" y="1"/>
                  </a:moveTo>
                  <a:lnTo>
                    <a:pt x="45" y="7"/>
                  </a:lnTo>
                  <a:lnTo>
                    <a:pt x="47" y="25"/>
                  </a:lnTo>
                  <a:lnTo>
                    <a:pt x="23" y="26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1" y="38"/>
                  </a:lnTo>
                  <a:lnTo>
                    <a:pt x="20" y="46"/>
                  </a:lnTo>
                  <a:lnTo>
                    <a:pt x="15" y="47"/>
                  </a:lnTo>
                  <a:lnTo>
                    <a:pt x="10" y="43"/>
                  </a:lnTo>
                  <a:lnTo>
                    <a:pt x="9" y="57"/>
                  </a:lnTo>
                  <a:lnTo>
                    <a:pt x="4" y="63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9" y="90"/>
                  </a:lnTo>
                  <a:lnTo>
                    <a:pt x="20" y="107"/>
                  </a:lnTo>
                  <a:lnTo>
                    <a:pt x="41" y="128"/>
                  </a:lnTo>
                  <a:lnTo>
                    <a:pt x="44" y="133"/>
                  </a:lnTo>
                  <a:lnTo>
                    <a:pt x="46" y="124"/>
                  </a:lnTo>
                  <a:lnTo>
                    <a:pt x="54" y="123"/>
                  </a:lnTo>
                  <a:lnTo>
                    <a:pt x="56" y="121"/>
                  </a:lnTo>
                  <a:lnTo>
                    <a:pt x="53" y="110"/>
                  </a:lnTo>
                  <a:lnTo>
                    <a:pt x="54" y="103"/>
                  </a:lnTo>
                  <a:lnTo>
                    <a:pt x="67" y="96"/>
                  </a:lnTo>
                  <a:lnTo>
                    <a:pt x="73" y="88"/>
                  </a:lnTo>
                  <a:lnTo>
                    <a:pt x="79" y="94"/>
                  </a:lnTo>
                  <a:lnTo>
                    <a:pt x="88" y="93"/>
                  </a:lnTo>
                  <a:lnTo>
                    <a:pt x="94" y="100"/>
                  </a:lnTo>
                  <a:lnTo>
                    <a:pt x="100" y="98"/>
                  </a:lnTo>
                  <a:lnTo>
                    <a:pt x="104" y="65"/>
                  </a:lnTo>
                  <a:lnTo>
                    <a:pt x="99" y="48"/>
                  </a:lnTo>
                  <a:lnTo>
                    <a:pt x="100" y="42"/>
                  </a:lnTo>
                  <a:lnTo>
                    <a:pt x="105" y="31"/>
                  </a:lnTo>
                  <a:lnTo>
                    <a:pt x="105" y="23"/>
                  </a:lnTo>
                  <a:lnTo>
                    <a:pt x="101" y="18"/>
                  </a:lnTo>
                  <a:lnTo>
                    <a:pt x="91" y="15"/>
                  </a:lnTo>
                  <a:lnTo>
                    <a:pt x="86" y="25"/>
                  </a:lnTo>
                  <a:lnTo>
                    <a:pt x="83" y="23"/>
                  </a:lnTo>
                  <a:lnTo>
                    <a:pt x="83" y="8"/>
                  </a:lnTo>
                  <a:lnTo>
                    <a:pt x="85" y="3"/>
                  </a:lnTo>
                  <a:lnTo>
                    <a:pt x="64" y="0"/>
                  </a:lnTo>
                  <a:lnTo>
                    <a:pt x="47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2871" y="2514"/>
              <a:ext cx="139" cy="184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25" y="7"/>
                </a:cxn>
                <a:cxn ang="0">
                  <a:pos x="114" y="0"/>
                </a:cxn>
                <a:cxn ang="0">
                  <a:pos x="107" y="2"/>
                </a:cxn>
                <a:cxn ang="0">
                  <a:pos x="100" y="7"/>
                </a:cxn>
                <a:cxn ang="0">
                  <a:pos x="91" y="18"/>
                </a:cxn>
                <a:cxn ang="0">
                  <a:pos x="91" y="39"/>
                </a:cxn>
                <a:cxn ang="0">
                  <a:pos x="89" y="44"/>
                </a:cxn>
                <a:cxn ang="0">
                  <a:pos x="81" y="37"/>
                </a:cxn>
                <a:cxn ang="0">
                  <a:pos x="65" y="33"/>
                </a:cxn>
                <a:cxn ang="0">
                  <a:pos x="39" y="33"/>
                </a:cxn>
                <a:cxn ang="0">
                  <a:pos x="37" y="38"/>
                </a:cxn>
                <a:cxn ang="0">
                  <a:pos x="37" y="52"/>
                </a:cxn>
                <a:cxn ang="0">
                  <a:pos x="41" y="54"/>
                </a:cxn>
                <a:cxn ang="0">
                  <a:pos x="45" y="45"/>
                </a:cxn>
                <a:cxn ang="0">
                  <a:pos x="55" y="47"/>
                </a:cxn>
                <a:cxn ang="0">
                  <a:pos x="59" y="52"/>
                </a:cxn>
                <a:cxn ang="0">
                  <a:pos x="59" y="60"/>
                </a:cxn>
                <a:cxn ang="0">
                  <a:pos x="54" y="71"/>
                </a:cxn>
                <a:cxn ang="0">
                  <a:pos x="53" y="77"/>
                </a:cxn>
                <a:cxn ang="0">
                  <a:pos x="58" y="94"/>
                </a:cxn>
                <a:cxn ang="0">
                  <a:pos x="54" y="125"/>
                </a:cxn>
                <a:cxn ang="0">
                  <a:pos x="49" y="128"/>
                </a:cxn>
                <a:cxn ang="0">
                  <a:pos x="43" y="121"/>
                </a:cxn>
                <a:cxn ang="0">
                  <a:pos x="34" y="122"/>
                </a:cxn>
                <a:cxn ang="0">
                  <a:pos x="28" y="116"/>
                </a:cxn>
                <a:cxn ang="0">
                  <a:pos x="22" y="124"/>
                </a:cxn>
                <a:cxn ang="0">
                  <a:pos x="10" y="131"/>
                </a:cxn>
                <a:cxn ang="0">
                  <a:pos x="9" y="137"/>
                </a:cxn>
                <a:cxn ang="0">
                  <a:pos x="12" y="148"/>
                </a:cxn>
                <a:cxn ang="0">
                  <a:pos x="10" y="150"/>
                </a:cxn>
                <a:cxn ang="0">
                  <a:pos x="3" y="151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11" y="171"/>
                </a:cxn>
                <a:cxn ang="0">
                  <a:pos x="16" y="183"/>
                </a:cxn>
                <a:cxn ang="0">
                  <a:pos x="25" y="177"/>
                </a:cxn>
                <a:cxn ang="0">
                  <a:pos x="26" y="171"/>
                </a:cxn>
                <a:cxn ang="0">
                  <a:pos x="30" y="169"/>
                </a:cxn>
                <a:cxn ang="0">
                  <a:pos x="33" y="170"/>
                </a:cxn>
                <a:cxn ang="0">
                  <a:pos x="35" y="174"/>
                </a:cxn>
                <a:cxn ang="0">
                  <a:pos x="40" y="178"/>
                </a:cxn>
                <a:cxn ang="0">
                  <a:pos x="44" y="177"/>
                </a:cxn>
                <a:cxn ang="0">
                  <a:pos x="49" y="170"/>
                </a:cxn>
                <a:cxn ang="0">
                  <a:pos x="58" y="168"/>
                </a:cxn>
                <a:cxn ang="0">
                  <a:pos x="59" y="176"/>
                </a:cxn>
                <a:cxn ang="0">
                  <a:pos x="62" y="177"/>
                </a:cxn>
                <a:cxn ang="0">
                  <a:pos x="70" y="174"/>
                </a:cxn>
                <a:cxn ang="0">
                  <a:pos x="87" y="158"/>
                </a:cxn>
                <a:cxn ang="0">
                  <a:pos x="93" y="144"/>
                </a:cxn>
                <a:cxn ang="0">
                  <a:pos x="94" y="128"/>
                </a:cxn>
                <a:cxn ang="0">
                  <a:pos x="96" y="120"/>
                </a:cxn>
                <a:cxn ang="0">
                  <a:pos x="104" y="107"/>
                </a:cxn>
                <a:cxn ang="0">
                  <a:pos x="122" y="91"/>
                </a:cxn>
                <a:cxn ang="0">
                  <a:pos x="127" y="37"/>
                </a:cxn>
                <a:cxn ang="0">
                  <a:pos x="136" y="14"/>
                </a:cxn>
                <a:cxn ang="0">
                  <a:pos x="138" y="0"/>
                </a:cxn>
              </a:cxnLst>
              <a:rect l="0" t="0" r="r" b="b"/>
              <a:pathLst>
                <a:path w="139" h="184">
                  <a:moveTo>
                    <a:pt x="138" y="0"/>
                  </a:moveTo>
                  <a:lnTo>
                    <a:pt x="125" y="7"/>
                  </a:lnTo>
                  <a:lnTo>
                    <a:pt x="114" y="0"/>
                  </a:lnTo>
                  <a:lnTo>
                    <a:pt x="107" y="2"/>
                  </a:lnTo>
                  <a:lnTo>
                    <a:pt x="100" y="7"/>
                  </a:lnTo>
                  <a:lnTo>
                    <a:pt x="91" y="18"/>
                  </a:lnTo>
                  <a:lnTo>
                    <a:pt x="91" y="39"/>
                  </a:lnTo>
                  <a:lnTo>
                    <a:pt x="89" y="44"/>
                  </a:lnTo>
                  <a:lnTo>
                    <a:pt x="81" y="37"/>
                  </a:lnTo>
                  <a:lnTo>
                    <a:pt x="65" y="33"/>
                  </a:lnTo>
                  <a:lnTo>
                    <a:pt x="39" y="33"/>
                  </a:lnTo>
                  <a:lnTo>
                    <a:pt x="37" y="38"/>
                  </a:lnTo>
                  <a:lnTo>
                    <a:pt x="37" y="52"/>
                  </a:lnTo>
                  <a:lnTo>
                    <a:pt x="41" y="54"/>
                  </a:lnTo>
                  <a:lnTo>
                    <a:pt x="45" y="45"/>
                  </a:lnTo>
                  <a:lnTo>
                    <a:pt x="55" y="47"/>
                  </a:lnTo>
                  <a:lnTo>
                    <a:pt x="59" y="52"/>
                  </a:lnTo>
                  <a:lnTo>
                    <a:pt x="59" y="60"/>
                  </a:lnTo>
                  <a:lnTo>
                    <a:pt x="54" y="71"/>
                  </a:lnTo>
                  <a:lnTo>
                    <a:pt x="53" y="77"/>
                  </a:lnTo>
                  <a:lnTo>
                    <a:pt x="58" y="94"/>
                  </a:lnTo>
                  <a:lnTo>
                    <a:pt x="54" y="125"/>
                  </a:lnTo>
                  <a:lnTo>
                    <a:pt x="49" y="128"/>
                  </a:lnTo>
                  <a:lnTo>
                    <a:pt x="43" y="121"/>
                  </a:lnTo>
                  <a:lnTo>
                    <a:pt x="34" y="122"/>
                  </a:lnTo>
                  <a:lnTo>
                    <a:pt x="28" y="116"/>
                  </a:lnTo>
                  <a:lnTo>
                    <a:pt x="22" y="124"/>
                  </a:lnTo>
                  <a:lnTo>
                    <a:pt x="10" y="131"/>
                  </a:lnTo>
                  <a:lnTo>
                    <a:pt x="9" y="137"/>
                  </a:lnTo>
                  <a:lnTo>
                    <a:pt x="12" y="148"/>
                  </a:lnTo>
                  <a:lnTo>
                    <a:pt x="10" y="150"/>
                  </a:lnTo>
                  <a:lnTo>
                    <a:pt x="3" y="151"/>
                  </a:lnTo>
                  <a:lnTo>
                    <a:pt x="0" y="160"/>
                  </a:lnTo>
                  <a:lnTo>
                    <a:pt x="4" y="162"/>
                  </a:lnTo>
                  <a:lnTo>
                    <a:pt x="11" y="171"/>
                  </a:lnTo>
                  <a:lnTo>
                    <a:pt x="16" y="183"/>
                  </a:lnTo>
                  <a:lnTo>
                    <a:pt x="25" y="177"/>
                  </a:lnTo>
                  <a:lnTo>
                    <a:pt x="26" y="171"/>
                  </a:lnTo>
                  <a:lnTo>
                    <a:pt x="30" y="169"/>
                  </a:lnTo>
                  <a:lnTo>
                    <a:pt x="33" y="170"/>
                  </a:lnTo>
                  <a:lnTo>
                    <a:pt x="35" y="174"/>
                  </a:lnTo>
                  <a:lnTo>
                    <a:pt x="40" y="178"/>
                  </a:lnTo>
                  <a:lnTo>
                    <a:pt x="44" y="177"/>
                  </a:lnTo>
                  <a:lnTo>
                    <a:pt x="49" y="170"/>
                  </a:lnTo>
                  <a:lnTo>
                    <a:pt x="58" y="168"/>
                  </a:lnTo>
                  <a:lnTo>
                    <a:pt x="59" y="176"/>
                  </a:lnTo>
                  <a:lnTo>
                    <a:pt x="62" y="177"/>
                  </a:lnTo>
                  <a:lnTo>
                    <a:pt x="70" y="174"/>
                  </a:lnTo>
                  <a:lnTo>
                    <a:pt x="87" y="158"/>
                  </a:lnTo>
                  <a:lnTo>
                    <a:pt x="93" y="144"/>
                  </a:lnTo>
                  <a:lnTo>
                    <a:pt x="94" y="128"/>
                  </a:lnTo>
                  <a:lnTo>
                    <a:pt x="96" y="120"/>
                  </a:lnTo>
                  <a:lnTo>
                    <a:pt x="104" y="107"/>
                  </a:lnTo>
                  <a:lnTo>
                    <a:pt x="122" y="91"/>
                  </a:lnTo>
                  <a:lnTo>
                    <a:pt x="127" y="37"/>
                  </a:lnTo>
                  <a:lnTo>
                    <a:pt x="136" y="14"/>
                  </a:lnTo>
                  <a:lnTo>
                    <a:pt x="13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3213" y="2641"/>
              <a:ext cx="28" cy="42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3" y="31"/>
                </a:cxn>
                <a:cxn ang="0">
                  <a:pos x="3" y="21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5" y="4"/>
                </a:cxn>
                <a:cxn ang="0">
                  <a:pos x="7" y="9"/>
                </a:cxn>
                <a:cxn ang="0">
                  <a:pos x="12" y="7"/>
                </a:cxn>
                <a:cxn ang="0">
                  <a:pos x="14" y="1"/>
                </a:cxn>
                <a:cxn ang="0">
                  <a:pos x="23" y="0"/>
                </a:cxn>
                <a:cxn ang="0">
                  <a:pos x="25" y="2"/>
                </a:cxn>
                <a:cxn ang="0">
                  <a:pos x="23" y="8"/>
                </a:cxn>
                <a:cxn ang="0">
                  <a:pos x="26" y="12"/>
                </a:cxn>
                <a:cxn ang="0">
                  <a:pos x="27" y="18"/>
                </a:cxn>
                <a:cxn ang="0">
                  <a:pos x="17" y="38"/>
                </a:cxn>
                <a:cxn ang="0">
                  <a:pos x="8" y="41"/>
                </a:cxn>
                <a:cxn ang="0">
                  <a:pos x="6" y="40"/>
                </a:cxn>
              </a:cxnLst>
              <a:rect l="0" t="0" r="r" b="b"/>
              <a:pathLst>
                <a:path w="28" h="42">
                  <a:moveTo>
                    <a:pt x="6" y="40"/>
                  </a:moveTo>
                  <a:lnTo>
                    <a:pt x="3" y="31"/>
                  </a:lnTo>
                  <a:lnTo>
                    <a:pt x="3" y="21"/>
                  </a:lnTo>
                  <a:lnTo>
                    <a:pt x="2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4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4" y="1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3" y="8"/>
                  </a:lnTo>
                  <a:lnTo>
                    <a:pt x="26" y="12"/>
                  </a:lnTo>
                  <a:lnTo>
                    <a:pt x="27" y="18"/>
                  </a:lnTo>
                  <a:lnTo>
                    <a:pt x="17" y="38"/>
                  </a:lnTo>
                  <a:lnTo>
                    <a:pt x="8" y="41"/>
                  </a:lnTo>
                  <a:lnTo>
                    <a:pt x="6" y="4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3213" y="2641"/>
              <a:ext cx="33" cy="47"/>
            </a:xfrm>
            <a:custGeom>
              <a:avLst/>
              <a:gdLst/>
              <a:ahLst/>
              <a:cxnLst>
                <a:cxn ang="0">
                  <a:pos x="7" y="45"/>
                </a:cxn>
                <a:cxn ang="0">
                  <a:pos x="4" y="34"/>
                </a:cxn>
                <a:cxn ang="0">
                  <a:pos x="4" y="23"/>
                </a:cxn>
                <a:cxn ang="0">
                  <a:pos x="3" y="14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7" y="1"/>
                </a:cxn>
                <a:cxn ang="0">
                  <a:pos x="27" y="0"/>
                </a:cxn>
                <a:cxn ang="0">
                  <a:pos x="29" y="2"/>
                </a:cxn>
                <a:cxn ang="0">
                  <a:pos x="27" y="9"/>
                </a:cxn>
                <a:cxn ang="0">
                  <a:pos x="31" y="14"/>
                </a:cxn>
                <a:cxn ang="0">
                  <a:pos x="32" y="20"/>
                </a:cxn>
                <a:cxn ang="0">
                  <a:pos x="20" y="42"/>
                </a:cxn>
                <a:cxn ang="0">
                  <a:pos x="10" y="46"/>
                </a:cxn>
                <a:cxn ang="0">
                  <a:pos x="7" y="45"/>
                </a:cxn>
              </a:cxnLst>
              <a:rect l="0" t="0" r="r" b="b"/>
              <a:pathLst>
                <a:path w="33" h="47">
                  <a:moveTo>
                    <a:pt x="7" y="45"/>
                  </a:moveTo>
                  <a:lnTo>
                    <a:pt x="4" y="34"/>
                  </a:lnTo>
                  <a:lnTo>
                    <a:pt x="4" y="23"/>
                  </a:lnTo>
                  <a:lnTo>
                    <a:pt x="3" y="14"/>
                  </a:lnTo>
                  <a:lnTo>
                    <a:pt x="0" y="8"/>
                  </a:lnTo>
                  <a:lnTo>
                    <a:pt x="3" y="4"/>
                  </a:lnTo>
                  <a:lnTo>
                    <a:pt x="5" y="5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7" y="9"/>
                  </a:lnTo>
                  <a:lnTo>
                    <a:pt x="31" y="14"/>
                  </a:lnTo>
                  <a:lnTo>
                    <a:pt x="32" y="20"/>
                  </a:lnTo>
                  <a:lnTo>
                    <a:pt x="20" y="42"/>
                  </a:lnTo>
                  <a:lnTo>
                    <a:pt x="10" y="46"/>
                  </a:lnTo>
                  <a:lnTo>
                    <a:pt x="7" y="4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2889" y="2688"/>
              <a:ext cx="14" cy="26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2" y="23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6" y="6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4"/>
                </a:cxn>
                <a:cxn ang="0">
                  <a:pos x="8" y="10"/>
                </a:cxn>
                <a:cxn ang="0">
                  <a:pos x="7" y="23"/>
                </a:cxn>
                <a:cxn ang="0">
                  <a:pos x="4" y="25"/>
                </a:cxn>
              </a:cxnLst>
              <a:rect l="0" t="0" r="r" b="b"/>
              <a:pathLst>
                <a:path w="14" h="26">
                  <a:moveTo>
                    <a:pt x="4" y="25"/>
                  </a:moveTo>
                  <a:lnTo>
                    <a:pt x="2" y="2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4"/>
                  </a:lnTo>
                  <a:lnTo>
                    <a:pt x="8" y="10"/>
                  </a:lnTo>
                  <a:lnTo>
                    <a:pt x="7" y="23"/>
                  </a:lnTo>
                  <a:lnTo>
                    <a:pt x="4" y="2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2889" y="2688"/>
              <a:ext cx="19" cy="32"/>
            </a:xfrm>
            <a:custGeom>
              <a:avLst/>
              <a:gdLst/>
              <a:ahLst/>
              <a:cxnLst>
                <a:cxn ang="0">
                  <a:pos x="6" y="31"/>
                </a:cxn>
                <a:cxn ang="0">
                  <a:pos x="3" y="28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8" y="8"/>
                </a:cxn>
                <a:cxn ang="0">
                  <a:pos x="10" y="2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8" y="5"/>
                </a:cxn>
                <a:cxn ang="0">
                  <a:pos x="11" y="12"/>
                </a:cxn>
                <a:cxn ang="0">
                  <a:pos x="9" y="28"/>
                </a:cxn>
                <a:cxn ang="0">
                  <a:pos x="6" y="31"/>
                </a:cxn>
              </a:cxnLst>
              <a:rect l="0" t="0" r="r" b="b"/>
              <a:pathLst>
                <a:path w="19" h="32">
                  <a:moveTo>
                    <a:pt x="6" y="31"/>
                  </a:moveTo>
                  <a:lnTo>
                    <a:pt x="3" y="2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8" y="5"/>
                  </a:lnTo>
                  <a:lnTo>
                    <a:pt x="11" y="12"/>
                  </a:lnTo>
                  <a:lnTo>
                    <a:pt x="9" y="28"/>
                  </a:lnTo>
                  <a:lnTo>
                    <a:pt x="6" y="3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2838" y="2546"/>
              <a:ext cx="33" cy="2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5" y="1"/>
                </a:cxn>
                <a:cxn ang="0">
                  <a:pos x="3" y="12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3" y="22"/>
                </a:cxn>
                <a:cxn ang="0">
                  <a:pos x="11" y="20"/>
                </a:cxn>
                <a:cxn ang="0">
                  <a:pos x="32" y="19"/>
                </a:cxn>
                <a:cxn ang="0">
                  <a:pos x="30" y="5"/>
                </a:cxn>
                <a:cxn ang="0">
                  <a:pos x="32" y="0"/>
                </a:cxn>
              </a:cxnLst>
              <a:rect l="0" t="0" r="r" b="b"/>
              <a:pathLst>
                <a:path w="33" h="23">
                  <a:moveTo>
                    <a:pt x="32" y="0"/>
                  </a:moveTo>
                  <a:lnTo>
                    <a:pt x="5" y="1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11" y="20"/>
                  </a:lnTo>
                  <a:lnTo>
                    <a:pt x="32" y="19"/>
                  </a:lnTo>
                  <a:lnTo>
                    <a:pt x="30" y="5"/>
                  </a:lnTo>
                  <a:lnTo>
                    <a:pt x="3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2838" y="2546"/>
              <a:ext cx="38" cy="2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" y="2"/>
                </a:cxn>
                <a:cxn ang="0">
                  <a:pos x="4" y="14"/>
                </a:cxn>
                <a:cxn ang="0">
                  <a:pos x="0" y="21"/>
                </a:cxn>
                <a:cxn ang="0">
                  <a:pos x="5" y="24"/>
                </a:cxn>
                <a:cxn ang="0">
                  <a:pos x="4" y="26"/>
                </a:cxn>
                <a:cxn ang="0">
                  <a:pos x="13" y="23"/>
                </a:cxn>
                <a:cxn ang="0">
                  <a:pos x="37" y="23"/>
                </a:cxn>
                <a:cxn ang="0">
                  <a:pos x="35" y="6"/>
                </a:cxn>
                <a:cxn ang="0">
                  <a:pos x="37" y="0"/>
                </a:cxn>
              </a:cxnLst>
              <a:rect l="0" t="0" r="r" b="b"/>
              <a:pathLst>
                <a:path w="38" h="27">
                  <a:moveTo>
                    <a:pt x="37" y="0"/>
                  </a:moveTo>
                  <a:lnTo>
                    <a:pt x="6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4" y="26"/>
                  </a:lnTo>
                  <a:lnTo>
                    <a:pt x="13" y="23"/>
                  </a:lnTo>
                  <a:lnTo>
                    <a:pt x="37" y="23"/>
                  </a:lnTo>
                  <a:lnTo>
                    <a:pt x="35" y="6"/>
                  </a:lnTo>
                  <a:lnTo>
                    <a:pt x="37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345"/>
            <p:cNvSpPr>
              <a:spLocks/>
            </p:cNvSpPr>
            <p:nvPr/>
          </p:nvSpPr>
          <p:spPr bwMode="auto">
            <a:xfrm>
              <a:off x="3154" y="3203"/>
              <a:ext cx="39" cy="40"/>
            </a:xfrm>
            <a:custGeom>
              <a:avLst/>
              <a:gdLst/>
              <a:ahLst/>
              <a:cxnLst>
                <a:cxn ang="0">
                  <a:pos x="37" y="15"/>
                </a:cxn>
                <a:cxn ang="0">
                  <a:pos x="38" y="18"/>
                </a:cxn>
                <a:cxn ang="0">
                  <a:pos x="30" y="29"/>
                </a:cxn>
                <a:cxn ang="0">
                  <a:pos x="21" y="33"/>
                </a:cxn>
                <a:cxn ang="0">
                  <a:pos x="15" y="38"/>
                </a:cxn>
                <a:cxn ang="0">
                  <a:pos x="11" y="39"/>
                </a:cxn>
                <a:cxn ang="0">
                  <a:pos x="6" y="34"/>
                </a:cxn>
                <a:cxn ang="0">
                  <a:pos x="0" y="22"/>
                </a:cxn>
                <a:cxn ang="0">
                  <a:pos x="10" y="8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0" y="2"/>
                </a:cxn>
                <a:cxn ang="0">
                  <a:pos x="37" y="15"/>
                </a:cxn>
              </a:cxnLst>
              <a:rect l="0" t="0" r="r" b="b"/>
              <a:pathLst>
                <a:path w="39" h="40">
                  <a:moveTo>
                    <a:pt x="37" y="15"/>
                  </a:moveTo>
                  <a:lnTo>
                    <a:pt x="38" y="18"/>
                  </a:lnTo>
                  <a:lnTo>
                    <a:pt x="30" y="29"/>
                  </a:lnTo>
                  <a:lnTo>
                    <a:pt x="21" y="33"/>
                  </a:lnTo>
                  <a:lnTo>
                    <a:pt x="15" y="38"/>
                  </a:lnTo>
                  <a:lnTo>
                    <a:pt x="11" y="39"/>
                  </a:lnTo>
                  <a:lnTo>
                    <a:pt x="6" y="34"/>
                  </a:lnTo>
                  <a:lnTo>
                    <a:pt x="0" y="22"/>
                  </a:lnTo>
                  <a:lnTo>
                    <a:pt x="10" y="8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0" y="2"/>
                  </a:lnTo>
                  <a:lnTo>
                    <a:pt x="37" y="1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3154" y="3203"/>
              <a:ext cx="45" cy="46"/>
            </a:xfrm>
            <a:custGeom>
              <a:avLst/>
              <a:gdLst/>
              <a:ahLst/>
              <a:cxnLst>
                <a:cxn ang="0">
                  <a:pos x="43" y="18"/>
                </a:cxn>
                <a:cxn ang="0">
                  <a:pos x="44" y="20"/>
                </a:cxn>
                <a:cxn ang="0">
                  <a:pos x="35" y="34"/>
                </a:cxn>
                <a:cxn ang="0">
                  <a:pos x="24" y="38"/>
                </a:cxn>
                <a:cxn ang="0">
                  <a:pos x="17" y="44"/>
                </a:cxn>
                <a:cxn ang="0">
                  <a:pos x="13" y="45"/>
                </a:cxn>
                <a:cxn ang="0">
                  <a:pos x="6" y="39"/>
                </a:cxn>
                <a:cxn ang="0">
                  <a:pos x="0" y="26"/>
                </a:cxn>
                <a:cxn ang="0">
                  <a:pos x="11" y="10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35" y="3"/>
                </a:cxn>
                <a:cxn ang="0">
                  <a:pos x="43" y="18"/>
                </a:cxn>
              </a:cxnLst>
              <a:rect l="0" t="0" r="r" b="b"/>
              <a:pathLst>
                <a:path w="45" h="46">
                  <a:moveTo>
                    <a:pt x="43" y="18"/>
                  </a:moveTo>
                  <a:lnTo>
                    <a:pt x="44" y="20"/>
                  </a:lnTo>
                  <a:lnTo>
                    <a:pt x="35" y="34"/>
                  </a:lnTo>
                  <a:lnTo>
                    <a:pt x="24" y="38"/>
                  </a:lnTo>
                  <a:lnTo>
                    <a:pt x="17" y="44"/>
                  </a:lnTo>
                  <a:lnTo>
                    <a:pt x="13" y="45"/>
                  </a:lnTo>
                  <a:lnTo>
                    <a:pt x="6" y="39"/>
                  </a:lnTo>
                  <a:lnTo>
                    <a:pt x="0" y="26"/>
                  </a:lnTo>
                  <a:lnTo>
                    <a:pt x="11" y="10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5" y="3"/>
                  </a:lnTo>
                  <a:lnTo>
                    <a:pt x="43" y="1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3227" y="3144"/>
              <a:ext cx="18" cy="28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7" y="2"/>
                </a:cxn>
                <a:cxn ang="0">
                  <a:pos x="15" y="5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7"/>
                </a:cxn>
                <a:cxn ang="0">
                  <a:pos x="2" y="26"/>
                </a:cxn>
                <a:cxn ang="0">
                  <a:pos x="8" y="27"/>
                </a:cxn>
                <a:cxn ang="0">
                  <a:pos x="12" y="27"/>
                </a:cxn>
                <a:cxn ang="0">
                  <a:pos x="17" y="19"/>
                </a:cxn>
              </a:cxnLst>
              <a:rect l="0" t="0" r="r" b="b"/>
              <a:pathLst>
                <a:path w="18" h="28">
                  <a:moveTo>
                    <a:pt x="17" y="19"/>
                  </a:moveTo>
                  <a:lnTo>
                    <a:pt x="17" y="2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7" y="1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3227" y="3144"/>
              <a:ext cx="24" cy="33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23" y="2"/>
                </a:cxn>
                <a:cxn ang="0">
                  <a:pos x="20" y="5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20"/>
                </a:cxn>
                <a:cxn ang="0">
                  <a:pos x="3" y="31"/>
                </a:cxn>
                <a:cxn ang="0">
                  <a:pos x="11" y="32"/>
                </a:cxn>
                <a:cxn ang="0">
                  <a:pos x="16" y="32"/>
                </a:cxn>
                <a:cxn ang="0">
                  <a:pos x="23" y="22"/>
                </a:cxn>
              </a:cxnLst>
              <a:rect l="0" t="0" r="r" b="b"/>
              <a:pathLst>
                <a:path w="24" h="33">
                  <a:moveTo>
                    <a:pt x="23" y="22"/>
                  </a:moveTo>
                  <a:lnTo>
                    <a:pt x="23" y="2"/>
                  </a:lnTo>
                  <a:lnTo>
                    <a:pt x="20" y="5"/>
                  </a:lnTo>
                  <a:lnTo>
                    <a:pt x="13" y="0"/>
                  </a:lnTo>
                  <a:lnTo>
                    <a:pt x="7" y="3"/>
                  </a:lnTo>
                  <a:lnTo>
                    <a:pt x="0" y="20"/>
                  </a:lnTo>
                  <a:lnTo>
                    <a:pt x="3" y="31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23" y="2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2500" y="2363"/>
              <a:ext cx="113" cy="13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13" y="28"/>
                </a:cxn>
                <a:cxn ang="0">
                  <a:pos x="15" y="35"/>
                </a:cxn>
                <a:cxn ang="0">
                  <a:pos x="15" y="41"/>
                </a:cxn>
                <a:cxn ang="0">
                  <a:pos x="11" y="46"/>
                </a:cxn>
                <a:cxn ang="0">
                  <a:pos x="5" y="51"/>
                </a:cxn>
                <a:cxn ang="0">
                  <a:pos x="10" y="55"/>
                </a:cxn>
                <a:cxn ang="0">
                  <a:pos x="1" y="66"/>
                </a:cxn>
                <a:cxn ang="0">
                  <a:pos x="5" y="75"/>
                </a:cxn>
                <a:cxn ang="0">
                  <a:pos x="0" y="88"/>
                </a:cxn>
                <a:cxn ang="0">
                  <a:pos x="15" y="99"/>
                </a:cxn>
                <a:cxn ang="0">
                  <a:pos x="21" y="112"/>
                </a:cxn>
                <a:cxn ang="0">
                  <a:pos x="18" y="130"/>
                </a:cxn>
                <a:cxn ang="0">
                  <a:pos x="44" y="122"/>
                </a:cxn>
                <a:cxn ang="0">
                  <a:pos x="85" y="114"/>
                </a:cxn>
                <a:cxn ang="0">
                  <a:pos x="102" y="114"/>
                </a:cxn>
                <a:cxn ang="0">
                  <a:pos x="106" y="106"/>
                </a:cxn>
                <a:cxn ang="0">
                  <a:pos x="98" y="85"/>
                </a:cxn>
                <a:cxn ang="0">
                  <a:pos x="103" y="72"/>
                </a:cxn>
                <a:cxn ang="0">
                  <a:pos x="112" y="51"/>
                </a:cxn>
                <a:cxn ang="0">
                  <a:pos x="106" y="33"/>
                </a:cxn>
                <a:cxn ang="0">
                  <a:pos x="108" y="25"/>
                </a:cxn>
                <a:cxn ang="0">
                  <a:pos x="98" y="15"/>
                </a:cxn>
                <a:cxn ang="0">
                  <a:pos x="90" y="15"/>
                </a:cxn>
                <a:cxn ang="0">
                  <a:pos x="76" y="22"/>
                </a:cxn>
                <a:cxn ang="0">
                  <a:pos x="70" y="20"/>
                </a:cxn>
                <a:cxn ang="0">
                  <a:pos x="62" y="8"/>
                </a:cxn>
                <a:cxn ang="0">
                  <a:pos x="54" y="5"/>
                </a:cxn>
                <a:cxn ang="0">
                  <a:pos x="46" y="9"/>
                </a:cxn>
                <a:cxn ang="0">
                  <a:pos x="42" y="0"/>
                </a:cxn>
                <a:cxn ang="0">
                  <a:pos x="38" y="3"/>
                </a:cxn>
                <a:cxn ang="0">
                  <a:pos x="34" y="7"/>
                </a:cxn>
                <a:cxn ang="0">
                  <a:pos x="27" y="12"/>
                </a:cxn>
                <a:cxn ang="0">
                  <a:pos x="21" y="9"/>
                </a:cxn>
                <a:cxn ang="0">
                  <a:pos x="11" y="10"/>
                </a:cxn>
              </a:cxnLst>
              <a:rect l="0" t="0" r="r" b="b"/>
              <a:pathLst>
                <a:path w="113" h="133">
                  <a:moveTo>
                    <a:pt x="11" y="10"/>
                  </a:moveTo>
                  <a:lnTo>
                    <a:pt x="8" y="1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2" y="32"/>
                  </a:lnTo>
                  <a:lnTo>
                    <a:pt x="15" y="35"/>
                  </a:lnTo>
                  <a:lnTo>
                    <a:pt x="11" y="40"/>
                  </a:lnTo>
                  <a:lnTo>
                    <a:pt x="15" y="41"/>
                  </a:lnTo>
                  <a:lnTo>
                    <a:pt x="15" y="49"/>
                  </a:lnTo>
                  <a:lnTo>
                    <a:pt x="11" y="46"/>
                  </a:lnTo>
                  <a:lnTo>
                    <a:pt x="5" y="47"/>
                  </a:lnTo>
                  <a:lnTo>
                    <a:pt x="5" y="51"/>
                  </a:lnTo>
                  <a:lnTo>
                    <a:pt x="9" y="52"/>
                  </a:lnTo>
                  <a:lnTo>
                    <a:pt x="10" y="55"/>
                  </a:lnTo>
                  <a:lnTo>
                    <a:pt x="7" y="66"/>
                  </a:lnTo>
                  <a:lnTo>
                    <a:pt x="1" y="66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4" y="81"/>
                  </a:lnTo>
                  <a:lnTo>
                    <a:pt x="0" y="88"/>
                  </a:lnTo>
                  <a:lnTo>
                    <a:pt x="11" y="91"/>
                  </a:lnTo>
                  <a:lnTo>
                    <a:pt x="15" y="99"/>
                  </a:lnTo>
                  <a:lnTo>
                    <a:pt x="21" y="100"/>
                  </a:lnTo>
                  <a:lnTo>
                    <a:pt x="21" y="112"/>
                  </a:lnTo>
                  <a:lnTo>
                    <a:pt x="18" y="117"/>
                  </a:lnTo>
                  <a:lnTo>
                    <a:pt x="18" y="130"/>
                  </a:lnTo>
                  <a:lnTo>
                    <a:pt x="24" y="132"/>
                  </a:lnTo>
                  <a:lnTo>
                    <a:pt x="44" y="122"/>
                  </a:lnTo>
                  <a:lnTo>
                    <a:pt x="68" y="116"/>
                  </a:lnTo>
                  <a:lnTo>
                    <a:pt x="85" y="114"/>
                  </a:lnTo>
                  <a:lnTo>
                    <a:pt x="99" y="117"/>
                  </a:lnTo>
                  <a:lnTo>
                    <a:pt x="102" y="114"/>
                  </a:lnTo>
                  <a:lnTo>
                    <a:pt x="107" y="115"/>
                  </a:lnTo>
                  <a:lnTo>
                    <a:pt x="106" y="106"/>
                  </a:lnTo>
                  <a:lnTo>
                    <a:pt x="102" y="102"/>
                  </a:lnTo>
                  <a:lnTo>
                    <a:pt x="98" y="85"/>
                  </a:lnTo>
                  <a:lnTo>
                    <a:pt x="98" y="78"/>
                  </a:lnTo>
                  <a:lnTo>
                    <a:pt x="103" y="72"/>
                  </a:lnTo>
                  <a:lnTo>
                    <a:pt x="107" y="56"/>
                  </a:lnTo>
                  <a:lnTo>
                    <a:pt x="112" y="51"/>
                  </a:lnTo>
                  <a:lnTo>
                    <a:pt x="109" y="35"/>
                  </a:lnTo>
                  <a:lnTo>
                    <a:pt x="106" y="33"/>
                  </a:lnTo>
                  <a:lnTo>
                    <a:pt x="108" y="30"/>
                  </a:lnTo>
                  <a:lnTo>
                    <a:pt x="108" y="25"/>
                  </a:lnTo>
                  <a:lnTo>
                    <a:pt x="104" y="25"/>
                  </a:lnTo>
                  <a:lnTo>
                    <a:pt x="98" y="15"/>
                  </a:lnTo>
                  <a:lnTo>
                    <a:pt x="96" y="17"/>
                  </a:lnTo>
                  <a:lnTo>
                    <a:pt x="90" y="15"/>
                  </a:lnTo>
                  <a:lnTo>
                    <a:pt x="79" y="19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0" y="20"/>
                  </a:lnTo>
                  <a:lnTo>
                    <a:pt x="66" y="17"/>
                  </a:lnTo>
                  <a:lnTo>
                    <a:pt x="62" y="8"/>
                  </a:lnTo>
                  <a:lnTo>
                    <a:pt x="57" y="9"/>
                  </a:lnTo>
                  <a:lnTo>
                    <a:pt x="54" y="5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3"/>
                  </a:lnTo>
                  <a:lnTo>
                    <a:pt x="35" y="1"/>
                  </a:lnTo>
                  <a:lnTo>
                    <a:pt x="34" y="7"/>
                  </a:lnTo>
                  <a:lnTo>
                    <a:pt x="29" y="8"/>
                  </a:lnTo>
                  <a:lnTo>
                    <a:pt x="27" y="12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1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2500" y="2363"/>
              <a:ext cx="118" cy="138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13" y="29"/>
                </a:cxn>
                <a:cxn ang="0">
                  <a:pos x="15" y="36"/>
                </a:cxn>
                <a:cxn ang="0">
                  <a:pos x="15" y="42"/>
                </a:cxn>
                <a:cxn ang="0">
                  <a:pos x="12" y="48"/>
                </a:cxn>
                <a:cxn ang="0">
                  <a:pos x="5" y="53"/>
                </a:cxn>
                <a:cxn ang="0">
                  <a:pos x="11" y="57"/>
                </a:cxn>
                <a:cxn ang="0">
                  <a:pos x="1" y="68"/>
                </a:cxn>
                <a:cxn ang="0">
                  <a:pos x="5" y="78"/>
                </a:cxn>
                <a:cxn ang="0">
                  <a:pos x="0" y="91"/>
                </a:cxn>
                <a:cxn ang="0">
                  <a:pos x="15" y="103"/>
                </a:cxn>
                <a:cxn ang="0">
                  <a:pos x="22" y="116"/>
                </a:cxn>
                <a:cxn ang="0">
                  <a:pos x="19" y="135"/>
                </a:cxn>
                <a:cxn ang="0">
                  <a:pos x="46" y="126"/>
                </a:cxn>
                <a:cxn ang="0">
                  <a:pos x="89" y="118"/>
                </a:cxn>
                <a:cxn ang="0">
                  <a:pos x="106" y="118"/>
                </a:cxn>
                <a:cxn ang="0">
                  <a:pos x="111" y="110"/>
                </a:cxn>
                <a:cxn ang="0">
                  <a:pos x="103" y="88"/>
                </a:cxn>
                <a:cxn ang="0">
                  <a:pos x="107" y="74"/>
                </a:cxn>
                <a:cxn ang="0">
                  <a:pos x="117" y="53"/>
                </a:cxn>
                <a:cxn ang="0">
                  <a:pos x="111" y="34"/>
                </a:cxn>
                <a:cxn ang="0">
                  <a:pos x="113" y="26"/>
                </a:cxn>
                <a:cxn ang="0">
                  <a:pos x="103" y="16"/>
                </a:cxn>
                <a:cxn ang="0">
                  <a:pos x="94" y="16"/>
                </a:cxn>
                <a:cxn ang="0">
                  <a:pos x="79" y="23"/>
                </a:cxn>
                <a:cxn ang="0">
                  <a:pos x="73" y="21"/>
                </a:cxn>
                <a:cxn ang="0">
                  <a:pos x="64" y="8"/>
                </a:cxn>
                <a:cxn ang="0">
                  <a:pos x="56" y="5"/>
                </a:cxn>
                <a:cxn ang="0">
                  <a:pos x="48" y="10"/>
                </a:cxn>
                <a:cxn ang="0">
                  <a:pos x="44" y="0"/>
                </a:cxn>
                <a:cxn ang="0">
                  <a:pos x="39" y="3"/>
                </a:cxn>
                <a:cxn ang="0">
                  <a:pos x="36" y="7"/>
                </a:cxn>
                <a:cxn ang="0">
                  <a:pos x="29" y="12"/>
                </a:cxn>
                <a:cxn ang="0">
                  <a:pos x="22" y="10"/>
                </a:cxn>
                <a:cxn ang="0">
                  <a:pos x="12" y="11"/>
                </a:cxn>
              </a:cxnLst>
              <a:rect l="0" t="0" r="r" b="b"/>
              <a:pathLst>
                <a:path w="118" h="138">
                  <a:moveTo>
                    <a:pt x="12" y="11"/>
                  </a:moveTo>
                  <a:lnTo>
                    <a:pt x="8" y="17"/>
                  </a:lnTo>
                  <a:lnTo>
                    <a:pt x="8" y="27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5" y="36"/>
                  </a:lnTo>
                  <a:lnTo>
                    <a:pt x="12" y="42"/>
                  </a:lnTo>
                  <a:lnTo>
                    <a:pt x="15" y="42"/>
                  </a:lnTo>
                  <a:lnTo>
                    <a:pt x="16" y="51"/>
                  </a:lnTo>
                  <a:lnTo>
                    <a:pt x="12" y="48"/>
                  </a:lnTo>
                  <a:lnTo>
                    <a:pt x="5" y="49"/>
                  </a:lnTo>
                  <a:lnTo>
                    <a:pt x="5" y="53"/>
                  </a:lnTo>
                  <a:lnTo>
                    <a:pt x="10" y="54"/>
                  </a:lnTo>
                  <a:lnTo>
                    <a:pt x="11" y="57"/>
                  </a:lnTo>
                  <a:lnTo>
                    <a:pt x="7" y="68"/>
                  </a:lnTo>
                  <a:lnTo>
                    <a:pt x="1" y="68"/>
                  </a:lnTo>
                  <a:lnTo>
                    <a:pt x="2" y="74"/>
                  </a:lnTo>
                  <a:lnTo>
                    <a:pt x="5" y="78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12" y="95"/>
                  </a:lnTo>
                  <a:lnTo>
                    <a:pt x="15" y="103"/>
                  </a:lnTo>
                  <a:lnTo>
                    <a:pt x="21" y="104"/>
                  </a:lnTo>
                  <a:lnTo>
                    <a:pt x="22" y="116"/>
                  </a:lnTo>
                  <a:lnTo>
                    <a:pt x="19" y="121"/>
                  </a:lnTo>
                  <a:lnTo>
                    <a:pt x="19" y="135"/>
                  </a:lnTo>
                  <a:lnTo>
                    <a:pt x="25" y="137"/>
                  </a:lnTo>
                  <a:lnTo>
                    <a:pt x="46" y="126"/>
                  </a:lnTo>
                  <a:lnTo>
                    <a:pt x="71" y="120"/>
                  </a:lnTo>
                  <a:lnTo>
                    <a:pt x="89" y="118"/>
                  </a:lnTo>
                  <a:lnTo>
                    <a:pt x="104" y="121"/>
                  </a:lnTo>
                  <a:lnTo>
                    <a:pt x="106" y="118"/>
                  </a:lnTo>
                  <a:lnTo>
                    <a:pt x="112" y="119"/>
                  </a:lnTo>
                  <a:lnTo>
                    <a:pt x="111" y="110"/>
                  </a:lnTo>
                  <a:lnTo>
                    <a:pt x="106" y="106"/>
                  </a:lnTo>
                  <a:lnTo>
                    <a:pt x="103" y="88"/>
                  </a:lnTo>
                  <a:lnTo>
                    <a:pt x="103" y="81"/>
                  </a:lnTo>
                  <a:lnTo>
                    <a:pt x="107" y="74"/>
                  </a:lnTo>
                  <a:lnTo>
                    <a:pt x="112" y="58"/>
                  </a:lnTo>
                  <a:lnTo>
                    <a:pt x="117" y="53"/>
                  </a:lnTo>
                  <a:lnTo>
                    <a:pt x="113" y="36"/>
                  </a:lnTo>
                  <a:lnTo>
                    <a:pt x="111" y="34"/>
                  </a:lnTo>
                  <a:lnTo>
                    <a:pt x="113" y="31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3" y="16"/>
                  </a:lnTo>
                  <a:lnTo>
                    <a:pt x="100" y="18"/>
                  </a:lnTo>
                  <a:lnTo>
                    <a:pt x="94" y="16"/>
                  </a:lnTo>
                  <a:lnTo>
                    <a:pt x="82" y="19"/>
                  </a:lnTo>
                  <a:lnTo>
                    <a:pt x="79" y="23"/>
                  </a:lnTo>
                  <a:lnTo>
                    <a:pt x="77" y="20"/>
                  </a:lnTo>
                  <a:lnTo>
                    <a:pt x="73" y="21"/>
                  </a:lnTo>
                  <a:lnTo>
                    <a:pt x="69" y="18"/>
                  </a:lnTo>
                  <a:lnTo>
                    <a:pt x="64" y="8"/>
                  </a:lnTo>
                  <a:lnTo>
                    <a:pt x="60" y="9"/>
                  </a:lnTo>
                  <a:lnTo>
                    <a:pt x="56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6" y="1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3"/>
                  </a:lnTo>
                  <a:lnTo>
                    <a:pt x="37" y="1"/>
                  </a:lnTo>
                  <a:lnTo>
                    <a:pt x="36" y="7"/>
                  </a:lnTo>
                  <a:lnTo>
                    <a:pt x="30" y="8"/>
                  </a:lnTo>
                  <a:lnTo>
                    <a:pt x="29" y="12"/>
                  </a:lnTo>
                  <a:lnTo>
                    <a:pt x="25" y="9"/>
                  </a:lnTo>
                  <a:lnTo>
                    <a:pt x="22" y="10"/>
                  </a:lnTo>
                  <a:lnTo>
                    <a:pt x="20" y="5"/>
                  </a:lnTo>
                  <a:lnTo>
                    <a:pt x="12" y="1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2676" y="2327"/>
              <a:ext cx="53" cy="129"/>
            </a:xfrm>
            <a:custGeom>
              <a:avLst/>
              <a:gdLst/>
              <a:ahLst/>
              <a:cxnLst>
                <a:cxn ang="0">
                  <a:pos x="21" y="128"/>
                </a:cxn>
                <a:cxn ang="0">
                  <a:pos x="19" y="127"/>
                </a:cxn>
                <a:cxn ang="0">
                  <a:pos x="16" y="119"/>
                </a:cxn>
                <a:cxn ang="0">
                  <a:pos x="18" y="107"/>
                </a:cxn>
                <a:cxn ang="0">
                  <a:pos x="16" y="77"/>
                </a:cxn>
                <a:cxn ang="0">
                  <a:pos x="10" y="52"/>
                </a:cxn>
                <a:cxn ang="0">
                  <a:pos x="6" y="47"/>
                </a:cxn>
                <a:cxn ang="0">
                  <a:pos x="0" y="43"/>
                </a:cxn>
                <a:cxn ang="0">
                  <a:pos x="2" y="29"/>
                </a:cxn>
                <a:cxn ang="0">
                  <a:pos x="11" y="19"/>
                </a:cxn>
                <a:cxn ang="0">
                  <a:pos x="22" y="20"/>
                </a:cxn>
                <a:cxn ang="0">
                  <a:pos x="28" y="9"/>
                </a:cxn>
                <a:cxn ang="0">
                  <a:pos x="30" y="9"/>
                </a:cxn>
                <a:cxn ang="0">
                  <a:pos x="28" y="3"/>
                </a:cxn>
                <a:cxn ang="0">
                  <a:pos x="35" y="0"/>
                </a:cxn>
                <a:cxn ang="0">
                  <a:pos x="49" y="15"/>
                </a:cxn>
                <a:cxn ang="0">
                  <a:pos x="46" y="21"/>
                </a:cxn>
                <a:cxn ang="0">
                  <a:pos x="50" y="28"/>
                </a:cxn>
                <a:cxn ang="0">
                  <a:pos x="52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9" y="52"/>
                </a:cxn>
                <a:cxn ang="0">
                  <a:pos x="41" y="59"/>
                </a:cxn>
                <a:cxn ang="0">
                  <a:pos x="40" y="68"/>
                </a:cxn>
                <a:cxn ang="0">
                  <a:pos x="35" y="81"/>
                </a:cxn>
                <a:cxn ang="0">
                  <a:pos x="33" y="111"/>
                </a:cxn>
                <a:cxn ang="0">
                  <a:pos x="35" y="126"/>
                </a:cxn>
                <a:cxn ang="0">
                  <a:pos x="21" y="128"/>
                </a:cxn>
              </a:cxnLst>
              <a:rect l="0" t="0" r="r" b="b"/>
              <a:pathLst>
                <a:path w="53" h="129">
                  <a:moveTo>
                    <a:pt x="21" y="128"/>
                  </a:moveTo>
                  <a:lnTo>
                    <a:pt x="19" y="127"/>
                  </a:lnTo>
                  <a:lnTo>
                    <a:pt x="16" y="119"/>
                  </a:lnTo>
                  <a:lnTo>
                    <a:pt x="18" y="107"/>
                  </a:lnTo>
                  <a:lnTo>
                    <a:pt x="16" y="77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0" y="43"/>
                  </a:lnTo>
                  <a:lnTo>
                    <a:pt x="2" y="29"/>
                  </a:lnTo>
                  <a:lnTo>
                    <a:pt x="11" y="19"/>
                  </a:lnTo>
                  <a:lnTo>
                    <a:pt x="22" y="20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9" y="15"/>
                  </a:lnTo>
                  <a:lnTo>
                    <a:pt x="46" y="21"/>
                  </a:lnTo>
                  <a:lnTo>
                    <a:pt x="50" y="28"/>
                  </a:lnTo>
                  <a:lnTo>
                    <a:pt x="52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9" y="52"/>
                  </a:lnTo>
                  <a:lnTo>
                    <a:pt x="41" y="59"/>
                  </a:lnTo>
                  <a:lnTo>
                    <a:pt x="40" y="68"/>
                  </a:lnTo>
                  <a:lnTo>
                    <a:pt x="35" y="81"/>
                  </a:lnTo>
                  <a:lnTo>
                    <a:pt x="33" y="111"/>
                  </a:lnTo>
                  <a:lnTo>
                    <a:pt x="35" y="126"/>
                  </a:lnTo>
                  <a:lnTo>
                    <a:pt x="21" y="12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2676" y="2327"/>
              <a:ext cx="57" cy="134"/>
            </a:xfrm>
            <a:custGeom>
              <a:avLst/>
              <a:gdLst/>
              <a:ahLst/>
              <a:cxnLst>
                <a:cxn ang="0">
                  <a:pos x="23" y="133"/>
                </a:cxn>
                <a:cxn ang="0">
                  <a:pos x="20" y="132"/>
                </a:cxn>
                <a:cxn ang="0">
                  <a:pos x="18" y="124"/>
                </a:cxn>
                <a:cxn ang="0">
                  <a:pos x="19" y="111"/>
                </a:cxn>
                <a:cxn ang="0">
                  <a:pos x="18" y="80"/>
                </a:cxn>
                <a:cxn ang="0">
                  <a:pos x="11" y="54"/>
                </a:cxn>
                <a:cxn ang="0">
                  <a:pos x="6" y="49"/>
                </a:cxn>
                <a:cxn ang="0">
                  <a:pos x="0" y="44"/>
                </a:cxn>
                <a:cxn ang="0">
                  <a:pos x="3" y="30"/>
                </a:cxn>
                <a:cxn ang="0">
                  <a:pos x="12" y="20"/>
                </a:cxn>
                <a:cxn ang="0">
                  <a:pos x="24" y="20"/>
                </a:cxn>
                <a:cxn ang="0">
                  <a:pos x="30" y="10"/>
                </a:cxn>
                <a:cxn ang="0">
                  <a:pos x="32" y="9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53" y="15"/>
                </a:cxn>
                <a:cxn ang="0">
                  <a:pos x="50" y="22"/>
                </a:cxn>
                <a:cxn ang="0">
                  <a:pos x="54" y="29"/>
                </a:cxn>
                <a:cxn ang="0">
                  <a:pos x="56" y="42"/>
                </a:cxn>
                <a:cxn ang="0">
                  <a:pos x="52" y="46"/>
                </a:cxn>
                <a:cxn ang="0">
                  <a:pos x="53" y="50"/>
                </a:cxn>
                <a:cxn ang="0">
                  <a:pos x="53" y="54"/>
                </a:cxn>
                <a:cxn ang="0">
                  <a:pos x="45" y="61"/>
                </a:cxn>
                <a:cxn ang="0">
                  <a:pos x="43" y="71"/>
                </a:cxn>
                <a:cxn ang="0">
                  <a:pos x="38" y="84"/>
                </a:cxn>
                <a:cxn ang="0">
                  <a:pos x="36" y="115"/>
                </a:cxn>
                <a:cxn ang="0">
                  <a:pos x="38" y="131"/>
                </a:cxn>
                <a:cxn ang="0">
                  <a:pos x="23" y="133"/>
                </a:cxn>
              </a:cxnLst>
              <a:rect l="0" t="0" r="r" b="b"/>
              <a:pathLst>
                <a:path w="57" h="134">
                  <a:moveTo>
                    <a:pt x="23" y="133"/>
                  </a:moveTo>
                  <a:lnTo>
                    <a:pt x="20" y="132"/>
                  </a:lnTo>
                  <a:lnTo>
                    <a:pt x="18" y="124"/>
                  </a:lnTo>
                  <a:lnTo>
                    <a:pt x="19" y="111"/>
                  </a:lnTo>
                  <a:lnTo>
                    <a:pt x="18" y="80"/>
                  </a:lnTo>
                  <a:lnTo>
                    <a:pt x="11" y="54"/>
                  </a:lnTo>
                  <a:lnTo>
                    <a:pt x="6" y="49"/>
                  </a:lnTo>
                  <a:lnTo>
                    <a:pt x="0" y="44"/>
                  </a:lnTo>
                  <a:lnTo>
                    <a:pt x="3" y="30"/>
                  </a:lnTo>
                  <a:lnTo>
                    <a:pt x="12" y="20"/>
                  </a:lnTo>
                  <a:lnTo>
                    <a:pt x="24" y="20"/>
                  </a:lnTo>
                  <a:lnTo>
                    <a:pt x="30" y="10"/>
                  </a:lnTo>
                  <a:lnTo>
                    <a:pt x="32" y="9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53" y="15"/>
                  </a:lnTo>
                  <a:lnTo>
                    <a:pt x="50" y="22"/>
                  </a:lnTo>
                  <a:lnTo>
                    <a:pt x="54" y="29"/>
                  </a:lnTo>
                  <a:lnTo>
                    <a:pt x="56" y="42"/>
                  </a:lnTo>
                  <a:lnTo>
                    <a:pt x="52" y="46"/>
                  </a:lnTo>
                  <a:lnTo>
                    <a:pt x="53" y="50"/>
                  </a:lnTo>
                  <a:lnTo>
                    <a:pt x="53" y="54"/>
                  </a:lnTo>
                  <a:lnTo>
                    <a:pt x="45" y="61"/>
                  </a:lnTo>
                  <a:lnTo>
                    <a:pt x="43" y="71"/>
                  </a:lnTo>
                  <a:lnTo>
                    <a:pt x="38" y="84"/>
                  </a:lnTo>
                  <a:lnTo>
                    <a:pt x="36" y="115"/>
                  </a:lnTo>
                  <a:lnTo>
                    <a:pt x="38" y="131"/>
                  </a:lnTo>
                  <a:lnTo>
                    <a:pt x="23" y="13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2446" y="2410"/>
              <a:ext cx="72" cy="8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5" y="10"/>
                </a:cxn>
                <a:cxn ang="0">
                  <a:pos x="21" y="7"/>
                </a:cxn>
                <a:cxn ang="0">
                  <a:pos x="20" y="3"/>
                </a:cxn>
                <a:cxn ang="0">
                  <a:pos x="23" y="0"/>
                </a:cxn>
                <a:cxn ang="0">
                  <a:pos x="27" y="2"/>
                </a:cxn>
                <a:cxn ang="0">
                  <a:pos x="31" y="0"/>
                </a:cxn>
                <a:cxn ang="0">
                  <a:pos x="35" y="4"/>
                </a:cxn>
                <a:cxn ang="0">
                  <a:pos x="37" y="15"/>
                </a:cxn>
                <a:cxn ang="0">
                  <a:pos x="35" y="24"/>
                </a:cxn>
                <a:cxn ang="0">
                  <a:pos x="38" y="22"/>
                </a:cxn>
                <a:cxn ang="0">
                  <a:pos x="43" y="27"/>
                </a:cxn>
                <a:cxn ang="0">
                  <a:pos x="46" y="26"/>
                </a:cxn>
                <a:cxn ang="0">
                  <a:pos x="48" y="18"/>
                </a:cxn>
                <a:cxn ang="0">
                  <a:pos x="52" y="20"/>
                </a:cxn>
                <a:cxn ang="0">
                  <a:pos x="52" y="26"/>
                </a:cxn>
                <a:cxn ang="0">
                  <a:pos x="56" y="29"/>
                </a:cxn>
                <a:cxn ang="0">
                  <a:pos x="55" y="35"/>
                </a:cxn>
                <a:cxn ang="0">
                  <a:pos x="51" y="42"/>
                </a:cxn>
                <a:cxn ang="0">
                  <a:pos x="61" y="45"/>
                </a:cxn>
                <a:cxn ang="0">
                  <a:pos x="65" y="52"/>
                </a:cxn>
                <a:cxn ang="0">
                  <a:pos x="70" y="54"/>
                </a:cxn>
                <a:cxn ang="0">
                  <a:pos x="71" y="65"/>
                </a:cxn>
                <a:cxn ang="0">
                  <a:pos x="68" y="70"/>
                </a:cxn>
                <a:cxn ang="0">
                  <a:pos x="68" y="83"/>
                </a:cxn>
                <a:cxn ang="0">
                  <a:pos x="52" y="79"/>
                </a:cxn>
                <a:cxn ang="0">
                  <a:pos x="37" y="69"/>
                </a:cxn>
                <a:cxn ang="0">
                  <a:pos x="20" y="49"/>
                </a:cxn>
                <a:cxn ang="0">
                  <a:pos x="11" y="44"/>
                </a:cxn>
                <a:cxn ang="0">
                  <a:pos x="0" y="32"/>
                </a:cxn>
              </a:cxnLst>
              <a:rect l="0" t="0" r="r" b="b"/>
              <a:pathLst>
                <a:path w="72" h="84">
                  <a:moveTo>
                    <a:pt x="0" y="32"/>
                  </a:moveTo>
                  <a:lnTo>
                    <a:pt x="4" y="25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5" y="4"/>
                  </a:lnTo>
                  <a:lnTo>
                    <a:pt x="37" y="15"/>
                  </a:lnTo>
                  <a:lnTo>
                    <a:pt x="35" y="24"/>
                  </a:lnTo>
                  <a:lnTo>
                    <a:pt x="38" y="22"/>
                  </a:lnTo>
                  <a:lnTo>
                    <a:pt x="43" y="27"/>
                  </a:lnTo>
                  <a:lnTo>
                    <a:pt x="46" y="26"/>
                  </a:lnTo>
                  <a:lnTo>
                    <a:pt x="48" y="18"/>
                  </a:lnTo>
                  <a:lnTo>
                    <a:pt x="52" y="20"/>
                  </a:lnTo>
                  <a:lnTo>
                    <a:pt x="52" y="26"/>
                  </a:lnTo>
                  <a:lnTo>
                    <a:pt x="56" y="29"/>
                  </a:lnTo>
                  <a:lnTo>
                    <a:pt x="55" y="35"/>
                  </a:lnTo>
                  <a:lnTo>
                    <a:pt x="51" y="42"/>
                  </a:lnTo>
                  <a:lnTo>
                    <a:pt x="61" y="45"/>
                  </a:lnTo>
                  <a:lnTo>
                    <a:pt x="65" y="52"/>
                  </a:lnTo>
                  <a:lnTo>
                    <a:pt x="70" y="54"/>
                  </a:lnTo>
                  <a:lnTo>
                    <a:pt x="71" y="65"/>
                  </a:lnTo>
                  <a:lnTo>
                    <a:pt x="68" y="70"/>
                  </a:lnTo>
                  <a:lnTo>
                    <a:pt x="68" y="83"/>
                  </a:lnTo>
                  <a:lnTo>
                    <a:pt x="52" y="79"/>
                  </a:lnTo>
                  <a:lnTo>
                    <a:pt x="37" y="69"/>
                  </a:lnTo>
                  <a:lnTo>
                    <a:pt x="20" y="49"/>
                  </a:lnTo>
                  <a:lnTo>
                    <a:pt x="11" y="44"/>
                  </a:lnTo>
                  <a:lnTo>
                    <a:pt x="0" y="3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2446" y="2410"/>
              <a:ext cx="78" cy="9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" y="27"/>
                </a:cxn>
                <a:cxn ang="0">
                  <a:pos x="17" y="17"/>
                </a:cxn>
                <a:cxn ang="0">
                  <a:pos x="17" y="11"/>
                </a:cxn>
                <a:cxn ang="0">
                  <a:pos x="23" y="7"/>
                </a:cxn>
                <a:cxn ang="0">
                  <a:pos x="22" y="4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3" y="0"/>
                </a:cxn>
                <a:cxn ang="0">
                  <a:pos x="38" y="4"/>
                </a:cxn>
                <a:cxn ang="0">
                  <a:pos x="40" y="16"/>
                </a:cxn>
                <a:cxn ang="0">
                  <a:pos x="38" y="26"/>
                </a:cxn>
                <a:cxn ang="0">
                  <a:pos x="41" y="24"/>
                </a:cxn>
                <a:cxn ang="0">
                  <a:pos x="46" y="28"/>
                </a:cxn>
                <a:cxn ang="0">
                  <a:pos x="50" y="28"/>
                </a:cxn>
                <a:cxn ang="0">
                  <a:pos x="53" y="20"/>
                </a:cxn>
                <a:cxn ang="0">
                  <a:pos x="56" y="21"/>
                </a:cxn>
                <a:cxn ang="0">
                  <a:pos x="57" y="28"/>
                </a:cxn>
                <a:cxn ang="0">
                  <a:pos x="60" y="31"/>
                </a:cxn>
                <a:cxn ang="0">
                  <a:pos x="60" y="37"/>
                </a:cxn>
                <a:cxn ang="0">
                  <a:pos x="55" y="45"/>
                </a:cxn>
                <a:cxn ang="0">
                  <a:pos x="67" y="48"/>
                </a:cxn>
                <a:cxn ang="0">
                  <a:pos x="70" y="56"/>
                </a:cxn>
                <a:cxn ang="0">
                  <a:pos x="76" y="58"/>
                </a:cxn>
                <a:cxn ang="0">
                  <a:pos x="77" y="69"/>
                </a:cxn>
                <a:cxn ang="0">
                  <a:pos x="74" y="75"/>
                </a:cxn>
                <a:cxn ang="0">
                  <a:pos x="74" y="89"/>
                </a:cxn>
                <a:cxn ang="0">
                  <a:pos x="57" y="85"/>
                </a:cxn>
                <a:cxn ang="0">
                  <a:pos x="40" y="74"/>
                </a:cxn>
                <a:cxn ang="0">
                  <a:pos x="22" y="53"/>
                </a:cxn>
                <a:cxn ang="0">
                  <a:pos x="12" y="47"/>
                </a:cxn>
                <a:cxn ang="0">
                  <a:pos x="0" y="34"/>
                </a:cxn>
              </a:cxnLst>
              <a:rect l="0" t="0" r="r" b="b"/>
              <a:pathLst>
                <a:path w="78" h="90">
                  <a:moveTo>
                    <a:pt x="0" y="34"/>
                  </a:moveTo>
                  <a:lnTo>
                    <a:pt x="4" y="27"/>
                  </a:lnTo>
                  <a:lnTo>
                    <a:pt x="17" y="17"/>
                  </a:lnTo>
                  <a:lnTo>
                    <a:pt x="17" y="11"/>
                  </a:lnTo>
                  <a:lnTo>
                    <a:pt x="23" y="7"/>
                  </a:lnTo>
                  <a:lnTo>
                    <a:pt x="22" y="4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40" y="16"/>
                  </a:lnTo>
                  <a:lnTo>
                    <a:pt x="38" y="26"/>
                  </a:lnTo>
                  <a:lnTo>
                    <a:pt x="41" y="24"/>
                  </a:lnTo>
                  <a:lnTo>
                    <a:pt x="46" y="28"/>
                  </a:lnTo>
                  <a:lnTo>
                    <a:pt x="50" y="28"/>
                  </a:lnTo>
                  <a:lnTo>
                    <a:pt x="53" y="20"/>
                  </a:lnTo>
                  <a:lnTo>
                    <a:pt x="56" y="21"/>
                  </a:lnTo>
                  <a:lnTo>
                    <a:pt x="57" y="28"/>
                  </a:lnTo>
                  <a:lnTo>
                    <a:pt x="60" y="31"/>
                  </a:lnTo>
                  <a:lnTo>
                    <a:pt x="60" y="37"/>
                  </a:lnTo>
                  <a:lnTo>
                    <a:pt x="55" y="45"/>
                  </a:lnTo>
                  <a:lnTo>
                    <a:pt x="67" y="48"/>
                  </a:lnTo>
                  <a:lnTo>
                    <a:pt x="70" y="56"/>
                  </a:lnTo>
                  <a:lnTo>
                    <a:pt x="76" y="58"/>
                  </a:lnTo>
                  <a:lnTo>
                    <a:pt x="77" y="69"/>
                  </a:lnTo>
                  <a:lnTo>
                    <a:pt x="74" y="75"/>
                  </a:lnTo>
                  <a:lnTo>
                    <a:pt x="74" y="89"/>
                  </a:lnTo>
                  <a:lnTo>
                    <a:pt x="57" y="85"/>
                  </a:lnTo>
                  <a:lnTo>
                    <a:pt x="40" y="74"/>
                  </a:lnTo>
                  <a:lnTo>
                    <a:pt x="22" y="53"/>
                  </a:lnTo>
                  <a:lnTo>
                    <a:pt x="12" y="47"/>
                  </a:lnTo>
                  <a:lnTo>
                    <a:pt x="0" y="3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2660" y="2357"/>
              <a:ext cx="35" cy="103"/>
            </a:xfrm>
            <a:custGeom>
              <a:avLst/>
              <a:gdLst/>
              <a:ahLst/>
              <a:cxnLst>
                <a:cxn ang="0">
                  <a:pos x="34" y="98"/>
                </a:cxn>
                <a:cxn ang="0">
                  <a:pos x="22" y="102"/>
                </a:cxn>
                <a:cxn ang="0">
                  <a:pos x="16" y="94"/>
                </a:cxn>
                <a:cxn ang="0">
                  <a:pos x="12" y="87"/>
                </a:cxn>
                <a:cxn ang="0">
                  <a:pos x="10" y="35"/>
                </a:cxn>
                <a:cxn ang="0">
                  <a:pos x="6" y="18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4" y="13"/>
                </a:cxn>
                <a:cxn ang="0">
                  <a:pos x="19" y="18"/>
                </a:cxn>
                <a:cxn ang="0">
                  <a:pos x="23" y="23"/>
                </a:cxn>
                <a:cxn ang="0">
                  <a:pos x="29" y="47"/>
                </a:cxn>
                <a:cxn ang="0">
                  <a:pos x="31" y="77"/>
                </a:cxn>
                <a:cxn ang="0">
                  <a:pos x="29" y="89"/>
                </a:cxn>
                <a:cxn ang="0">
                  <a:pos x="32" y="97"/>
                </a:cxn>
                <a:cxn ang="0">
                  <a:pos x="34" y="98"/>
                </a:cxn>
              </a:cxnLst>
              <a:rect l="0" t="0" r="r" b="b"/>
              <a:pathLst>
                <a:path w="35" h="103">
                  <a:moveTo>
                    <a:pt x="34" y="98"/>
                  </a:moveTo>
                  <a:lnTo>
                    <a:pt x="22" y="102"/>
                  </a:lnTo>
                  <a:lnTo>
                    <a:pt x="16" y="94"/>
                  </a:lnTo>
                  <a:lnTo>
                    <a:pt x="12" y="87"/>
                  </a:lnTo>
                  <a:lnTo>
                    <a:pt x="10" y="35"/>
                  </a:lnTo>
                  <a:lnTo>
                    <a:pt x="6" y="18"/>
                  </a:lnTo>
                  <a:lnTo>
                    <a:pt x="0" y="8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4" y="13"/>
                  </a:lnTo>
                  <a:lnTo>
                    <a:pt x="19" y="18"/>
                  </a:lnTo>
                  <a:lnTo>
                    <a:pt x="23" y="23"/>
                  </a:lnTo>
                  <a:lnTo>
                    <a:pt x="29" y="47"/>
                  </a:lnTo>
                  <a:lnTo>
                    <a:pt x="31" y="77"/>
                  </a:lnTo>
                  <a:lnTo>
                    <a:pt x="29" y="89"/>
                  </a:lnTo>
                  <a:lnTo>
                    <a:pt x="32" y="97"/>
                  </a:lnTo>
                  <a:lnTo>
                    <a:pt x="34" y="9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2660" y="2357"/>
              <a:ext cx="41" cy="109"/>
            </a:xfrm>
            <a:custGeom>
              <a:avLst/>
              <a:gdLst/>
              <a:ahLst/>
              <a:cxnLst>
                <a:cxn ang="0">
                  <a:pos x="40" y="104"/>
                </a:cxn>
                <a:cxn ang="0">
                  <a:pos x="26" y="108"/>
                </a:cxn>
                <a:cxn ang="0">
                  <a:pos x="19" y="100"/>
                </a:cxn>
                <a:cxn ang="0">
                  <a:pos x="15" y="92"/>
                </a:cxn>
                <a:cxn ang="0">
                  <a:pos x="12" y="37"/>
                </a:cxn>
                <a:cxn ang="0">
                  <a:pos x="7" y="19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2"/>
                </a:cxn>
                <a:cxn ang="0">
                  <a:pos x="12" y="2"/>
                </a:cxn>
                <a:cxn ang="0">
                  <a:pos x="19" y="0"/>
                </a:cxn>
                <a:cxn ang="0">
                  <a:pos x="16" y="14"/>
                </a:cxn>
                <a:cxn ang="0">
                  <a:pos x="23" y="19"/>
                </a:cxn>
                <a:cxn ang="0">
                  <a:pos x="27" y="24"/>
                </a:cxn>
                <a:cxn ang="0">
                  <a:pos x="35" y="50"/>
                </a:cxn>
                <a:cxn ang="0">
                  <a:pos x="36" y="81"/>
                </a:cxn>
                <a:cxn ang="0">
                  <a:pos x="35" y="95"/>
                </a:cxn>
                <a:cxn ang="0">
                  <a:pos x="37" y="103"/>
                </a:cxn>
                <a:cxn ang="0">
                  <a:pos x="40" y="104"/>
                </a:cxn>
              </a:cxnLst>
              <a:rect l="0" t="0" r="r" b="b"/>
              <a:pathLst>
                <a:path w="41" h="109">
                  <a:moveTo>
                    <a:pt x="40" y="104"/>
                  </a:moveTo>
                  <a:lnTo>
                    <a:pt x="26" y="108"/>
                  </a:lnTo>
                  <a:lnTo>
                    <a:pt x="19" y="100"/>
                  </a:lnTo>
                  <a:lnTo>
                    <a:pt x="15" y="92"/>
                  </a:lnTo>
                  <a:lnTo>
                    <a:pt x="12" y="37"/>
                  </a:lnTo>
                  <a:lnTo>
                    <a:pt x="7" y="19"/>
                  </a:lnTo>
                  <a:lnTo>
                    <a:pt x="0" y="8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16" y="14"/>
                  </a:lnTo>
                  <a:lnTo>
                    <a:pt x="23" y="19"/>
                  </a:lnTo>
                  <a:lnTo>
                    <a:pt x="27" y="24"/>
                  </a:lnTo>
                  <a:lnTo>
                    <a:pt x="35" y="50"/>
                  </a:lnTo>
                  <a:lnTo>
                    <a:pt x="36" y="81"/>
                  </a:lnTo>
                  <a:lnTo>
                    <a:pt x="35" y="95"/>
                  </a:lnTo>
                  <a:lnTo>
                    <a:pt x="37" y="103"/>
                  </a:lnTo>
                  <a:lnTo>
                    <a:pt x="40" y="10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57"/>
            <p:cNvSpPr>
              <a:spLocks/>
            </p:cNvSpPr>
            <p:nvPr/>
          </p:nvSpPr>
          <p:spPr bwMode="auto">
            <a:xfrm>
              <a:off x="2379" y="2320"/>
              <a:ext cx="133" cy="114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40" y="4"/>
                </a:cxn>
                <a:cxn ang="0">
                  <a:pos x="68" y="6"/>
                </a:cxn>
                <a:cxn ang="0">
                  <a:pos x="67" y="13"/>
                </a:cxn>
                <a:cxn ang="0">
                  <a:pos x="75" y="10"/>
                </a:cxn>
                <a:cxn ang="0">
                  <a:pos x="86" y="10"/>
                </a:cxn>
                <a:cxn ang="0">
                  <a:pos x="97" y="10"/>
                </a:cxn>
                <a:cxn ang="0">
                  <a:pos x="103" y="4"/>
                </a:cxn>
                <a:cxn ang="0">
                  <a:pos x="109" y="10"/>
                </a:cxn>
                <a:cxn ang="0">
                  <a:pos x="113" y="15"/>
                </a:cxn>
                <a:cxn ang="0">
                  <a:pos x="114" y="22"/>
                </a:cxn>
                <a:cxn ang="0">
                  <a:pos x="120" y="28"/>
                </a:cxn>
                <a:cxn ang="0">
                  <a:pos x="115" y="34"/>
                </a:cxn>
                <a:cxn ang="0">
                  <a:pos x="118" y="35"/>
                </a:cxn>
                <a:cxn ang="0">
                  <a:pos x="122" y="45"/>
                </a:cxn>
                <a:cxn ang="0">
                  <a:pos x="124" y="57"/>
                </a:cxn>
                <a:cxn ang="0">
                  <a:pos x="129" y="69"/>
                </a:cxn>
                <a:cxn ang="0">
                  <a:pos x="131" y="76"/>
                </a:cxn>
                <a:cxn ang="0">
                  <a:pos x="131" y="82"/>
                </a:cxn>
                <a:cxn ang="0">
                  <a:pos x="128" y="87"/>
                </a:cxn>
                <a:cxn ang="0">
                  <a:pos x="122" y="92"/>
                </a:cxn>
                <a:cxn ang="0">
                  <a:pos x="127" y="96"/>
                </a:cxn>
                <a:cxn ang="0">
                  <a:pos x="118" y="106"/>
                </a:cxn>
                <a:cxn ang="0">
                  <a:pos x="112" y="112"/>
                </a:cxn>
                <a:cxn ang="0">
                  <a:pos x="103" y="109"/>
                </a:cxn>
                <a:cxn ang="0">
                  <a:pos x="102" y="101"/>
                </a:cxn>
                <a:cxn ang="0">
                  <a:pos x="96" y="86"/>
                </a:cxn>
                <a:cxn ang="0">
                  <a:pos x="88" y="86"/>
                </a:cxn>
                <a:cxn ang="0">
                  <a:pos x="85" y="87"/>
                </a:cxn>
                <a:cxn ang="0">
                  <a:pos x="80" y="83"/>
                </a:cxn>
                <a:cxn ang="0">
                  <a:pos x="81" y="78"/>
                </a:cxn>
                <a:cxn ang="0">
                  <a:pos x="79" y="69"/>
                </a:cxn>
                <a:cxn ang="0">
                  <a:pos x="75" y="63"/>
                </a:cxn>
                <a:cxn ang="0">
                  <a:pos x="47" y="58"/>
                </a:cxn>
                <a:cxn ang="0">
                  <a:pos x="37" y="74"/>
                </a:cxn>
                <a:cxn ang="0">
                  <a:pos x="25" y="67"/>
                </a:cxn>
                <a:cxn ang="0">
                  <a:pos x="13" y="54"/>
                </a:cxn>
                <a:cxn ang="0">
                  <a:pos x="7" y="42"/>
                </a:cxn>
                <a:cxn ang="0">
                  <a:pos x="2" y="40"/>
                </a:cxn>
                <a:cxn ang="0">
                  <a:pos x="3" y="35"/>
                </a:cxn>
                <a:cxn ang="0">
                  <a:pos x="25" y="21"/>
                </a:cxn>
                <a:cxn ang="0">
                  <a:pos x="21" y="12"/>
                </a:cxn>
                <a:cxn ang="0">
                  <a:pos x="25" y="0"/>
                </a:cxn>
              </a:cxnLst>
              <a:rect l="0" t="0" r="r" b="b"/>
              <a:pathLst>
                <a:path w="133" h="114">
                  <a:moveTo>
                    <a:pt x="25" y="0"/>
                  </a:moveTo>
                  <a:lnTo>
                    <a:pt x="36" y="2"/>
                  </a:lnTo>
                  <a:lnTo>
                    <a:pt x="37" y="5"/>
                  </a:lnTo>
                  <a:lnTo>
                    <a:pt x="40" y="4"/>
                  </a:lnTo>
                  <a:lnTo>
                    <a:pt x="50" y="8"/>
                  </a:lnTo>
                  <a:lnTo>
                    <a:pt x="68" y="6"/>
                  </a:lnTo>
                  <a:lnTo>
                    <a:pt x="65" y="12"/>
                  </a:lnTo>
                  <a:lnTo>
                    <a:pt x="67" y="13"/>
                  </a:lnTo>
                  <a:lnTo>
                    <a:pt x="69" y="13"/>
                  </a:lnTo>
                  <a:lnTo>
                    <a:pt x="75" y="10"/>
                  </a:lnTo>
                  <a:lnTo>
                    <a:pt x="80" y="16"/>
                  </a:lnTo>
                  <a:lnTo>
                    <a:pt x="86" y="10"/>
                  </a:lnTo>
                  <a:lnTo>
                    <a:pt x="96" y="14"/>
                  </a:lnTo>
                  <a:lnTo>
                    <a:pt x="97" y="10"/>
                  </a:lnTo>
                  <a:lnTo>
                    <a:pt x="102" y="8"/>
                  </a:lnTo>
                  <a:lnTo>
                    <a:pt x="103" y="4"/>
                  </a:lnTo>
                  <a:lnTo>
                    <a:pt x="108" y="4"/>
                  </a:lnTo>
                  <a:lnTo>
                    <a:pt x="109" y="10"/>
                  </a:lnTo>
                  <a:lnTo>
                    <a:pt x="112" y="12"/>
                  </a:lnTo>
                  <a:lnTo>
                    <a:pt x="113" y="15"/>
                  </a:lnTo>
                  <a:lnTo>
                    <a:pt x="113" y="22"/>
                  </a:lnTo>
                  <a:lnTo>
                    <a:pt x="114" y="22"/>
                  </a:lnTo>
                  <a:lnTo>
                    <a:pt x="116" y="25"/>
                  </a:lnTo>
                  <a:lnTo>
                    <a:pt x="120" y="28"/>
                  </a:lnTo>
                  <a:lnTo>
                    <a:pt x="120" y="30"/>
                  </a:lnTo>
                  <a:lnTo>
                    <a:pt x="115" y="34"/>
                  </a:lnTo>
                  <a:lnTo>
                    <a:pt x="115" y="37"/>
                  </a:lnTo>
                  <a:lnTo>
                    <a:pt x="118" y="35"/>
                  </a:lnTo>
                  <a:lnTo>
                    <a:pt x="121" y="35"/>
                  </a:lnTo>
                  <a:lnTo>
                    <a:pt x="122" y="45"/>
                  </a:lnTo>
                  <a:lnTo>
                    <a:pt x="128" y="51"/>
                  </a:lnTo>
                  <a:lnTo>
                    <a:pt x="124" y="57"/>
                  </a:lnTo>
                  <a:lnTo>
                    <a:pt x="124" y="67"/>
                  </a:lnTo>
                  <a:lnTo>
                    <a:pt x="129" y="69"/>
                  </a:lnTo>
                  <a:lnTo>
                    <a:pt x="129" y="73"/>
                  </a:lnTo>
                  <a:lnTo>
                    <a:pt x="131" y="76"/>
                  </a:lnTo>
                  <a:lnTo>
                    <a:pt x="128" y="81"/>
                  </a:lnTo>
                  <a:lnTo>
                    <a:pt x="131" y="82"/>
                  </a:lnTo>
                  <a:lnTo>
                    <a:pt x="132" y="90"/>
                  </a:lnTo>
                  <a:lnTo>
                    <a:pt x="128" y="87"/>
                  </a:lnTo>
                  <a:lnTo>
                    <a:pt x="122" y="88"/>
                  </a:lnTo>
                  <a:lnTo>
                    <a:pt x="122" y="92"/>
                  </a:lnTo>
                  <a:lnTo>
                    <a:pt x="126" y="93"/>
                  </a:lnTo>
                  <a:lnTo>
                    <a:pt x="127" y="96"/>
                  </a:lnTo>
                  <a:lnTo>
                    <a:pt x="124" y="106"/>
                  </a:lnTo>
                  <a:lnTo>
                    <a:pt x="118" y="106"/>
                  </a:lnTo>
                  <a:lnTo>
                    <a:pt x="114" y="105"/>
                  </a:lnTo>
                  <a:lnTo>
                    <a:pt x="112" y="112"/>
                  </a:lnTo>
                  <a:lnTo>
                    <a:pt x="108" y="113"/>
                  </a:lnTo>
                  <a:lnTo>
                    <a:pt x="103" y="109"/>
                  </a:lnTo>
                  <a:lnTo>
                    <a:pt x="100" y="110"/>
                  </a:lnTo>
                  <a:lnTo>
                    <a:pt x="102" y="101"/>
                  </a:lnTo>
                  <a:lnTo>
                    <a:pt x="100" y="90"/>
                  </a:lnTo>
                  <a:lnTo>
                    <a:pt x="96" y="86"/>
                  </a:lnTo>
                  <a:lnTo>
                    <a:pt x="91" y="88"/>
                  </a:lnTo>
                  <a:lnTo>
                    <a:pt x="88" y="86"/>
                  </a:lnTo>
                  <a:lnTo>
                    <a:pt x="85" y="89"/>
                  </a:lnTo>
                  <a:lnTo>
                    <a:pt x="85" y="87"/>
                  </a:lnTo>
                  <a:lnTo>
                    <a:pt x="78" y="90"/>
                  </a:lnTo>
                  <a:lnTo>
                    <a:pt x="80" y="83"/>
                  </a:lnTo>
                  <a:lnTo>
                    <a:pt x="82" y="83"/>
                  </a:lnTo>
                  <a:lnTo>
                    <a:pt x="81" y="78"/>
                  </a:lnTo>
                  <a:lnTo>
                    <a:pt x="79" y="74"/>
                  </a:lnTo>
                  <a:lnTo>
                    <a:pt x="79" y="69"/>
                  </a:lnTo>
                  <a:lnTo>
                    <a:pt x="75" y="67"/>
                  </a:lnTo>
                  <a:lnTo>
                    <a:pt x="75" y="63"/>
                  </a:lnTo>
                  <a:lnTo>
                    <a:pt x="69" y="57"/>
                  </a:lnTo>
                  <a:lnTo>
                    <a:pt x="47" y="58"/>
                  </a:lnTo>
                  <a:lnTo>
                    <a:pt x="45" y="65"/>
                  </a:lnTo>
                  <a:lnTo>
                    <a:pt x="37" y="74"/>
                  </a:lnTo>
                  <a:lnTo>
                    <a:pt x="32" y="74"/>
                  </a:lnTo>
                  <a:lnTo>
                    <a:pt x="25" y="67"/>
                  </a:lnTo>
                  <a:lnTo>
                    <a:pt x="21" y="58"/>
                  </a:lnTo>
                  <a:lnTo>
                    <a:pt x="13" y="54"/>
                  </a:lnTo>
                  <a:lnTo>
                    <a:pt x="9" y="43"/>
                  </a:lnTo>
                  <a:lnTo>
                    <a:pt x="7" y="42"/>
                  </a:lnTo>
                  <a:lnTo>
                    <a:pt x="6" y="37"/>
                  </a:lnTo>
                  <a:lnTo>
                    <a:pt x="2" y="40"/>
                  </a:lnTo>
                  <a:lnTo>
                    <a:pt x="0" y="37"/>
                  </a:lnTo>
                  <a:lnTo>
                    <a:pt x="3" y="35"/>
                  </a:lnTo>
                  <a:lnTo>
                    <a:pt x="9" y="25"/>
                  </a:lnTo>
                  <a:lnTo>
                    <a:pt x="25" y="21"/>
                  </a:lnTo>
                  <a:lnTo>
                    <a:pt x="25" y="14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2379" y="2320"/>
              <a:ext cx="138" cy="119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41" y="4"/>
                </a:cxn>
                <a:cxn ang="0">
                  <a:pos x="70" y="6"/>
                </a:cxn>
                <a:cxn ang="0">
                  <a:pos x="69" y="14"/>
                </a:cxn>
                <a:cxn ang="0">
                  <a:pos x="78" y="11"/>
                </a:cxn>
                <a:cxn ang="0">
                  <a:pos x="90" y="11"/>
                </a:cxn>
                <a:cxn ang="0">
                  <a:pos x="101" y="11"/>
                </a:cxn>
                <a:cxn ang="0">
                  <a:pos x="107" y="4"/>
                </a:cxn>
                <a:cxn ang="0">
                  <a:pos x="113" y="11"/>
                </a:cxn>
                <a:cxn ang="0">
                  <a:pos x="117" y="16"/>
                </a:cxn>
                <a:cxn ang="0">
                  <a:pos x="119" y="23"/>
                </a:cxn>
                <a:cxn ang="0">
                  <a:pos x="125" y="29"/>
                </a:cxn>
                <a:cxn ang="0">
                  <a:pos x="119" y="35"/>
                </a:cxn>
                <a:cxn ang="0">
                  <a:pos x="122" y="36"/>
                </a:cxn>
                <a:cxn ang="0">
                  <a:pos x="126" y="47"/>
                </a:cxn>
                <a:cxn ang="0">
                  <a:pos x="129" y="60"/>
                </a:cxn>
                <a:cxn ang="0">
                  <a:pos x="134" y="72"/>
                </a:cxn>
                <a:cxn ang="0">
                  <a:pos x="136" y="79"/>
                </a:cxn>
                <a:cxn ang="0">
                  <a:pos x="136" y="85"/>
                </a:cxn>
                <a:cxn ang="0">
                  <a:pos x="133" y="91"/>
                </a:cxn>
                <a:cxn ang="0">
                  <a:pos x="126" y="96"/>
                </a:cxn>
                <a:cxn ang="0">
                  <a:pos x="132" y="100"/>
                </a:cxn>
                <a:cxn ang="0">
                  <a:pos x="122" y="111"/>
                </a:cxn>
                <a:cxn ang="0">
                  <a:pos x="116" y="117"/>
                </a:cxn>
                <a:cxn ang="0">
                  <a:pos x="107" y="114"/>
                </a:cxn>
                <a:cxn ang="0">
                  <a:pos x="106" y="106"/>
                </a:cxn>
                <a:cxn ang="0">
                  <a:pos x="99" y="90"/>
                </a:cxn>
                <a:cxn ang="0">
                  <a:pos x="91" y="90"/>
                </a:cxn>
                <a:cxn ang="0">
                  <a:pos x="88" y="91"/>
                </a:cxn>
                <a:cxn ang="0">
                  <a:pos x="83" y="87"/>
                </a:cxn>
                <a:cxn ang="0">
                  <a:pos x="84" y="81"/>
                </a:cxn>
                <a:cxn ang="0">
                  <a:pos x="82" y="72"/>
                </a:cxn>
                <a:cxn ang="0">
                  <a:pos x="78" y="66"/>
                </a:cxn>
                <a:cxn ang="0">
                  <a:pos x="49" y="61"/>
                </a:cxn>
                <a:cxn ang="0">
                  <a:pos x="39" y="77"/>
                </a:cxn>
                <a:cxn ang="0">
                  <a:pos x="25" y="70"/>
                </a:cxn>
                <a:cxn ang="0">
                  <a:pos x="13" y="56"/>
                </a:cxn>
                <a:cxn ang="0">
                  <a:pos x="7" y="44"/>
                </a:cxn>
                <a:cxn ang="0">
                  <a:pos x="2" y="42"/>
                </a:cxn>
                <a:cxn ang="0">
                  <a:pos x="4" y="36"/>
                </a:cxn>
                <a:cxn ang="0">
                  <a:pos x="25" y="22"/>
                </a:cxn>
                <a:cxn ang="0">
                  <a:pos x="22" y="12"/>
                </a:cxn>
                <a:cxn ang="0">
                  <a:pos x="26" y="0"/>
                </a:cxn>
              </a:cxnLst>
              <a:rect l="0" t="0" r="r" b="b"/>
              <a:pathLst>
                <a:path w="138" h="119">
                  <a:moveTo>
                    <a:pt x="26" y="0"/>
                  </a:moveTo>
                  <a:lnTo>
                    <a:pt x="38" y="2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52" y="9"/>
                  </a:lnTo>
                  <a:lnTo>
                    <a:pt x="70" y="6"/>
                  </a:lnTo>
                  <a:lnTo>
                    <a:pt x="68" y="12"/>
                  </a:lnTo>
                  <a:lnTo>
                    <a:pt x="69" y="14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17"/>
                  </a:lnTo>
                  <a:lnTo>
                    <a:pt x="90" y="11"/>
                  </a:lnTo>
                  <a:lnTo>
                    <a:pt x="100" y="15"/>
                  </a:lnTo>
                  <a:lnTo>
                    <a:pt x="101" y="11"/>
                  </a:lnTo>
                  <a:lnTo>
                    <a:pt x="106" y="9"/>
                  </a:lnTo>
                  <a:lnTo>
                    <a:pt x="107" y="4"/>
                  </a:lnTo>
                  <a:lnTo>
                    <a:pt x="112" y="4"/>
                  </a:lnTo>
                  <a:lnTo>
                    <a:pt x="113" y="11"/>
                  </a:lnTo>
                  <a:lnTo>
                    <a:pt x="116" y="12"/>
                  </a:lnTo>
                  <a:lnTo>
                    <a:pt x="117" y="16"/>
                  </a:lnTo>
                  <a:lnTo>
                    <a:pt x="117" y="23"/>
                  </a:lnTo>
                  <a:lnTo>
                    <a:pt x="119" y="23"/>
                  </a:lnTo>
                  <a:lnTo>
                    <a:pt x="120" y="26"/>
                  </a:lnTo>
                  <a:lnTo>
                    <a:pt x="125" y="29"/>
                  </a:lnTo>
                  <a:lnTo>
                    <a:pt x="125" y="31"/>
                  </a:lnTo>
                  <a:lnTo>
                    <a:pt x="119" y="35"/>
                  </a:lnTo>
                  <a:lnTo>
                    <a:pt x="119" y="39"/>
                  </a:lnTo>
                  <a:lnTo>
                    <a:pt x="122" y="36"/>
                  </a:lnTo>
                  <a:lnTo>
                    <a:pt x="126" y="36"/>
                  </a:lnTo>
                  <a:lnTo>
                    <a:pt x="126" y="47"/>
                  </a:lnTo>
                  <a:lnTo>
                    <a:pt x="133" y="54"/>
                  </a:lnTo>
                  <a:lnTo>
                    <a:pt x="129" y="60"/>
                  </a:lnTo>
                  <a:lnTo>
                    <a:pt x="129" y="70"/>
                  </a:lnTo>
                  <a:lnTo>
                    <a:pt x="134" y="72"/>
                  </a:lnTo>
                  <a:lnTo>
                    <a:pt x="133" y="77"/>
                  </a:lnTo>
                  <a:lnTo>
                    <a:pt x="136" y="79"/>
                  </a:lnTo>
                  <a:lnTo>
                    <a:pt x="133" y="85"/>
                  </a:lnTo>
                  <a:lnTo>
                    <a:pt x="136" y="85"/>
                  </a:lnTo>
                  <a:lnTo>
                    <a:pt x="137" y="94"/>
                  </a:lnTo>
                  <a:lnTo>
                    <a:pt x="133" y="91"/>
                  </a:lnTo>
                  <a:lnTo>
                    <a:pt x="126" y="92"/>
                  </a:lnTo>
                  <a:lnTo>
                    <a:pt x="126" y="96"/>
                  </a:lnTo>
                  <a:lnTo>
                    <a:pt x="131" y="97"/>
                  </a:lnTo>
                  <a:lnTo>
                    <a:pt x="132" y="100"/>
                  </a:lnTo>
                  <a:lnTo>
                    <a:pt x="128" y="111"/>
                  </a:lnTo>
                  <a:lnTo>
                    <a:pt x="122" y="111"/>
                  </a:lnTo>
                  <a:lnTo>
                    <a:pt x="119" y="109"/>
                  </a:lnTo>
                  <a:lnTo>
                    <a:pt x="116" y="117"/>
                  </a:lnTo>
                  <a:lnTo>
                    <a:pt x="112" y="118"/>
                  </a:lnTo>
                  <a:lnTo>
                    <a:pt x="107" y="114"/>
                  </a:lnTo>
                  <a:lnTo>
                    <a:pt x="104" y="115"/>
                  </a:lnTo>
                  <a:lnTo>
                    <a:pt x="106" y="106"/>
                  </a:lnTo>
                  <a:lnTo>
                    <a:pt x="104" y="94"/>
                  </a:lnTo>
                  <a:lnTo>
                    <a:pt x="99" y="90"/>
                  </a:lnTo>
                  <a:lnTo>
                    <a:pt x="95" y="92"/>
                  </a:lnTo>
                  <a:lnTo>
                    <a:pt x="91" y="90"/>
                  </a:lnTo>
                  <a:lnTo>
                    <a:pt x="88" y="93"/>
                  </a:lnTo>
                  <a:lnTo>
                    <a:pt x="88" y="91"/>
                  </a:lnTo>
                  <a:lnTo>
                    <a:pt x="81" y="94"/>
                  </a:lnTo>
                  <a:lnTo>
                    <a:pt x="83" y="87"/>
                  </a:lnTo>
                  <a:lnTo>
                    <a:pt x="85" y="86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2"/>
                  </a:lnTo>
                  <a:lnTo>
                    <a:pt x="78" y="70"/>
                  </a:lnTo>
                  <a:lnTo>
                    <a:pt x="78" y="66"/>
                  </a:lnTo>
                  <a:lnTo>
                    <a:pt x="72" y="59"/>
                  </a:lnTo>
                  <a:lnTo>
                    <a:pt x="49" y="61"/>
                  </a:lnTo>
                  <a:lnTo>
                    <a:pt x="47" y="68"/>
                  </a:lnTo>
                  <a:lnTo>
                    <a:pt x="39" y="77"/>
                  </a:lnTo>
                  <a:lnTo>
                    <a:pt x="33" y="77"/>
                  </a:lnTo>
                  <a:lnTo>
                    <a:pt x="25" y="70"/>
                  </a:lnTo>
                  <a:lnTo>
                    <a:pt x="22" y="61"/>
                  </a:lnTo>
                  <a:lnTo>
                    <a:pt x="13" y="56"/>
                  </a:lnTo>
                  <a:lnTo>
                    <a:pt x="10" y="45"/>
                  </a:lnTo>
                  <a:lnTo>
                    <a:pt x="7" y="44"/>
                  </a:lnTo>
                  <a:lnTo>
                    <a:pt x="6" y="39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25" y="22"/>
                  </a:lnTo>
                  <a:lnTo>
                    <a:pt x="25" y="15"/>
                  </a:lnTo>
                  <a:lnTo>
                    <a:pt x="22" y="12"/>
                  </a:lnTo>
                  <a:lnTo>
                    <a:pt x="27" y="7"/>
                  </a:lnTo>
                  <a:lnTo>
                    <a:pt x="2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59"/>
            <p:cNvSpPr>
              <a:spLocks/>
            </p:cNvSpPr>
            <p:nvPr/>
          </p:nvSpPr>
          <p:spPr bwMode="auto">
            <a:xfrm>
              <a:off x="2603" y="2357"/>
              <a:ext cx="79" cy="132"/>
            </a:xfrm>
            <a:custGeom>
              <a:avLst/>
              <a:gdLst/>
              <a:ahLst/>
              <a:cxnLst>
                <a:cxn ang="0">
                  <a:pos x="78" y="103"/>
                </a:cxn>
                <a:cxn ang="0">
                  <a:pos x="71" y="95"/>
                </a:cxn>
                <a:cxn ang="0">
                  <a:pos x="67" y="88"/>
                </a:cxn>
                <a:cxn ang="0">
                  <a:pos x="65" y="35"/>
                </a:cxn>
                <a:cxn ang="0">
                  <a:pos x="61" y="18"/>
                </a:cxn>
                <a:cxn ang="0">
                  <a:pos x="54" y="8"/>
                </a:cxn>
                <a:cxn ang="0">
                  <a:pos x="56" y="3"/>
                </a:cxn>
                <a:cxn ang="0">
                  <a:pos x="54" y="3"/>
                </a:cxn>
                <a:cxn ang="0">
                  <a:pos x="54" y="1"/>
                </a:cxn>
                <a:cxn ang="0">
                  <a:pos x="41" y="2"/>
                </a:cxn>
                <a:cxn ang="0">
                  <a:pos x="6" y="0"/>
                </a:cxn>
                <a:cxn ang="0">
                  <a:pos x="5" y="6"/>
                </a:cxn>
                <a:cxn ang="0">
                  <a:pos x="7" y="14"/>
                </a:cxn>
                <a:cxn ang="0">
                  <a:pos x="9" y="31"/>
                </a:cxn>
                <a:cxn ang="0">
                  <a:pos x="9" y="36"/>
                </a:cxn>
                <a:cxn ang="0">
                  <a:pos x="7" y="39"/>
                </a:cxn>
                <a:cxn ang="0">
                  <a:pos x="10" y="41"/>
                </a:cxn>
                <a:cxn ang="0">
                  <a:pos x="13" y="57"/>
                </a:cxn>
                <a:cxn ang="0">
                  <a:pos x="8" y="62"/>
                </a:cxn>
                <a:cxn ang="0">
                  <a:pos x="4" y="77"/>
                </a:cxn>
                <a:cxn ang="0">
                  <a:pos x="0" y="84"/>
                </a:cxn>
                <a:cxn ang="0">
                  <a:pos x="0" y="91"/>
                </a:cxn>
                <a:cxn ang="0">
                  <a:pos x="3" y="108"/>
                </a:cxn>
                <a:cxn ang="0">
                  <a:pos x="7" y="111"/>
                </a:cxn>
                <a:cxn ang="0">
                  <a:pos x="8" y="121"/>
                </a:cxn>
                <a:cxn ang="0">
                  <a:pos x="3" y="120"/>
                </a:cxn>
                <a:cxn ang="0">
                  <a:pos x="1" y="122"/>
                </a:cxn>
                <a:cxn ang="0">
                  <a:pos x="22" y="131"/>
                </a:cxn>
                <a:cxn ang="0">
                  <a:pos x="31" y="124"/>
                </a:cxn>
                <a:cxn ang="0">
                  <a:pos x="44" y="120"/>
                </a:cxn>
                <a:cxn ang="0">
                  <a:pos x="59" y="111"/>
                </a:cxn>
                <a:cxn ang="0">
                  <a:pos x="61" y="110"/>
                </a:cxn>
                <a:cxn ang="0">
                  <a:pos x="73" y="109"/>
                </a:cxn>
                <a:cxn ang="0">
                  <a:pos x="78" y="103"/>
                </a:cxn>
              </a:cxnLst>
              <a:rect l="0" t="0" r="r" b="b"/>
              <a:pathLst>
                <a:path w="79" h="132">
                  <a:moveTo>
                    <a:pt x="78" y="103"/>
                  </a:moveTo>
                  <a:lnTo>
                    <a:pt x="71" y="95"/>
                  </a:lnTo>
                  <a:lnTo>
                    <a:pt x="67" y="88"/>
                  </a:lnTo>
                  <a:lnTo>
                    <a:pt x="65" y="35"/>
                  </a:lnTo>
                  <a:lnTo>
                    <a:pt x="61" y="18"/>
                  </a:lnTo>
                  <a:lnTo>
                    <a:pt x="54" y="8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4" y="1"/>
                  </a:lnTo>
                  <a:lnTo>
                    <a:pt x="41" y="2"/>
                  </a:lnTo>
                  <a:lnTo>
                    <a:pt x="6" y="0"/>
                  </a:lnTo>
                  <a:lnTo>
                    <a:pt x="5" y="6"/>
                  </a:lnTo>
                  <a:lnTo>
                    <a:pt x="7" y="1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7" y="39"/>
                  </a:lnTo>
                  <a:lnTo>
                    <a:pt x="10" y="41"/>
                  </a:lnTo>
                  <a:lnTo>
                    <a:pt x="13" y="57"/>
                  </a:lnTo>
                  <a:lnTo>
                    <a:pt x="8" y="62"/>
                  </a:lnTo>
                  <a:lnTo>
                    <a:pt x="4" y="77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3" y="108"/>
                  </a:lnTo>
                  <a:lnTo>
                    <a:pt x="7" y="111"/>
                  </a:lnTo>
                  <a:lnTo>
                    <a:pt x="8" y="121"/>
                  </a:lnTo>
                  <a:lnTo>
                    <a:pt x="3" y="120"/>
                  </a:lnTo>
                  <a:lnTo>
                    <a:pt x="1" y="122"/>
                  </a:lnTo>
                  <a:lnTo>
                    <a:pt x="22" y="131"/>
                  </a:lnTo>
                  <a:lnTo>
                    <a:pt x="31" y="124"/>
                  </a:lnTo>
                  <a:lnTo>
                    <a:pt x="44" y="120"/>
                  </a:lnTo>
                  <a:lnTo>
                    <a:pt x="59" y="111"/>
                  </a:lnTo>
                  <a:lnTo>
                    <a:pt x="61" y="110"/>
                  </a:lnTo>
                  <a:lnTo>
                    <a:pt x="73" y="109"/>
                  </a:lnTo>
                  <a:lnTo>
                    <a:pt x="78" y="10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2347" y="2297"/>
              <a:ext cx="53" cy="12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2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41" y="5"/>
                </a:cxn>
                <a:cxn ang="0">
                  <a:pos x="52" y="4"/>
                </a:cxn>
                <a:cxn ang="0">
                  <a:pos x="52" y="6"/>
                </a:cxn>
                <a:cxn ang="0">
                  <a:pos x="45" y="9"/>
                </a:cxn>
                <a:cxn ang="0">
                  <a:pos x="29" y="4"/>
                </a:cxn>
                <a:cxn ang="0">
                  <a:pos x="24" y="7"/>
                </a:cxn>
                <a:cxn ang="0">
                  <a:pos x="18" y="7"/>
                </a:cxn>
                <a:cxn ang="0">
                  <a:pos x="16" y="9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4" y="5"/>
                </a:cxn>
                <a:cxn ang="0">
                  <a:pos x="4" y="3"/>
                </a:cxn>
              </a:cxnLst>
              <a:rect l="0" t="0" r="r" b="b"/>
              <a:pathLst>
                <a:path w="53" h="12">
                  <a:moveTo>
                    <a:pt x="4" y="3"/>
                  </a:moveTo>
                  <a:lnTo>
                    <a:pt x="22" y="3"/>
                  </a:lnTo>
                  <a:lnTo>
                    <a:pt x="25" y="1"/>
                  </a:lnTo>
                  <a:lnTo>
                    <a:pt x="30" y="0"/>
                  </a:lnTo>
                  <a:lnTo>
                    <a:pt x="41" y="5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45" y="9"/>
                  </a:lnTo>
                  <a:lnTo>
                    <a:pt x="29" y="4"/>
                  </a:lnTo>
                  <a:lnTo>
                    <a:pt x="24" y="7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4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2347" y="2297"/>
              <a:ext cx="58" cy="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4" y="5"/>
                </a:cxn>
                <a:cxn ang="0">
                  <a:pos x="28" y="1"/>
                </a:cxn>
                <a:cxn ang="0">
                  <a:pos x="33" y="0"/>
                </a:cxn>
                <a:cxn ang="0">
                  <a:pos x="45" y="8"/>
                </a:cxn>
                <a:cxn ang="0">
                  <a:pos x="57" y="6"/>
                </a:cxn>
                <a:cxn ang="0">
                  <a:pos x="57" y="9"/>
                </a:cxn>
                <a:cxn ang="0">
                  <a:pos x="49" y="13"/>
                </a:cxn>
                <a:cxn ang="0">
                  <a:pos x="32" y="6"/>
                </a:cxn>
                <a:cxn ang="0">
                  <a:pos x="27" y="10"/>
                </a:cxn>
                <a:cxn ang="0">
                  <a:pos x="20" y="10"/>
                </a:cxn>
                <a:cxn ang="0">
                  <a:pos x="18" y="13"/>
                </a:cxn>
                <a:cxn ang="0">
                  <a:pos x="2" y="14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4" y="8"/>
                </a:cxn>
                <a:cxn ang="0">
                  <a:pos x="4" y="5"/>
                </a:cxn>
              </a:cxnLst>
              <a:rect l="0" t="0" r="r" b="b"/>
              <a:pathLst>
                <a:path w="58" h="17">
                  <a:moveTo>
                    <a:pt x="4" y="5"/>
                  </a:moveTo>
                  <a:lnTo>
                    <a:pt x="24" y="5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45" y="8"/>
                  </a:lnTo>
                  <a:lnTo>
                    <a:pt x="57" y="6"/>
                  </a:lnTo>
                  <a:lnTo>
                    <a:pt x="57" y="9"/>
                  </a:lnTo>
                  <a:lnTo>
                    <a:pt x="49" y="13"/>
                  </a:lnTo>
                  <a:lnTo>
                    <a:pt x="32" y="6"/>
                  </a:lnTo>
                  <a:lnTo>
                    <a:pt x="27" y="10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4" y="8"/>
                  </a:lnTo>
                  <a:lnTo>
                    <a:pt x="4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2348" y="2320"/>
              <a:ext cx="55" cy="34"/>
            </a:xfrm>
            <a:custGeom>
              <a:avLst/>
              <a:gdLst/>
              <a:ahLst/>
              <a:cxnLst>
                <a:cxn ang="0">
                  <a:pos x="29" y="33"/>
                </a:cxn>
                <a:cxn ang="0">
                  <a:pos x="32" y="31"/>
                </a:cxn>
                <a:cxn ang="0">
                  <a:pos x="38" y="23"/>
                </a:cxn>
                <a:cxn ang="0">
                  <a:pos x="52" y="19"/>
                </a:cxn>
                <a:cxn ang="0">
                  <a:pos x="52" y="13"/>
                </a:cxn>
                <a:cxn ang="0">
                  <a:pos x="49" y="11"/>
                </a:cxn>
                <a:cxn ang="0">
                  <a:pos x="54" y="6"/>
                </a:cxn>
                <a:cxn ang="0">
                  <a:pos x="53" y="0"/>
                </a:cxn>
                <a:cxn ang="0">
                  <a:pos x="29" y="1"/>
                </a:cxn>
                <a:cxn ang="0">
                  <a:pos x="18" y="5"/>
                </a:cxn>
                <a:cxn ang="0">
                  <a:pos x="9" y="5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7" y="11"/>
                </a:cxn>
                <a:cxn ang="0">
                  <a:pos x="9" y="16"/>
                </a:cxn>
                <a:cxn ang="0">
                  <a:pos x="14" y="17"/>
                </a:cxn>
                <a:cxn ang="0">
                  <a:pos x="16" y="20"/>
                </a:cxn>
                <a:cxn ang="0">
                  <a:pos x="32" y="15"/>
                </a:cxn>
                <a:cxn ang="0">
                  <a:pos x="32" y="17"/>
                </a:cxn>
                <a:cxn ang="0">
                  <a:pos x="22" y="20"/>
                </a:cxn>
                <a:cxn ang="0">
                  <a:pos x="24" y="29"/>
                </a:cxn>
                <a:cxn ang="0">
                  <a:pos x="25" y="31"/>
                </a:cxn>
                <a:cxn ang="0">
                  <a:pos x="29" y="31"/>
                </a:cxn>
                <a:cxn ang="0">
                  <a:pos x="29" y="33"/>
                </a:cxn>
              </a:cxnLst>
              <a:rect l="0" t="0" r="r" b="b"/>
              <a:pathLst>
                <a:path w="55" h="34">
                  <a:moveTo>
                    <a:pt x="29" y="33"/>
                  </a:moveTo>
                  <a:lnTo>
                    <a:pt x="32" y="31"/>
                  </a:lnTo>
                  <a:lnTo>
                    <a:pt x="38" y="23"/>
                  </a:lnTo>
                  <a:lnTo>
                    <a:pt x="52" y="19"/>
                  </a:lnTo>
                  <a:lnTo>
                    <a:pt x="52" y="13"/>
                  </a:lnTo>
                  <a:lnTo>
                    <a:pt x="49" y="11"/>
                  </a:lnTo>
                  <a:lnTo>
                    <a:pt x="54" y="6"/>
                  </a:lnTo>
                  <a:lnTo>
                    <a:pt x="53" y="0"/>
                  </a:lnTo>
                  <a:lnTo>
                    <a:pt x="29" y="1"/>
                  </a:lnTo>
                  <a:lnTo>
                    <a:pt x="18" y="5"/>
                  </a:lnTo>
                  <a:lnTo>
                    <a:pt x="9" y="5"/>
                  </a:lnTo>
                  <a:lnTo>
                    <a:pt x="3" y="8"/>
                  </a:lnTo>
                  <a:lnTo>
                    <a:pt x="0" y="6"/>
                  </a:lnTo>
                  <a:lnTo>
                    <a:pt x="1" y="9"/>
                  </a:lnTo>
                  <a:lnTo>
                    <a:pt x="7" y="11"/>
                  </a:lnTo>
                  <a:lnTo>
                    <a:pt x="9" y="16"/>
                  </a:lnTo>
                  <a:lnTo>
                    <a:pt x="14" y="17"/>
                  </a:lnTo>
                  <a:lnTo>
                    <a:pt x="16" y="20"/>
                  </a:lnTo>
                  <a:lnTo>
                    <a:pt x="32" y="15"/>
                  </a:lnTo>
                  <a:lnTo>
                    <a:pt x="32" y="17"/>
                  </a:lnTo>
                  <a:lnTo>
                    <a:pt x="22" y="20"/>
                  </a:lnTo>
                  <a:lnTo>
                    <a:pt x="24" y="29"/>
                  </a:lnTo>
                  <a:lnTo>
                    <a:pt x="25" y="31"/>
                  </a:lnTo>
                  <a:lnTo>
                    <a:pt x="29" y="31"/>
                  </a:lnTo>
                  <a:lnTo>
                    <a:pt x="29" y="3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2348" y="2320"/>
              <a:ext cx="60" cy="39"/>
            </a:xfrm>
            <a:custGeom>
              <a:avLst/>
              <a:gdLst/>
              <a:ahLst/>
              <a:cxnLst>
                <a:cxn ang="0">
                  <a:pos x="31" y="38"/>
                </a:cxn>
                <a:cxn ang="0">
                  <a:pos x="35" y="35"/>
                </a:cxn>
                <a:cxn ang="0">
                  <a:pos x="41" y="26"/>
                </a:cxn>
                <a:cxn ang="0">
                  <a:pos x="57" y="22"/>
                </a:cxn>
                <a:cxn ang="0">
                  <a:pos x="57" y="15"/>
                </a:cxn>
                <a:cxn ang="0">
                  <a:pos x="54" y="12"/>
                </a:cxn>
                <a:cxn ang="0">
                  <a:pos x="59" y="7"/>
                </a:cxn>
                <a:cxn ang="0">
                  <a:pos x="58" y="0"/>
                </a:cxn>
                <a:cxn ang="0">
                  <a:pos x="31" y="1"/>
                </a:cxn>
                <a:cxn ang="0">
                  <a:pos x="20" y="6"/>
                </a:cxn>
                <a:cxn ang="0">
                  <a:pos x="10" y="5"/>
                </a:cxn>
                <a:cxn ang="0">
                  <a:pos x="4" y="9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8" y="13"/>
                </a:cxn>
                <a:cxn ang="0">
                  <a:pos x="10" y="18"/>
                </a:cxn>
                <a:cxn ang="0">
                  <a:pos x="15" y="19"/>
                </a:cxn>
                <a:cxn ang="0">
                  <a:pos x="17" y="22"/>
                </a:cxn>
                <a:cxn ang="0">
                  <a:pos x="35" y="17"/>
                </a:cxn>
                <a:cxn ang="0">
                  <a:pos x="35" y="19"/>
                </a:cxn>
                <a:cxn ang="0">
                  <a:pos x="24" y="22"/>
                </a:cxn>
                <a:cxn ang="0">
                  <a:pos x="26" y="33"/>
                </a:cxn>
                <a:cxn ang="0">
                  <a:pos x="27" y="35"/>
                </a:cxn>
                <a:cxn ang="0">
                  <a:pos x="31" y="35"/>
                </a:cxn>
                <a:cxn ang="0">
                  <a:pos x="31" y="38"/>
                </a:cxn>
              </a:cxnLst>
              <a:rect l="0" t="0" r="r" b="b"/>
              <a:pathLst>
                <a:path w="60" h="39">
                  <a:moveTo>
                    <a:pt x="31" y="38"/>
                  </a:moveTo>
                  <a:lnTo>
                    <a:pt x="35" y="35"/>
                  </a:lnTo>
                  <a:lnTo>
                    <a:pt x="41" y="26"/>
                  </a:lnTo>
                  <a:lnTo>
                    <a:pt x="57" y="22"/>
                  </a:lnTo>
                  <a:lnTo>
                    <a:pt x="57" y="15"/>
                  </a:lnTo>
                  <a:lnTo>
                    <a:pt x="54" y="12"/>
                  </a:lnTo>
                  <a:lnTo>
                    <a:pt x="59" y="7"/>
                  </a:lnTo>
                  <a:lnTo>
                    <a:pt x="58" y="0"/>
                  </a:lnTo>
                  <a:lnTo>
                    <a:pt x="31" y="1"/>
                  </a:lnTo>
                  <a:lnTo>
                    <a:pt x="20" y="6"/>
                  </a:lnTo>
                  <a:lnTo>
                    <a:pt x="10" y="5"/>
                  </a:lnTo>
                  <a:lnTo>
                    <a:pt x="4" y="9"/>
                  </a:lnTo>
                  <a:lnTo>
                    <a:pt x="0" y="7"/>
                  </a:lnTo>
                  <a:lnTo>
                    <a:pt x="1" y="10"/>
                  </a:lnTo>
                  <a:lnTo>
                    <a:pt x="8" y="13"/>
                  </a:lnTo>
                  <a:lnTo>
                    <a:pt x="10" y="18"/>
                  </a:lnTo>
                  <a:lnTo>
                    <a:pt x="15" y="19"/>
                  </a:lnTo>
                  <a:lnTo>
                    <a:pt x="17" y="22"/>
                  </a:lnTo>
                  <a:lnTo>
                    <a:pt x="35" y="17"/>
                  </a:lnTo>
                  <a:lnTo>
                    <a:pt x="35" y="19"/>
                  </a:lnTo>
                  <a:lnTo>
                    <a:pt x="24" y="22"/>
                  </a:lnTo>
                  <a:lnTo>
                    <a:pt x="26" y="33"/>
                  </a:lnTo>
                  <a:lnTo>
                    <a:pt x="27" y="35"/>
                  </a:lnTo>
                  <a:lnTo>
                    <a:pt x="31" y="35"/>
                  </a:lnTo>
                  <a:lnTo>
                    <a:pt x="31" y="3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2413" y="2379"/>
              <a:ext cx="52" cy="60"/>
            </a:xfrm>
            <a:custGeom>
              <a:avLst/>
              <a:gdLst/>
              <a:ahLst/>
              <a:cxnLst>
                <a:cxn ang="0">
                  <a:pos x="30" y="59"/>
                </a:cxn>
                <a:cxn ang="0">
                  <a:pos x="34" y="53"/>
                </a:cxn>
                <a:cxn ang="0">
                  <a:pos x="45" y="44"/>
                </a:cxn>
                <a:cxn ang="0">
                  <a:pos x="45" y="38"/>
                </a:cxn>
                <a:cxn ang="0">
                  <a:pos x="51" y="35"/>
                </a:cxn>
                <a:cxn ang="0">
                  <a:pos x="50" y="32"/>
                </a:cxn>
                <a:cxn ang="0">
                  <a:pos x="50" y="29"/>
                </a:cxn>
                <a:cxn ang="0">
                  <a:pos x="44" y="32"/>
                </a:cxn>
                <a:cxn ang="0">
                  <a:pos x="45" y="26"/>
                </a:cxn>
                <a:cxn ang="0">
                  <a:pos x="48" y="25"/>
                </a:cxn>
                <a:cxn ang="0">
                  <a:pos x="47" y="20"/>
                </a:cxn>
                <a:cxn ang="0">
                  <a:pos x="45" y="17"/>
                </a:cxn>
                <a:cxn ang="0">
                  <a:pos x="45" y="12"/>
                </a:cxn>
                <a:cxn ang="0">
                  <a:pos x="41" y="11"/>
                </a:cxn>
                <a:cxn ang="0">
                  <a:pos x="41" y="6"/>
                </a:cxn>
                <a:cxn ang="0">
                  <a:pos x="36" y="0"/>
                </a:cxn>
                <a:cxn ang="0">
                  <a:pos x="15" y="2"/>
                </a:cxn>
                <a:cxn ang="0">
                  <a:pos x="12" y="8"/>
                </a:cxn>
                <a:cxn ang="0">
                  <a:pos x="5" y="17"/>
                </a:cxn>
                <a:cxn ang="0">
                  <a:pos x="0" y="17"/>
                </a:cxn>
                <a:cxn ang="0">
                  <a:pos x="0" y="27"/>
                </a:cxn>
                <a:cxn ang="0">
                  <a:pos x="2" y="30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6" y="41"/>
                </a:cxn>
                <a:cxn ang="0">
                  <a:pos x="14" y="48"/>
                </a:cxn>
                <a:cxn ang="0">
                  <a:pos x="15" y="51"/>
                </a:cxn>
                <a:cxn ang="0">
                  <a:pos x="30" y="59"/>
                </a:cxn>
              </a:cxnLst>
              <a:rect l="0" t="0" r="r" b="b"/>
              <a:pathLst>
                <a:path w="52" h="60">
                  <a:moveTo>
                    <a:pt x="30" y="59"/>
                  </a:moveTo>
                  <a:lnTo>
                    <a:pt x="34" y="53"/>
                  </a:lnTo>
                  <a:lnTo>
                    <a:pt x="45" y="44"/>
                  </a:lnTo>
                  <a:lnTo>
                    <a:pt x="45" y="38"/>
                  </a:lnTo>
                  <a:lnTo>
                    <a:pt x="51" y="35"/>
                  </a:lnTo>
                  <a:lnTo>
                    <a:pt x="50" y="32"/>
                  </a:lnTo>
                  <a:lnTo>
                    <a:pt x="50" y="29"/>
                  </a:lnTo>
                  <a:lnTo>
                    <a:pt x="44" y="32"/>
                  </a:lnTo>
                  <a:lnTo>
                    <a:pt x="45" y="26"/>
                  </a:lnTo>
                  <a:lnTo>
                    <a:pt x="48" y="25"/>
                  </a:lnTo>
                  <a:lnTo>
                    <a:pt x="47" y="20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1" y="11"/>
                  </a:lnTo>
                  <a:lnTo>
                    <a:pt x="41" y="6"/>
                  </a:lnTo>
                  <a:lnTo>
                    <a:pt x="36" y="0"/>
                  </a:lnTo>
                  <a:lnTo>
                    <a:pt x="15" y="2"/>
                  </a:lnTo>
                  <a:lnTo>
                    <a:pt x="12" y="8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6" y="41"/>
                  </a:lnTo>
                  <a:lnTo>
                    <a:pt x="14" y="48"/>
                  </a:lnTo>
                  <a:lnTo>
                    <a:pt x="15" y="51"/>
                  </a:lnTo>
                  <a:lnTo>
                    <a:pt x="30" y="5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2413" y="2379"/>
              <a:ext cx="57" cy="66"/>
            </a:xfrm>
            <a:custGeom>
              <a:avLst/>
              <a:gdLst/>
              <a:ahLst/>
              <a:cxnLst>
                <a:cxn ang="0">
                  <a:pos x="33" y="65"/>
                </a:cxn>
                <a:cxn ang="0">
                  <a:pos x="37" y="58"/>
                </a:cxn>
                <a:cxn ang="0">
                  <a:pos x="50" y="48"/>
                </a:cxn>
                <a:cxn ang="0">
                  <a:pos x="50" y="42"/>
                </a:cxn>
                <a:cxn ang="0">
                  <a:pos x="56" y="38"/>
                </a:cxn>
                <a:cxn ang="0">
                  <a:pos x="55" y="35"/>
                </a:cxn>
                <a:cxn ang="0">
                  <a:pos x="55" y="32"/>
                </a:cxn>
                <a:cxn ang="0">
                  <a:pos x="48" y="36"/>
                </a:cxn>
                <a:cxn ang="0">
                  <a:pos x="50" y="28"/>
                </a:cxn>
                <a:cxn ang="0">
                  <a:pos x="52" y="28"/>
                </a:cxn>
                <a:cxn ang="0">
                  <a:pos x="52" y="22"/>
                </a:cxn>
                <a:cxn ang="0">
                  <a:pos x="49" y="19"/>
                </a:cxn>
                <a:cxn ang="0">
                  <a:pos x="49" y="13"/>
                </a:cxn>
                <a:cxn ang="0">
                  <a:pos x="45" y="12"/>
                </a:cxn>
                <a:cxn ang="0">
                  <a:pos x="45" y="7"/>
                </a:cxn>
                <a:cxn ang="0">
                  <a:pos x="39" y="0"/>
                </a:cxn>
                <a:cxn ang="0">
                  <a:pos x="16" y="2"/>
                </a:cxn>
                <a:cxn ang="0">
                  <a:pos x="13" y="9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0" y="30"/>
                </a:cxn>
                <a:cxn ang="0">
                  <a:pos x="3" y="33"/>
                </a:cxn>
                <a:cxn ang="0">
                  <a:pos x="0" y="33"/>
                </a:cxn>
                <a:cxn ang="0">
                  <a:pos x="0" y="36"/>
                </a:cxn>
                <a:cxn ang="0">
                  <a:pos x="6" y="41"/>
                </a:cxn>
                <a:cxn ang="0">
                  <a:pos x="6" y="45"/>
                </a:cxn>
                <a:cxn ang="0">
                  <a:pos x="15" y="53"/>
                </a:cxn>
                <a:cxn ang="0">
                  <a:pos x="16" y="56"/>
                </a:cxn>
                <a:cxn ang="0">
                  <a:pos x="33" y="65"/>
                </a:cxn>
              </a:cxnLst>
              <a:rect l="0" t="0" r="r" b="b"/>
              <a:pathLst>
                <a:path w="57" h="66">
                  <a:moveTo>
                    <a:pt x="33" y="65"/>
                  </a:moveTo>
                  <a:lnTo>
                    <a:pt x="37" y="58"/>
                  </a:lnTo>
                  <a:lnTo>
                    <a:pt x="50" y="48"/>
                  </a:lnTo>
                  <a:lnTo>
                    <a:pt x="50" y="42"/>
                  </a:lnTo>
                  <a:lnTo>
                    <a:pt x="56" y="38"/>
                  </a:lnTo>
                  <a:lnTo>
                    <a:pt x="55" y="35"/>
                  </a:lnTo>
                  <a:lnTo>
                    <a:pt x="55" y="32"/>
                  </a:lnTo>
                  <a:lnTo>
                    <a:pt x="48" y="3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2" y="22"/>
                  </a:lnTo>
                  <a:lnTo>
                    <a:pt x="49" y="19"/>
                  </a:lnTo>
                  <a:lnTo>
                    <a:pt x="49" y="13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30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6" y="41"/>
                  </a:lnTo>
                  <a:lnTo>
                    <a:pt x="6" y="45"/>
                  </a:lnTo>
                  <a:lnTo>
                    <a:pt x="15" y="53"/>
                  </a:lnTo>
                  <a:lnTo>
                    <a:pt x="16" y="56"/>
                  </a:lnTo>
                  <a:lnTo>
                    <a:pt x="33" y="6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2333" y="2235"/>
              <a:ext cx="113" cy="90"/>
            </a:xfrm>
            <a:custGeom>
              <a:avLst/>
              <a:gdLst/>
              <a:ahLst/>
              <a:cxnLst>
                <a:cxn ang="0">
                  <a:pos x="14" y="87"/>
                </a:cxn>
                <a:cxn ang="0">
                  <a:pos x="14" y="74"/>
                </a:cxn>
                <a:cxn ang="0">
                  <a:pos x="15" y="72"/>
                </a:cxn>
                <a:cxn ang="0">
                  <a:pos x="31" y="70"/>
                </a:cxn>
                <a:cxn ang="0">
                  <a:pos x="32" y="68"/>
                </a:cxn>
                <a:cxn ang="0">
                  <a:pos x="39" y="68"/>
                </a:cxn>
                <a:cxn ang="0">
                  <a:pos x="44" y="64"/>
                </a:cxn>
                <a:cxn ang="0">
                  <a:pos x="60" y="70"/>
                </a:cxn>
                <a:cxn ang="0">
                  <a:pos x="68" y="67"/>
                </a:cxn>
                <a:cxn ang="0">
                  <a:pos x="68" y="64"/>
                </a:cxn>
                <a:cxn ang="0">
                  <a:pos x="57" y="65"/>
                </a:cxn>
                <a:cxn ang="0">
                  <a:pos x="45" y="58"/>
                </a:cxn>
                <a:cxn ang="0">
                  <a:pos x="40" y="58"/>
                </a:cxn>
                <a:cxn ang="0">
                  <a:pos x="36" y="63"/>
                </a:cxn>
                <a:cxn ang="0">
                  <a:pos x="18" y="63"/>
                </a:cxn>
                <a:cxn ang="0">
                  <a:pos x="5" y="39"/>
                </a:cxn>
                <a:cxn ang="0">
                  <a:pos x="2" y="42"/>
                </a:cxn>
                <a:cxn ang="0">
                  <a:pos x="0" y="39"/>
                </a:cxn>
                <a:cxn ang="0">
                  <a:pos x="6" y="36"/>
                </a:cxn>
                <a:cxn ang="0">
                  <a:pos x="12" y="31"/>
                </a:cxn>
                <a:cxn ang="0">
                  <a:pos x="19" y="19"/>
                </a:cxn>
                <a:cxn ang="0">
                  <a:pos x="20" y="11"/>
                </a:cxn>
                <a:cxn ang="0">
                  <a:pos x="24" y="3"/>
                </a:cxn>
                <a:cxn ang="0">
                  <a:pos x="34" y="3"/>
                </a:cxn>
                <a:cxn ang="0">
                  <a:pos x="45" y="0"/>
                </a:cxn>
                <a:cxn ang="0">
                  <a:pos x="59" y="0"/>
                </a:cxn>
                <a:cxn ang="0">
                  <a:pos x="68" y="10"/>
                </a:cxn>
                <a:cxn ang="0">
                  <a:pos x="75" y="10"/>
                </a:cxn>
                <a:cxn ang="0">
                  <a:pos x="79" y="20"/>
                </a:cxn>
                <a:cxn ang="0">
                  <a:pos x="84" y="23"/>
                </a:cxn>
                <a:cxn ang="0">
                  <a:pos x="86" y="28"/>
                </a:cxn>
                <a:cxn ang="0">
                  <a:pos x="85" y="29"/>
                </a:cxn>
                <a:cxn ang="0">
                  <a:pos x="98" y="39"/>
                </a:cxn>
                <a:cxn ang="0">
                  <a:pos x="98" y="46"/>
                </a:cxn>
                <a:cxn ang="0">
                  <a:pos x="100" y="49"/>
                </a:cxn>
                <a:cxn ang="0">
                  <a:pos x="102" y="56"/>
                </a:cxn>
                <a:cxn ang="0">
                  <a:pos x="100" y="61"/>
                </a:cxn>
                <a:cxn ang="0">
                  <a:pos x="104" y="67"/>
                </a:cxn>
                <a:cxn ang="0">
                  <a:pos x="108" y="67"/>
                </a:cxn>
                <a:cxn ang="0">
                  <a:pos x="112" y="75"/>
                </a:cxn>
                <a:cxn ang="0">
                  <a:pos x="112" y="86"/>
                </a:cxn>
                <a:cxn ang="0">
                  <a:pos x="94" y="89"/>
                </a:cxn>
                <a:cxn ang="0">
                  <a:pos x="84" y="85"/>
                </a:cxn>
                <a:cxn ang="0">
                  <a:pos x="81" y="86"/>
                </a:cxn>
                <a:cxn ang="0">
                  <a:pos x="81" y="82"/>
                </a:cxn>
                <a:cxn ang="0">
                  <a:pos x="70" y="81"/>
                </a:cxn>
                <a:cxn ang="0">
                  <a:pos x="44" y="81"/>
                </a:cxn>
                <a:cxn ang="0">
                  <a:pos x="33" y="86"/>
                </a:cxn>
                <a:cxn ang="0">
                  <a:pos x="24" y="86"/>
                </a:cxn>
                <a:cxn ang="0">
                  <a:pos x="18" y="89"/>
                </a:cxn>
                <a:cxn ang="0">
                  <a:pos x="14" y="87"/>
                </a:cxn>
              </a:cxnLst>
              <a:rect l="0" t="0" r="r" b="b"/>
              <a:pathLst>
                <a:path w="113" h="90">
                  <a:moveTo>
                    <a:pt x="14" y="87"/>
                  </a:moveTo>
                  <a:lnTo>
                    <a:pt x="14" y="74"/>
                  </a:lnTo>
                  <a:lnTo>
                    <a:pt x="15" y="72"/>
                  </a:lnTo>
                  <a:lnTo>
                    <a:pt x="31" y="70"/>
                  </a:lnTo>
                  <a:lnTo>
                    <a:pt x="32" y="68"/>
                  </a:lnTo>
                  <a:lnTo>
                    <a:pt x="39" y="68"/>
                  </a:lnTo>
                  <a:lnTo>
                    <a:pt x="44" y="64"/>
                  </a:lnTo>
                  <a:lnTo>
                    <a:pt x="60" y="70"/>
                  </a:lnTo>
                  <a:lnTo>
                    <a:pt x="68" y="67"/>
                  </a:lnTo>
                  <a:lnTo>
                    <a:pt x="68" y="64"/>
                  </a:lnTo>
                  <a:lnTo>
                    <a:pt x="57" y="65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6" y="63"/>
                  </a:lnTo>
                  <a:lnTo>
                    <a:pt x="18" y="63"/>
                  </a:lnTo>
                  <a:lnTo>
                    <a:pt x="5" y="39"/>
                  </a:lnTo>
                  <a:lnTo>
                    <a:pt x="2" y="42"/>
                  </a:lnTo>
                  <a:lnTo>
                    <a:pt x="0" y="39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19" y="19"/>
                  </a:lnTo>
                  <a:lnTo>
                    <a:pt x="20" y="11"/>
                  </a:lnTo>
                  <a:lnTo>
                    <a:pt x="24" y="3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68" y="10"/>
                  </a:lnTo>
                  <a:lnTo>
                    <a:pt x="75" y="10"/>
                  </a:lnTo>
                  <a:lnTo>
                    <a:pt x="79" y="20"/>
                  </a:lnTo>
                  <a:lnTo>
                    <a:pt x="84" y="23"/>
                  </a:lnTo>
                  <a:lnTo>
                    <a:pt x="86" y="28"/>
                  </a:lnTo>
                  <a:lnTo>
                    <a:pt x="85" y="29"/>
                  </a:lnTo>
                  <a:lnTo>
                    <a:pt x="98" y="39"/>
                  </a:lnTo>
                  <a:lnTo>
                    <a:pt x="98" y="46"/>
                  </a:lnTo>
                  <a:lnTo>
                    <a:pt x="100" y="49"/>
                  </a:lnTo>
                  <a:lnTo>
                    <a:pt x="102" y="56"/>
                  </a:lnTo>
                  <a:lnTo>
                    <a:pt x="100" y="61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2" y="75"/>
                  </a:lnTo>
                  <a:lnTo>
                    <a:pt x="112" y="86"/>
                  </a:lnTo>
                  <a:lnTo>
                    <a:pt x="94" y="89"/>
                  </a:lnTo>
                  <a:lnTo>
                    <a:pt x="84" y="85"/>
                  </a:lnTo>
                  <a:lnTo>
                    <a:pt x="81" y="86"/>
                  </a:lnTo>
                  <a:lnTo>
                    <a:pt x="81" y="82"/>
                  </a:lnTo>
                  <a:lnTo>
                    <a:pt x="70" y="81"/>
                  </a:lnTo>
                  <a:lnTo>
                    <a:pt x="44" y="81"/>
                  </a:lnTo>
                  <a:lnTo>
                    <a:pt x="33" y="86"/>
                  </a:lnTo>
                  <a:lnTo>
                    <a:pt x="24" y="86"/>
                  </a:lnTo>
                  <a:lnTo>
                    <a:pt x="18" y="89"/>
                  </a:lnTo>
                  <a:lnTo>
                    <a:pt x="14" y="8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2333" y="2235"/>
              <a:ext cx="118" cy="95"/>
            </a:xfrm>
            <a:custGeom>
              <a:avLst/>
              <a:gdLst/>
              <a:ahLst/>
              <a:cxnLst>
                <a:cxn ang="0">
                  <a:pos x="15" y="92"/>
                </a:cxn>
                <a:cxn ang="0">
                  <a:pos x="15" y="78"/>
                </a:cxn>
                <a:cxn ang="0">
                  <a:pos x="16" y="76"/>
                </a:cxn>
                <a:cxn ang="0">
                  <a:pos x="32" y="74"/>
                </a:cxn>
                <a:cxn ang="0">
                  <a:pos x="34" y="72"/>
                </a:cxn>
                <a:cxn ang="0">
                  <a:pos x="41" y="72"/>
                </a:cxn>
                <a:cxn ang="0">
                  <a:pos x="46" y="67"/>
                </a:cxn>
                <a:cxn ang="0">
                  <a:pos x="63" y="74"/>
                </a:cxn>
                <a:cxn ang="0">
                  <a:pos x="71" y="71"/>
                </a:cxn>
                <a:cxn ang="0">
                  <a:pos x="71" y="67"/>
                </a:cxn>
                <a:cxn ang="0">
                  <a:pos x="59" y="69"/>
                </a:cxn>
                <a:cxn ang="0">
                  <a:pos x="47" y="61"/>
                </a:cxn>
                <a:cxn ang="0">
                  <a:pos x="42" y="62"/>
                </a:cxn>
                <a:cxn ang="0">
                  <a:pos x="38" y="66"/>
                </a:cxn>
                <a:cxn ang="0">
                  <a:pos x="19" y="66"/>
                </a:cxn>
                <a:cxn ang="0">
                  <a:pos x="5" y="41"/>
                </a:cxn>
                <a:cxn ang="0">
                  <a:pos x="2" y="44"/>
                </a:cxn>
                <a:cxn ang="0">
                  <a:pos x="0" y="41"/>
                </a:cxn>
                <a:cxn ang="0">
                  <a:pos x="6" y="38"/>
                </a:cxn>
                <a:cxn ang="0">
                  <a:pos x="12" y="32"/>
                </a:cxn>
                <a:cxn ang="0">
                  <a:pos x="20" y="21"/>
                </a:cxn>
                <a:cxn ang="0">
                  <a:pos x="20" y="12"/>
                </a:cxn>
                <a:cxn ang="0">
                  <a:pos x="25" y="3"/>
                </a:cxn>
                <a:cxn ang="0">
                  <a:pos x="35" y="4"/>
                </a:cxn>
                <a:cxn ang="0">
                  <a:pos x="47" y="0"/>
                </a:cxn>
                <a:cxn ang="0">
                  <a:pos x="61" y="0"/>
                </a:cxn>
                <a:cxn ang="0">
                  <a:pos x="71" y="11"/>
                </a:cxn>
                <a:cxn ang="0">
                  <a:pos x="78" y="11"/>
                </a:cxn>
                <a:cxn ang="0">
                  <a:pos x="82" y="21"/>
                </a:cxn>
                <a:cxn ang="0">
                  <a:pos x="88" y="24"/>
                </a:cxn>
                <a:cxn ang="0">
                  <a:pos x="90" y="30"/>
                </a:cxn>
                <a:cxn ang="0">
                  <a:pos x="89" y="30"/>
                </a:cxn>
                <a:cxn ang="0">
                  <a:pos x="102" y="41"/>
                </a:cxn>
                <a:cxn ang="0">
                  <a:pos x="102" y="48"/>
                </a:cxn>
                <a:cxn ang="0">
                  <a:pos x="105" y="52"/>
                </a:cxn>
                <a:cxn ang="0">
                  <a:pos x="106" y="59"/>
                </a:cxn>
                <a:cxn ang="0">
                  <a:pos x="105" y="64"/>
                </a:cxn>
                <a:cxn ang="0">
                  <a:pos x="108" y="71"/>
                </a:cxn>
                <a:cxn ang="0">
                  <a:pos x="113" y="71"/>
                </a:cxn>
                <a:cxn ang="0">
                  <a:pos x="117" y="79"/>
                </a:cxn>
                <a:cxn ang="0">
                  <a:pos x="117" y="91"/>
                </a:cxn>
                <a:cxn ang="0">
                  <a:pos x="98" y="94"/>
                </a:cxn>
                <a:cxn ang="0">
                  <a:pos x="88" y="90"/>
                </a:cxn>
                <a:cxn ang="0">
                  <a:pos x="85" y="90"/>
                </a:cxn>
                <a:cxn ang="0">
                  <a:pos x="84" y="87"/>
                </a:cxn>
                <a:cxn ang="0">
                  <a:pos x="73" y="85"/>
                </a:cxn>
                <a:cxn ang="0">
                  <a:pos x="46" y="86"/>
                </a:cxn>
                <a:cxn ang="0">
                  <a:pos x="35" y="91"/>
                </a:cxn>
                <a:cxn ang="0">
                  <a:pos x="25" y="90"/>
                </a:cxn>
                <a:cxn ang="0">
                  <a:pos x="19" y="94"/>
                </a:cxn>
                <a:cxn ang="0">
                  <a:pos x="15" y="92"/>
                </a:cxn>
              </a:cxnLst>
              <a:rect l="0" t="0" r="r" b="b"/>
              <a:pathLst>
                <a:path w="118" h="95">
                  <a:moveTo>
                    <a:pt x="15" y="92"/>
                  </a:moveTo>
                  <a:lnTo>
                    <a:pt x="15" y="78"/>
                  </a:lnTo>
                  <a:lnTo>
                    <a:pt x="16" y="76"/>
                  </a:lnTo>
                  <a:lnTo>
                    <a:pt x="32" y="74"/>
                  </a:lnTo>
                  <a:lnTo>
                    <a:pt x="34" y="72"/>
                  </a:lnTo>
                  <a:lnTo>
                    <a:pt x="41" y="72"/>
                  </a:lnTo>
                  <a:lnTo>
                    <a:pt x="46" y="67"/>
                  </a:lnTo>
                  <a:lnTo>
                    <a:pt x="63" y="74"/>
                  </a:lnTo>
                  <a:lnTo>
                    <a:pt x="71" y="71"/>
                  </a:lnTo>
                  <a:lnTo>
                    <a:pt x="71" y="67"/>
                  </a:lnTo>
                  <a:lnTo>
                    <a:pt x="59" y="69"/>
                  </a:lnTo>
                  <a:lnTo>
                    <a:pt x="47" y="61"/>
                  </a:lnTo>
                  <a:lnTo>
                    <a:pt x="42" y="62"/>
                  </a:lnTo>
                  <a:lnTo>
                    <a:pt x="38" y="66"/>
                  </a:lnTo>
                  <a:lnTo>
                    <a:pt x="19" y="66"/>
                  </a:lnTo>
                  <a:lnTo>
                    <a:pt x="5" y="41"/>
                  </a:lnTo>
                  <a:lnTo>
                    <a:pt x="2" y="44"/>
                  </a:lnTo>
                  <a:lnTo>
                    <a:pt x="0" y="41"/>
                  </a:lnTo>
                  <a:lnTo>
                    <a:pt x="6" y="38"/>
                  </a:lnTo>
                  <a:lnTo>
                    <a:pt x="12" y="32"/>
                  </a:lnTo>
                  <a:lnTo>
                    <a:pt x="20" y="21"/>
                  </a:lnTo>
                  <a:lnTo>
                    <a:pt x="20" y="12"/>
                  </a:lnTo>
                  <a:lnTo>
                    <a:pt x="25" y="3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71" y="11"/>
                  </a:lnTo>
                  <a:lnTo>
                    <a:pt x="78" y="11"/>
                  </a:lnTo>
                  <a:lnTo>
                    <a:pt x="82" y="21"/>
                  </a:lnTo>
                  <a:lnTo>
                    <a:pt x="88" y="24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102" y="41"/>
                  </a:lnTo>
                  <a:lnTo>
                    <a:pt x="102" y="48"/>
                  </a:lnTo>
                  <a:lnTo>
                    <a:pt x="105" y="52"/>
                  </a:lnTo>
                  <a:lnTo>
                    <a:pt x="106" y="59"/>
                  </a:lnTo>
                  <a:lnTo>
                    <a:pt x="105" y="64"/>
                  </a:lnTo>
                  <a:lnTo>
                    <a:pt x="108" y="71"/>
                  </a:lnTo>
                  <a:lnTo>
                    <a:pt x="113" y="71"/>
                  </a:lnTo>
                  <a:lnTo>
                    <a:pt x="117" y="79"/>
                  </a:lnTo>
                  <a:lnTo>
                    <a:pt x="117" y="91"/>
                  </a:lnTo>
                  <a:lnTo>
                    <a:pt x="98" y="94"/>
                  </a:lnTo>
                  <a:lnTo>
                    <a:pt x="88" y="90"/>
                  </a:lnTo>
                  <a:lnTo>
                    <a:pt x="85" y="90"/>
                  </a:lnTo>
                  <a:lnTo>
                    <a:pt x="84" y="87"/>
                  </a:lnTo>
                  <a:lnTo>
                    <a:pt x="73" y="85"/>
                  </a:lnTo>
                  <a:lnTo>
                    <a:pt x="46" y="86"/>
                  </a:lnTo>
                  <a:lnTo>
                    <a:pt x="35" y="91"/>
                  </a:lnTo>
                  <a:lnTo>
                    <a:pt x="25" y="90"/>
                  </a:lnTo>
                  <a:lnTo>
                    <a:pt x="19" y="94"/>
                  </a:lnTo>
                  <a:lnTo>
                    <a:pt x="15" y="9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2495" y="1420"/>
              <a:ext cx="67" cy="72"/>
            </a:xfrm>
            <a:custGeom>
              <a:avLst/>
              <a:gdLst/>
              <a:ahLst/>
              <a:cxnLst>
                <a:cxn ang="0">
                  <a:pos x="65" y="23"/>
                </a:cxn>
                <a:cxn ang="0">
                  <a:pos x="63" y="18"/>
                </a:cxn>
                <a:cxn ang="0">
                  <a:pos x="60" y="16"/>
                </a:cxn>
                <a:cxn ang="0">
                  <a:pos x="52" y="16"/>
                </a:cxn>
                <a:cxn ang="0">
                  <a:pos x="47" y="20"/>
                </a:cxn>
                <a:cxn ang="0">
                  <a:pos x="43" y="20"/>
                </a:cxn>
                <a:cxn ang="0">
                  <a:pos x="42" y="16"/>
                </a:cxn>
                <a:cxn ang="0">
                  <a:pos x="38" y="14"/>
                </a:cxn>
                <a:cxn ang="0">
                  <a:pos x="41" y="12"/>
                </a:cxn>
                <a:cxn ang="0">
                  <a:pos x="41" y="10"/>
                </a:cxn>
                <a:cxn ang="0">
                  <a:pos x="43" y="10"/>
                </a:cxn>
                <a:cxn ang="0">
                  <a:pos x="46" y="5"/>
                </a:cxn>
                <a:cxn ang="0">
                  <a:pos x="46" y="0"/>
                </a:cxn>
                <a:cxn ang="0">
                  <a:pos x="37" y="2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5" y="14"/>
                </a:cxn>
                <a:cxn ang="0">
                  <a:pos x="30" y="16"/>
                </a:cxn>
                <a:cxn ang="0">
                  <a:pos x="30" y="19"/>
                </a:cxn>
                <a:cxn ang="0">
                  <a:pos x="13" y="17"/>
                </a:cxn>
                <a:cxn ang="0">
                  <a:pos x="10" y="20"/>
                </a:cxn>
                <a:cxn ang="0">
                  <a:pos x="11" y="24"/>
                </a:cxn>
                <a:cxn ang="0">
                  <a:pos x="7" y="24"/>
                </a:cxn>
                <a:cxn ang="0">
                  <a:pos x="15" y="27"/>
                </a:cxn>
                <a:cxn ang="0">
                  <a:pos x="7" y="32"/>
                </a:cxn>
                <a:cxn ang="0">
                  <a:pos x="9" y="36"/>
                </a:cxn>
                <a:cxn ang="0">
                  <a:pos x="23" y="38"/>
                </a:cxn>
                <a:cxn ang="0">
                  <a:pos x="17" y="42"/>
                </a:cxn>
                <a:cxn ang="0">
                  <a:pos x="15" y="47"/>
                </a:cxn>
                <a:cxn ang="0">
                  <a:pos x="10" y="50"/>
                </a:cxn>
                <a:cxn ang="0">
                  <a:pos x="19" y="49"/>
                </a:cxn>
                <a:cxn ang="0">
                  <a:pos x="23" y="46"/>
                </a:cxn>
                <a:cxn ang="0">
                  <a:pos x="23" y="48"/>
                </a:cxn>
                <a:cxn ang="0">
                  <a:pos x="26" y="48"/>
                </a:cxn>
                <a:cxn ang="0">
                  <a:pos x="13" y="51"/>
                </a:cxn>
                <a:cxn ang="0">
                  <a:pos x="8" y="56"/>
                </a:cxn>
                <a:cxn ang="0">
                  <a:pos x="2" y="57"/>
                </a:cxn>
                <a:cxn ang="0">
                  <a:pos x="0" y="60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10" y="64"/>
                </a:cxn>
                <a:cxn ang="0">
                  <a:pos x="4" y="69"/>
                </a:cxn>
                <a:cxn ang="0">
                  <a:pos x="13" y="66"/>
                </a:cxn>
                <a:cxn ang="0">
                  <a:pos x="13" y="69"/>
                </a:cxn>
                <a:cxn ang="0">
                  <a:pos x="9" y="69"/>
                </a:cxn>
                <a:cxn ang="0">
                  <a:pos x="9" y="71"/>
                </a:cxn>
                <a:cxn ang="0">
                  <a:pos x="17" y="70"/>
                </a:cxn>
                <a:cxn ang="0">
                  <a:pos x="28" y="67"/>
                </a:cxn>
                <a:cxn ang="0">
                  <a:pos x="31" y="66"/>
                </a:cxn>
                <a:cxn ang="0">
                  <a:pos x="31" y="63"/>
                </a:cxn>
                <a:cxn ang="0">
                  <a:pos x="33" y="65"/>
                </a:cxn>
                <a:cxn ang="0">
                  <a:pos x="41" y="63"/>
                </a:cxn>
                <a:cxn ang="0">
                  <a:pos x="43" y="60"/>
                </a:cxn>
                <a:cxn ang="0">
                  <a:pos x="60" y="58"/>
                </a:cxn>
                <a:cxn ang="0">
                  <a:pos x="60" y="55"/>
                </a:cxn>
                <a:cxn ang="0">
                  <a:pos x="66" y="43"/>
                </a:cxn>
                <a:cxn ang="0">
                  <a:pos x="65" y="36"/>
                </a:cxn>
                <a:cxn ang="0">
                  <a:pos x="66" y="32"/>
                </a:cxn>
                <a:cxn ang="0">
                  <a:pos x="63" y="25"/>
                </a:cxn>
                <a:cxn ang="0">
                  <a:pos x="65" y="23"/>
                </a:cxn>
              </a:cxnLst>
              <a:rect l="0" t="0" r="r" b="b"/>
              <a:pathLst>
                <a:path w="67" h="72">
                  <a:moveTo>
                    <a:pt x="65" y="23"/>
                  </a:moveTo>
                  <a:lnTo>
                    <a:pt x="63" y="18"/>
                  </a:lnTo>
                  <a:lnTo>
                    <a:pt x="60" y="16"/>
                  </a:lnTo>
                  <a:lnTo>
                    <a:pt x="52" y="16"/>
                  </a:lnTo>
                  <a:lnTo>
                    <a:pt x="47" y="20"/>
                  </a:lnTo>
                  <a:lnTo>
                    <a:pt x="43" y="20"/>
                  </a:lnTo>
                  <a:lnTo>
                    <a:pt x="42" y="16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37" y="2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13" y="17"/>
                  </a:lnTo>
                  <a:lnTo>
                    <a:pt x="10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15" y="27"/>
                  </a:lnTo>
                  <a:lnTo>
                    <a:pt x="7" y="32"/>
                  </a:lnTo>
                  <a:lnTo>
                    <a:pt x="9" y="36"/>
                  </a:lnTo>
                  <a:lnTo>
                    <a:pt x="23" y="38"/>
                  </a:lnTo>
                  <a:lnTo>
                    <a:pt x="17" y="42"/>
                  </a:lnTo>
                  <a:lnTo>
                    <a:pt x="15" y="47"/>
                  </a:lnTo>
                  <a:lnTo>
                    <a:pt x="10" y="50"/>
                  </a:lnTo>
                  <a:lnTo>
                    <a:pt x="19" y="49"/>
                  </a:lnTo>
                  <a:lnTo>
                    <a:pt x="23" y="46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13" y="51"/>
                  </a:lnTo>
                  <a:lnTo>
                    <a:pt x="8" y="56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8" y="60"/>
                  </a:lnTo>
                  <a:lnTo>
                    <a:pt x="2" y="64"/>
                  </a:lnTo>
                  <a:lnTo>
                    <a:pt x="10" y="64"/>
                  </a:lnTo>
                  <a:lnTo>
                    <a:pt x="4" y="69"/>
                  </a:lnTo>
                  <a:lnTo>
                    <a:pt x="13" y="66"/>
                  </a:lnTo>
                  <a:lnTo>
                    <a:pt x="13" y="69"/>
                  </a:lnTo>
                  <a:lnTo>
                    <a:pt x="9" y="69"/>
                  </a:lnTo>
                  <a:lnTo>
                    <a:pt x="9" y="71"/>
                  </a:lnTo>
                  <a:lnTo>
                    <a:pt x="17" y="70"/>
                  </a:lnTo>
                  <a:lnTo>
                    <a:pt x="28" y="67"/>
                  </a:lnTo>
                  <a:lnTo>
                    <a:pt x="31" y="66"/>
                  </a:lnTo>
                  <a:lnTo>
                    <a:pt x="31" y="63"/>
                  </a:lnTo>
                  <a:lnTo>
                    <a:pt x="33" y="65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60" y="58"/>
                  </a:lnTo>
                  <a:lnTo>
                    <a:pt x="60" y="55"/>
                  </a:lnTo>
                  <a:lnTo>
                    <a:pt x="66" y="43"/>
                  </a:lnTo>
                  <a:lnTo>
                    <a:pt x="65" y="36"/>
                  </a:lnTo>
                  <a:lnTo>
                    <a:pt x="66" y="32"/>
                  </a:lnTo>
                  <a:lnTo>
                    <a:pt x="63" y="25"/>
                  </a:lnTo>
                  <a:lnTo>
                    <a:pt x="65" y="2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2495" y="1420"/>
              <a:ext cx="72" cy="77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68" y="19"/>
                </a:cxn>
                <a:cxn ang="0">
                  <a:pos x="65" y="17"/>
                </a:cxn>
                <a:cxn ang="0">
                  <a:pos x="56" y="17"/>
                </a:cxn>
                <a:cxn ang="0">
                  <a:pos x="50" y="22"/>
                </a:cxn>
                <a:cxn ang="0">
                  <a:pos x="47" y="21"/>
                </a:cxn>
                <a:cxn ang="0">
                  <a:pos x="45" y="17"/>
                </a:cxn>
                <a:cxn ang="0">
                  <a:pos x="40" y="15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7" y="10"/>
                </a:cxn>
                <a:cxn ang="0">
                  <a:pos x="49" y="5"/>
                </a:cxn>
                <a:cxn ang="0">
                  <a:pos x="49" y="0"/>
                </a:cxn>
                <a:cxn ang="0">
                  <a:pos x="40" y="2"/>
                </a:cxn>
                <a:cxn ang="0">
                  <a:pos x="30" y="11"/>
                </a:cxn>
                <a:cxn ang="0">
                  <a:pos x="39" y="12"/>
                </a:cxn>
                <a:cxn ang="0">
                  <a:pos x="38" y="15"/>
                </a:cxn>
                <a:cxn ang="0">
                  <a:pos x="32" y="17"/>
                </a:cxn>
                <a:cxn ang="0">
                  <a:pos x="32" y="20"/>
                </a:cxn>
                <a:cxn ang="0">
                  <a:pos x="14" y="18"/>
                </a:cxn>
                <a:cxn ang="0">
                  <a:pos x="11" y="22"/>
                </a:cxn>
                <a:cxn ang="0">
                  <a:pos x="12" y="26"/>
                </a:cxn>
                <a:cxn ang="0">
                  <a:pos x="7" y="25"/>
                </a:cxn>
                <a:cxn ang="0">
                  <a:pos x="16" y="29"/>
                </a:cxn>
                <a:cxn ang="0">
                  <a:pos x="7" y="34"/>
                </a:cxn>
                <a:cxn ang="0">
                  <a:pos x="10" y="38"/>
                </a:cxn>
                <a:cxn ang="0">
                  <a:pos x="25" y="41"/>
                </a:cxn>
                <a:cxn ang="0">
                  <a:pos x="18" y="45"/>
                </a:cxn>
                <a:cxn ang="0">
                  <a:pos x="16" y="51"/>
                </a:cxn>
                <a:cxn ang="0">
                  <a:pos x="11" y="53"/>
                </a:cxn>
                <a:cxn ang="0">
                  <a:pos x="21" y="52"/>
                </a:cxn>
                <a:cxn ang="0">
                  <a:pos x="25" y="49"/>
                </a:cxn>
                <a:cxn ang="0">
                  <a:pos x="25" y="52"/>
                </a:cxn>
                <a:cxn ang="0">
                  <a:pos x="28" y="52"/>
                </a:cxn>
                <a:cxn ang="0">
                  <a:pos x="13" y="54"/>
                </a:cxn>
                <a:cxn ang="0">
                  <a:pos x="9" y="60"/>
                </a:cxn>
                <a:cxn ang="0">
                  <a:pos x="2" y="61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2" y="69"/>
                </a:cxn>
                <a:cxn ang="0">
                  <a:pos x="11" y="68"/>
                </a:cxn>
                <a:cxn ang="0">
                  <a:pos x="4" y="73"/>
                </a:cxn>
                <a:cxn ang="0">
                  <a:pos x="13" y="71"/>
                </a:cxn>
                <a:cxn ang="0">
                  <a:pos x="13" y="73"/>
                </a:cxn>
                <a:cxn ang="0">
                  <a:pos x="10" y="74"/>
                </a:cxn>
                <a:cxn ang="0">
                  <a:pos x="10" y="76"/>
                </a:cxn>
                <a:cxn ang="0">
                  <a:pos x="18" y="75"/>
                </a:cxn>
                <a:cxn ang="0">
                  <a:pos x="31" y="72"/>
                </a:cxn>
                <a:cxn ang="0">
                  <a:pos x="33" y="71"/>
                </a:cxn>
                <a:cxn ang="0">
                  <a:pos x="33" y="67"/>
                </a:cxn>
                <a:cxn ang="0">
                  <a:pos x="36" y="70"/>
                </a:cxn>
                <a:cxn ang="0">
                  <a:pos x="44" y="67"/>
                </a:cxn>
                <a:cxn ang="0">
                  <a:pos x="47" y="64"/>
                </a:cxn>
                <a:cxn ang="0">
                  <a:pos x="65" y="62"/>
                </a:cxn>
                <a:cxn ang="0">
                  <a:pos x="65" y="59"/>
                </a:cxn>
                <a:cxn ang="0">
                  <a:pos x="71" y="46"/>
                </a:cxn>
                <a:cxn ang="0">
                  <a:pos x="70" y="38"/>
                </a:cxn>
                <a:cxn ang="0">
                  <a:pos x="71" y="34"/>
                </a:cxn>
                <a:cxn ang="0">
                  <a:pos x="67" y="27"/>
                </a:cxn>
                <a:cxn ang="0">
                  <a:pos x="70" y="24"/>
                </a:cxn>
              </a:cxnLst>
              <a:rect l="0" t="0" r="r" b="b"/>
              <a:pathLst>
                <a:path w="72" h="77">
                  <a:moveTo>
                    <a:pt x="70" y="24"/>
                  </a:moveTo>
                  <a:lnTo>
                    <a:pt x="68" y="19"/>
                  </a:lnTo>
                  <a:lnTo>
                    <a:pt x="65" y="17"/>
                  </a:lnTo>
                  <a:lnTo>
                    <a:pt x="56" y="17"/>
                  </a:lnTo>
                  <a:lnTo>
                    <a:pt x="50" y="22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0" y="15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7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0" y="2"/>
                  </a:lnTo>
                  <a:lnTo>
                    <a:pt x="30" y="11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14" y="18"/>
                  </a:lnTo>
                  <a:lnTo>
                    <a:pt x="11" y="22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16" y="29"/>
                  </a:lnTo>
                  <a:lnTo>
                    <a:pt x="7" y="34"/>
                  </a:lnTo>
                  <a:lnTo>
                    <a:pt x="10" y="38"/>
                  </a:lnTo>
                  <a:lnTo>
                    <a:pt x="25" y="41"/>
                  </a:lnTo>
                  <a:lnTo>
                    <a:pt x="18" y="45"/>
                  </a:lnTo>
                  <a:lnTo>
                    <a:pt x="16" y="51"/>
                  </a:lnTo>
                  <a:lnTo>
                    <a:pt x="11" y="53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13" y="54"/>
                  </a:lnTo>
                  <a:lnTo>
                    <a:pt x="9" y="60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2" y="69"/>
                  </a:lnTo>
                  <a:lnTo>
                    <a:pt x="11" y="68"/>
                  </a:lnTo>
                  <a:lnTo>
                    <a:pt x="4" y="73"/>
                  </a:lnTo>
                  <a:lnTo>
                    <a:pt x="13" y="71"/>
                  </a:lnTo>
                  <a:lnTo>
                    <a:pt x="13" y="73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8" y="75"/>
                  </a:lnTo>
                  <a:lnTo>
                    <a:pt x="31" y="72"/>
                  </a:lnTo>
                  <a:lnTo>
                    <a:pt x="33" y="71"/>
                  </a:lnTo>
                  <a:lnTo>
                    <a:pt x="33" y="67"/>
                  </a:lnTo>
                  <a:lnTo>
                    <a:pt x="36" y="70"/>
                  </a:lnTo>
                  <a:lnTo>
                    <a:pt x="44" y="67"/>
                  </a:lnTo>
                  <a:lnTo>
                    <a:pt x="47" y="64"/>
                  </a:lnTo>
                  <a:lnTo>
                    <a:pt x="65" y="62"/>
                  </a:lnTo>
                  <a:lnTo>
                    <a:pt x="65" y="59"/>
                  </a:lnTo>
                  <a:lnTo>
                    <a:pt x="71" y="46"/>
                  </a:lnTo>
                  <a:lnTo>
                    <a:pt x="70" y="38"/>
                  </a:lnTo>
                  <a:lnTo>
                    <a:pt x="71" y="34"/>
                  </a:lnTo>
                  <a:lnTo>
                    <a:pt x="67" y="27"/>
                  </a:lnTo>
                  <a:lnTo>
                    <a:pt x="70" y="2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370"/>
            <p:cNvSpPr>
              <a:spLocks/>
            </p:cNvSpPr>
            <p:nvPr/>
          </p:nvSpPr>
          <p:spPr bwMode="auto">
            <a:xfrm>
              <a:off x="1275" y="2165"/>
              <a:ext cx="55" cy="43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50" y="37"/>
                </a:cxn>
                <a:cxn ang="0">
                  <a:pos x="48" y="30"/>
                </a:cxn>
                <a:cxn ang="0">
                  <a:pos x="51" y="26"/>
                </a:cxn>
                <a:cxn ang="0">
                  <a:pos x="54" y="16"/>
                </a:cxn>
                <a:cxn ang="0">
                  <a:pos x="51" y="3"/>
                </a:cxn>
                <a:cxn ang="0">
                  <a:pos x="41" y="5"/>
                </a:cxn>
                <a:cxn ang="0">
                  <a:pos x="30" y="0"/>
                </a:cxn>
                <a:cxn ang="0">
                  <a:pos x="20" y="5"/>
                </a:cxn>
                <a:cxn ang="0">
                  <a:pos x="22" y="7"/>
                </a:cxn>
                <a:cxn ang="0">
                  <a:pos x="31" y="9"/>
                </a:cxn>
                <a:cxn ang="0">
                  <a:pos x="31" y="22"/>
                </a:cxn>
                <a:cxn ang="0">
                  <a:pos x="38" y="27"/>
                </a:cxn>
                <a:cxn ang="0">
                  <a:pos x="37" y="31"/>
                </a:cxn>
                <a:cxn ang="0">
                  <a:pos x="22" y="33"/>
                </a:cxn>
                <a:cxn ang="0">
                  <a:pos x="1" y="30"/>
                </a:cxn>
                <a:cxn ang="0">
                  <a:pos x="0" y="33"/>
                </a:cxn>
                <a:cxn ang="0">
                  <a:pos x="9" y="42"/>
                </a:cxn>
                <a:cxn ang="0">
                  <a:pos x="14" y="37"/>
                </a:cxn>
                <a:cxn ang="0">
                  <a:pos x="29" y="40"/>
                </a:cxn>
                <a:cxn ang="0">
                  <a:pos x="41" y="38"/>
                </a:cxn>
                <a:cxn ang="0">
                  <a:pos x="48" y="42"/>
                </a:cxn>
              </a:cxnLst>
              <a:rect l="0" t="0" r="r" b="b"/>
              <a:pathLst>
                <a:path w="55" h="43">
                  <a:moveTo>
                    <a:pt x="48" y="42"/>
                  </a:moveTo>
                  <a:lnTo>
                    <a:pt x="50" y="37"/>
                  </a:lnTo>
                  <a:lnTo>
                    <a:pt x="48" y="30"/>
                  </a:lnTo>
                  <a:lnTo>
                    <a:pt x="51" y="26"/>
                  </a:lnTo>
                  <a:lnTo>
                    <a:pt x="54" y="16"/>
                  </a:lnTo>
                  <a:lnTo>
                    <a:pt x="51" y="3"/>
                  </a:lnTo>
                  <a:lnTo>
                    <a:pt x="41" y="5"/>
                  </a:lnTo>
                  <a:lnTo>
                    <a:pt x="30" y="0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31" y="9"/>
                  </a:lnTo>
                  <a:lnTo>
                    <a:pt x="31" y="22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22" y="33"/>
                  </a:lnTo>
                  <a:lnTo>
                    <a:pt x="1" y="30"/>
                  </a:lnTo>
                  <a:lnTo>
                    <a:pt x="0" y="33"/>
                  </a:lnTo>
                  <a:lnTo>
                    <a:pt x="9" y="42"/>
                  </a:lnTo>
                  <a:lnTo>
                    <a:pt x="14" y="37"/>
                  </a:lnTo>
                  <a:lnTo>
                    <a:pt x="29" y="40"/>
                  </a:lnTo>
                  <a:lnTo>
                    <a:pt x="41" y="38"/>
                  </a:lnTo>
                  <a:lnTo>
                    <a:pt x="48" y="4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371"/>
            <p:cNvSpPr>
              <a:spLocks/>
            </p:cNvSpPr>
            <p:nvPr/>
          </p:nvSpPr>
          <p:spPr bwMode="auto">
            <a:xfrm>
              <a:off x="1322" y="2166"/>
              <a:ext cx="60" cy="4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41"/>
                </a:cxn>
                <a:cxn ang="0">
                  <a:pos x="4" y="44"/>
                </a:cxn>
                <a:cxn ang="0">
                  <a:pos x="17" y="30"/>
                </a:cxn>
                <a:cxn ang="0">
                  <a:pos x="20" y="30"/>
                </a:cxn>
                <a:cxn ang="0">
                  <a:pos x="21" y="34"/>
                </a:cxn>
                <a:cxn ang="0">
                  <a:pos x="32" y="30"/>
                </a:cxn>
                <a:cxn ang="0">
                  <a:pos x="39" y="28"/>
                </a:cxn>
                <a:cxn ang="0">
                  <a:pos x="55" y="32"/>
                </a:cxn>
                <a:cxn ang="0">
                  <a:pos x="59" y="24"/>
                </a:cxn>
                <a:cxn ang="0">
                  <a:pos x="52" y="18"/>
                </a:cxn>
                <a:cxn ang="0">
                  <a:pos x="41" y="16"/>
                </a:cxn>
                <a:cxn ang="0">
                  <a:pos x="47" y="14"/>
                </a:cxn>
                <a:cxn ang="0">
                  <a:pos x="47" y="11"/>
                </a:cxn>
                <a:cxn ang="0">
                  <a:pos x="37" y="10"/>
                </a:cxn>
                <a:cxn ang="0">
                  <a:pos x="34" y="5"/>
                </a:cxn>
                <a:cxn ang="0">
                  <a:pos x="21" y="0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6" y="14"/>
                </a:cxn>
                <a:cxn ang="0">
                  <a:pos x="3" y="22"/>
                </a:cxn>
                <a:cxn ang="0">
                  <a:pos x="0" y="26"/>
                </a:cxn>
                <a:cxn ang="0">
                  <a:pos x="2" y="31"/>
                </a:cxn>
                <a:cxn ang="0">
                  <a:pos x="0" y="36"/>
                </a:cxn>
              </a:cxnLst>
              <a:rect l="0" t="0" r="r" b="b"/>
              <a:pathLst>
                <a:path w="60" h="45">
                  <a:moveTo>
                    <a:pt x="0" y="36"/>
                  </a:moveTo>
                  <a:lnTo>
                    <a:pt x="1" y="41"/>
                  </a:lnTo>
                  <a:lnTo>
                    <a:pt x="4" y="44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1" y="34"/>
                  </a:lnTo>
                  <a:lnTo>
                    <a:pt x="32" y="30"/>
                  </a:lnTo>
                  <a:lnTo>
                    <a:pt x="39" y="28"/>
                  </a:lnTo>
                  <a:lnTo>
                    <a:pt x="55" y="32"/>
                  </a:lnTo>
                  <a:lnTo>
                    <a:pt x="59" y="24"/>
                  </a:lnTo>
                  <a:lnTo>
                    <a:pt x="52" y="18"/>
                  </a:lnTo>
                  <a:lnTo>
                    <a:pt x="41" y="16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37" y="10"/>
                  </a:lnTo>
                  <a:lnTo>
                    <a:pt x="34" y="5"/>
                  </a:lnTo>
                  <a:lnTo>
                    <a:pt x="21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6" y="14"/>
                  </a:lnTo>
                  <a:lnTo>
                    <a:pt x="3" y="22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0" y="3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322" y="2166"/>
              <a:ext cx="65" cy="5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" y="46"/>
                </a:cxn>
                <a:cxn ang="0">
                  <a:pos x="4" y="50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3" y="39"/>
                </a:cxn>
                <a:cxn ang="0">
                  <a:pos x="35" y="34"/>
                </a:cxn>
                <a:cxn ang="0">
                  <a:pos x="42" y="32"/>
                </a:cxn>
                <a:cxn ang="0">
                  <a:pos x="60" y="36"/>
                </a:cxn>
                <a:cxn ang="0">
                  <a:pos x="64" y="27"/>
                </a:cxn>
                <a:cxn ang="0">
                  <a:pos x="57" y="20"/>
                </a:cxn>
                <a:cxn ang="0">
                  <a:pos x="44" y="18"/>
                </a:cxn>
                <a:cxn ang="0">
                  <a:pos x="51" y="15"/>
                </a:cxn>
                <a:cxn ang="0">
                  <a:pos x="51" y="13"/>
                </a:cxn>
                <a:cxn ang="0">
                  <a:pos x="40" y="12"/>
                </a:cxn>
                <a:cxn ang="0">
                  <a:pos x="37" y="5"/>
                </a:cxn>
                <a:cxn ang="0">
                  <a:pos x="23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6" y="15"/>
                </a:cxn>
                <a:cxn ang="0">
                  <a:pos x="4" y="25"/>
                </a:cxn>
                <a:cxn ang="0">
                  <a:pos x="0" y="29"/>
                </a:cxn>
                <a:cxn ang="0">
                  <a:pos x="2" y="35"/>
                </a:cxn>
                <a:cxn ang="0">
                  <a:pos x="0" y="41"/>
                </a:cxn>
              </a:cxnLst>
              <a:rect l="0" t="0" r="r" b="b"/>
              <a:pathLst>
                <a:path w="65" h="51">
                  <a:moveTo>
                    <a:pt x="0" y="41"/>
                  </a:moveTo>
                  <a:lnTo>
                    <a:pt x="1" y="46"/>
                  </a:lnTo>
                  <a:lnTo>
                    <a:pt x="4" y="50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35" y="34"/>
                  </a:lnTo>
                  <a:lnTo>
                    <a:pt x="42" y="32"/>
                  </a:lnTo>
                  <a:lnTo>
                    <a:pt x="60" y="36"/>
                  </a:lnTo>
                  <a:lnTo>
                    <a:pt x="64" y="27"/>
                  </a:lnTo>
                  <a:lnTo>
                    <a:pt x="57" y="20"/>
                  </a:lnTo>
                  <a:lnTo>
                    <a:pt x="44" y="18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40" y="12"/>
                  </a:lnTo>
                  <a:lnTo>
                    <a:pt x="37" y="5"/>
                  </a:lnTo>
                  <a:lnTo>
                    <a:pt x="23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6" y="15"/>
                  </a:lnTo>
                  <a:lnTo>
                    <a:pt x="4" y="25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0" y="4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373"/>
            <p:cNvSpPr>
              <a:spLocks/>
            </p:cNvSpPr>
            <p:nvPr/>
          </p:nvSpPr>
          <p:spPr bwMode="auto">
            <a:xfrm>
              <a:off x="1095" y="2387"/>
              <a:ext cx="104" cy="48"/>
            </a:xfrm>
            <a:custGeom>
              <a:avLst/>
              <a:gdLst/>
              <a:ahLst/>
              <a:cxnLst>
                <a:cxn ang="0">
                  <a:pos x="90" y="45"/>
                </a:cxn>
                <a:cxn ang="0">
                  <a:pos x="94" y="38"/>
                </a:cxn>
                <a:cxn ang="0">
                  <a:pos x="97" y="39"/>
                </a:cxn>
                <a:cxn ang="0">
                  <a:pos x="103" y="32"/>
                </a:cxn>
                <a:cxn ang="0">
                  <a:pos x="100" y="24"/>
                </a:cxn>
                <a:cxn ang="0">
                  <a:pos x="100" y="19"/>
                </a:cxn>
                <a:cxn ang="0">
                  <a:pos x="88" y="6"/>
                </a:cxn>
                <a:cxn ang="0">
                  <a:pos x="70" y="1"/>
                </a:cxn>
                <a:cxn ang="0">
                  <a:pos x="60" y="2"/>
                </a:cxn>
                <a:cxn ang="0">
                  <a:pos x="59" y="10"/>
                </a:cxn>
                <a:cxn ang="0">
                  <a:pos x="55" y="11"/>
                </a:cxn>
                <a:cxn ang="0">
                  <a:pos x="54" y="8"/>
                </a:cxn>
                <a:cxn ang="0">
                  <a:pos x="52" y="7"/>
                </a:cxn>
                <a:cxn ang="0">
                  <a:pos x="33" y="16"/>
                </a:cxn>
                <a:cxn ang="0">
                  <a:pos x="24" y="12"/>
                </a:cxn>
                <a:cxn ang="0">
                  <a:pos x="17" y="1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3" y="3"/>
                </a:cxn>
                <a:cxn ang="0">
                  <a:pos x="3" y="9"/>
                </a:cxn>
                <a:cxn ang="0">
                  <a:pos x="6" y="11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2" y="29"/>
                </a:cxn>
                <a:cxn ang="0">
                  <a:pos x="4" y="25"/>
                </a:cxn>
                <a:cxn ang="0">
                  <a:pos x="22" y="29"/>
                </a:cxn>
                <a:cxn ang="0">
                  <a:pos x="29" y="39"/>
                </a:cxn>
                <a:cxn ang="0">
                  <a:pos x="35" y="37"/>
                </a:cxn>
                <a:cxn ang="0">
                  <a:pos x="38" y="47"/>
                </a:cxn>
                <a:cxn ang="0">
                  <a:pos x="43" y="47"/>
                </a:cxn>
                <a:cxn ang="0">
                  <a:pos x="51" y="41"/>
                </a:cxn>
                <a:cxn ang="0">
                  <a:pos x="45" y="33"/>
                </a:cxn>
                <a:cxn ang="0">
                  <a:pos x="45" y="29"/>
                </a:cxn>
                <a:cxn ang="0">
                  <a:pos x="55" y="24"/>
                </a:cxn>
                <a:cxn ang="0">
                  <a:pos x="63" y="14"/>
                </a:cxn>
                <a:cxn ang="0">
                  <a:pos x="68" y="12"/>
                </a:cxn>
                <a:cxn ang="0">
                  <a:pos x="79" y="19"/>
                </a:cxn>
                <a:cxn ang="0">
                  <a:pos x="82" y="24"/>
                </a:cxn>
                <a:cxn ang="0">
                  <a:pos x="87" y="22"/>
                </a:cxn>
                <a:cxn ang="0">
                  <a:pos x="89" y="24"/>
                </a:cxn>
                <a:cxn ang="0">
                  <a:pos x="85" y="28"/>
                </a:cxn>
                <a:cxn ang="0">
                  <a:pos x="84" y="33"/>
                </a:cxn>
                <a:cxn ang="0">
                  <a:pos x="85" y="39"/>
                </a:cxn>
                <a:cxn ang="0">
                  <a:pos x="90" y="45"/>
                </a:cxn>
              </a:cxnLst>
              <a:rect l="0" t="0" r="r" b="b"/>
              <a:pathLst>
                <a:path w="104" h="48">
                  <a:moveTo>
                    <a:pt x="90" y="45"/>
                  </a:moveTo>
                  <a:lnTo>
                    <a:pt x="94" y="38"/>
                  </a:lnTo>
                  <a:lnTo>
                    <a:pt x="97" y="39"/>
                  </a:lnTo>
                  <a:lnTo>
                    <a:pt x="103" y="32"/>
                  </a:lnTo>
                  <a:lnTo>
                    <a:pt x="100" y="24"/>
                  </a:lnTo>
                  <a:lnTo>
                    <a:pt x="100" y="19"/>
                  </a:lnTo>
                  <a:lnTo>
                    <a:pt x="88" y="6"/>
                  </a:lnTo>
                  <a:lnTo>
                    <a:pt x="70" y="1"/>
                  </a:lnTo>
                  <a:lnTo>
                    <a:pt x="60" y="2"/>
                  </a:lnTo>
                  <a:lnTo>
                    <a:pt x="59" y="10"/>
                  </a:lnTo>
                  <a:lnTo>
                    <a:pt x="55" y="11"/>
                  </a:lnTo>
                  <a:lnTo>
                    <a:pt x="54" y="8"/>
                  </a:lnTo>
                  <a:lnTo>
                    <a:pt x="52" y="7"/>
                  </a:lnTo>
                  <a:lnTo>
                    <a:pt x="33" y="16"/>
                  </a:lnTo>
                  <a:lnTo>
                    <a:pt x="24" y="12"/>
                  </a:lnTo>
                  <a:lnTo>
                    <a:pt x="17" y="12"/>
                  </a:lnTo>
                  <a:lnTo>
                    <a:pt x="13" y="3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3" y="9"/>
                  </a:lnTo>
                  <a:lnTo>
                    <a:pt x="6" y="11"/>
                  </a:lnTo>
                  <a:lnTo>
                    <a:pt x="3" y="22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4" y="25"/>
                  </a:lnTo>
                  <a:lnTo>
                    <a:pt x="22" y="29"/>
                  </a:lnTo>
                  <a:lnTo>
                    <a:pt x="29" y="39"/>
                  </a:lnTo>
                  <a:lnTo>
                    <a:pt x="35" y="37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51" y="41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55" y="24"/>
                  </a:lnTo>
                  <a:lnTo>
                    <a:pt x="63" y="14"/>
                  </a:lnTo>
                  <a:lnTo>
                    <a:pt x="68" y="12"/>
                  </a:lnTo>
                  <a:lnTo>
                    <a:pt x="79" y="19"/>
                  </a:lnTo>
                  <a:lnTo>
                    <a:pt x="82" y="24"/>
                  </a:lnTo>
                  <a:lnTo>
                    <a:pt x="87" y="22"/>
                  </a:lnTo>
                  <a:lnTo>
                    <a:pt x="89" y="24"/>
                  </a:lnTo>
                  <a:lnTo>
                    <a:pt x="85" y="28"/>
                  </a:lnTo>
                  <a:lnTo>
                    <a:pt x="84" y="33"/>
                  </a:lnTo>
                  <a:lnTo>
                    <a:pt x="85" y="39"/>
                  </a:lnTo>
                  <a:lnTo>
                    <a:pt x="90" y="4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095" y="2387"/>
              <a:ext cx="110" cy="53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9" y="42"/>
                </a:cxn>
                <a:cxn ang="0">
                  <a:pos x="103" y="43"/>
                </a:cxn>
                <a:cxn ang="0">
                  <a:pos x="109" y="35"/>
                </a:cxn>
                <a:cxn ang="0">
                  <a:pos x="105" y="26"/>
                </a:cxn>
                <a:cxn ang="0">
                  <a:pos x="106" y="21"/>
                </a:cxn>
                <a:cxn ang="0">
                  <a:pos x="93" y="7"/>
                </a:cxn>
                <a:cxn ang="0">
                  <a:pos x="74" y="1"/>
                </a:cxn>
                <a:cxn ang="0">
                  <a:pos x="64" y="2"/>
                </a:cxn>
                <a:cxn ang="0">
                  <a:pos x="62" y="11"/>
                </a:cxn>
                <a:cxn ang="0">
                  <a:pos x="58" y="12"/>
                </a:cxn>
                <a:cxn ang="0">
                  <a:pos x="58" y="9"/>
                </a:cxn>
                <a:cxn ang="0">
                  <a:pos x="55" y="8"/>
                </a:cxn>
                <a:cxn ang="0">
                  <a:pos x="35" y="18"/>
                </a:cxn>
                <a:cxn ang="0">
                  <a:pos x="26" y="13"/>
                </a:cxn>
                <a:cxn ang="0">
                  <a:pos x="18" y="13"/>
                </a:cxn>
                <a:cxn ang="0">
                  <a:pos x="14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3" y="10"/>
                </a:cxn>
                <a:cxn ang="0">
                  <a:pos x="6" y="12"/>
                </a:cxn>
                <a:cxn ang="0">
                  <a:pos x="3" y="24"/>
                </a:cxn>
                <a:cxn ang="0">
                  <a:pos x="0" y="27"/>
                </a:cxn>
                <a:cxn ang="0">
                  <a:pos x="2" y="33"/>
                </a:cxn>
                <a:cxn ang="0">
                  <a:pos x="4" y="28"/>
                </a:cxn>
                <a:cxn ang="0">
                  <a:pos x="23" y="32"/>
                </a:cxn>
                <a:cxn ang="0">
                  <a:pos x="31" y="43"/>
                </a:cxn>
                <a:cxn ang="0">
                  <a:pos x="37" y="41"/>
                </a:cxn>
                <a:cxn ang="0">
                  <a:pos x="40" y="52"/>
                </a:cxn>
                <a:cxn ang="0">
                  <a:pos x="45" y="52"/>
                </a:cxn>
                <a:cxn ang="0">
                  <a:pos x="54" y="46"/>
                </a:cxn>
                <a:cxn ang="0">
                  <a:pos x="48" y="37"/>
                </a:cxn>
                <a:cxn ang="0">
                  <a:pos x="48" y="32"/>
                </a:cxn>
                <a:cxn ang="0">
                  <a:pos x="58" y="26"/>
                </a:cxn>
                <a:cxn ang="0">
                  <a:pos x="66" y="16"/>
                </a:cxn>
                <a:cxn ang="0">
                  <a:pos x="72" y="13"/>
                </a:cxn>
                <a:cxn ang="0">
                  <a:pos x="83" y="21"/>
                </a:cxn>
                <a:cxn ang="0">
                  <a:pos x="87" y="26"/>
                </a:cxn>
                <a:cxn ang="0">
                  <a:pos x="92" y="25"/>
                </a:cxn>
                <a:cxn ang="0">
                  <a:pos x="94" y="26"/>
                </a:cxn>
                <a:cxn ang="0">
                  <a:pos x="90" y="31"/>
                </a:cxn>
                <a:cxn ang="0">
                  <a:pos x="89" y="36"/>
                </a:cxn>
                <a:cxn ang="0">
                  <a:pos x="90" y="43"/>
                </a:cxn>
                <a:cxn ang="0">
                  <a:pos x="96" y="50"/>
                </a:cxn>
              </a:cxnLst>
              <a:rect l="0" t="0" r="r" b="b"/>
              <a:pathLst>
                <a:path w="110" h="53">
                  <a:moveTo>
                    <a:pt x="96" y="50"/>
                  </a:moveTo>
                  <a:lnTo>
                    <a:pt x="99" y="42"/>
                  </a:lnTo>
                  <a:lnTo>
                    <a:pt x="103" y="43"/>
                  </a:lnTo>
                  <a:lnTo>
                    <a:pt x="109" y="35"/>
                  </a:lnTo>
                  <a:lnTo>
                    <a:pt x="105" y="26"/>
                  </a:lnTo>
                  <a:lnTo>
                    <a:pt x="106" y="21"/>
                  </a:lnTo>
                  <a:lnTo>
                    <a:pt x="93" y="7"/>
                  </a:lnTo>
                  <a:lnTo>
                    <a:pt x="74" y="1"/>
                  </a:lnTo>
                  <a:lnTo>
                    <a:pt x="64" y="2"/>
                  </a:lnTo>
                  <a:lnTo>
                    <a:pt x="62" y="11"/>
                  </a:lnTo>
                  <a:lnTo>
                    <a:pt x="58" y="12"/>
                  </a:lnTo>
                  <a:lnTo>
                    <a:pt x="58" y="9"/>
                  </a:lnTo>
                  <a:lnTo>
                    <a:pt x="55" y="8"/>
                  </a:lnTo>
                  <a:lnTo>
                    <a:pt x="35" y="18"/>
                  </a:lnTo>
                  <a:lnTo>
                    <a:pt x="26" y="13"/>
                  </a:lnTo>
                  <a:lnTo>
                    <a:pt x="18" y="13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28"/>
                  </a:lnTo>
                  <a:lnTo>
                    <a:pt x="23" y="32"/>
                  </a:lnTo>
                  <a:lnTo>
                    <a:pt x="31" y="43"/>
                  </a:lnTo>
                  <a:lnTo>
                    <a:pt x="37" y="41"/>
                  </a:lnTo>
                  <a:lnTo>
                    <a:pt x="40" y="52"/>
                  </a:lnTo>
                  <a:lnTo>
                    <a:pt x="45" y="52"/>
                  </a:lnTo>
                  <a:lnTo>
                    <a:pt x="54" y="46"/>
                  </a:lnTo>
                  <a:lnTo>
                    <a:pt x="48" y="37"/>
                  </a:lnTo>
                  <a:lnTo>
                    <a:pt x="48" y="32"/>
                  </a:lnTo>
                  <a:lnTo>
                    <a:pt x="58" y="26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83" y="21"/>
                  </a:lnTo>
                  <a:lnTo>
                    <a:pt x="87" y="26"/>
                  </a:lnTo>
                  <a:lnTo>
                    <a:pt x="92" y="25"/>
                  </a:lnTo>
                  <a:lnTo>
                    <a:pt x="94" y="26"/>
                  </a:lnTo>
                  <a:lnTo>
                    <a:pt x="90" y="31"/>
                  </a:lnTo>
                  <a:lnTo>
                    <a:pt x="89" y="36"/>
                  </a:lnTo>
                  <a:lnTo>
                    <a:pt x="90" y="43"/>
                  </a:lnTo>
                  <a:lnTo>
                    <a:pt x="96" y="5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75"/>
            <p:cNvSpPr>
              <a:spLocks/>
            </p:cNvSpPr>
            <p:nvPr/>
          </p:nvSpPr>
          <p:spPr bwMode="auto">
            <a:xfrm>
              <a:off x="971" y="2284"/>
              <a:ext cx="38" cy="2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9"/>
                </a:cxn>
                <a:cxn ang="0">
                  <a:pos x="8" y="5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25" y="10"/>
                </a:cxn>
                <a:cxn ang="0">
                  <a:pos x="32" y="9"/>
                </a:cxn>
                <a:cxn ang="0">
                  <a:pos x="35" y="10"/>
                </a:cxn>
                <a:cxn ang="0">
                  <a:pos x="37" y="13"/>
                </a:cxn>
                <a:cxn ang="0">
                  <a:pos x="37" y="19"/>
                </a:cxn>
                <a:cxn ang="0">
                  <a:pos x="30" y="23"/>
                </a:cxn>
                <a:cxn ang="0">
                  <a:pos x="22" y="22"/>
                </a:cxn>
                <a:cxn ang="0">
                  <a:pos x="5" y="17"/>
                </a:cxn>
                <a:cxn ang="0">
                  <a:pos x="0" y="13"/>
                </a:cxn>
              </a:cxnLst>
              <a:rect l="0" t="0" r="r" b="b"/>
              <a:pathLst>
                <a:path w="38" h="24">
                  <a:moveTo>
                    <a:pt x="0" y="13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5" y="10"/>
                  </a:lnTo>
                  <a:lnTo>
                    <a:pt x="32" y="9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37" y="19"/>
                  </a:lnTo>
                  <a:lnTo>
                    <a:pt x="30" y="23"/>
                  </a:lnTo>
                  <a:lnTo>
                    <a:pt x="22" y="22"/>
                  </a:lnTo>
                  <a:lnTo>
                    <a:pt x="5" y="17"/>
                  </a:lnTo>
                  <a:lnTo>
                    <a:pt x="0" y="1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6"/>
            <p:cNvSpPr>
              <a:spLocks/>
            </p:cNvSpPr>
            <p:nvPr/>
          </p:nvSpPr>
          <p:spPr bwMode="auto">
            <a:xfrm>
              <a:off x="971" y="2284"/>
              <a:ext cx="43" cy="28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0"/>
                </a:cxn>
                <a:cxn ang="0">
                  <a:pos x="10" y="6"/>
                </a:cxn>
                <a:cxn ang="0">
                  <a:pos x="12" y="0"/>
                </a:cxn>
                <a:cxn ang="0">
                  <a:pos x="18" y="2"/>
                </a:cxn>
                <a:cxn ang="0">
                  <a:pos x="29" y="12"/>
                </a:cxn>
                <a:cxn ang="0">
                  <a:pos x="36" y="10"/>
                </a:cxn>
                <a:cxn ang="0">
                  <a:pos x="39" y="12"/>
                </a:cxn>
                <a:cxn ang="0">
                  <a:pos x="42" y="15"/>
                </a:cxn>
                <a:cxn ang="0">
                  <a:pos x="42" y="23"/>
                </a:cxn>
                <a:cxn ang="0">
                  <a:pos x="34" y="27"/>
                </a:cxn>
                <a:cxn ang="0">
                  <a:pos x="25" y="26"/>
                </a:cxn>
                <a:cxn ang="0">
                  <a:pos x="6" y="20"/>
                </a:cxn>
                <a:cxn ang="0">
                  <a:pos x="0" y="16"/>
                </a:cxn>
              </a:cxnLst>
              <a:rect l="0" t="0" r="r" b="b"/>
              <a:pathLst>
                <a:path w="43" h="28">
                  <a:moveTo>
                    <a:pt x="0" y="16"/>
                  </a:moveTo>
                  <a:lnTo>
                    <a:pt x="3" y="10"/>
                  </a:lnTo>
                  <a:lnTo>
                    <a:pt x="10" y="6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9" y="12"/>
                  </a:lnTo>
                  <a:lnTo>
                    <a:pt x="36" y="10"/>
                  </a:lnTo>
                  <a:lnTo>
                    <a:pt x="39" y="12"/>
                  </a:lnTo>
                  <a:lnTo>
                    <a:pt x="42" y="15"/>
                  </a:lnTo>
                  <a:lnTo>
                    <a:pt x="42" y="23"/>
                  </a:lnTo>
                  <a:lnTo>
                    <a:pt x="34" y="27"/>
                  </a:lnTo>
                  <a:lnTo>
                    <a:pt x="25" y="26"/>
                  </a:lnTo>
                  <a:lnTo>
                    <a:pt x="6" y="20"/>
                  </a:lnTo>
                  <a:lnTo>
                    <a:pt x="0" y="1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77"/>
            <p:cNvSpPr>
              <a:spLocks/>
            </p:cNvSpPr>
            <p:nvPr/>
          </p:nvSpPr>
          <p:spPr bwMode="auto">
            <a:xfrm>
              <a:off x="1016" y="2272"/>
              <a:ext cx="80" cy="86"/>
            </a:xfrm>
            <a:custGeom>
              <a:avLst/>
              <a:gdLst/>
              <a:ahLst/>
              <a:cxnLst>
                <a:cxn ang="0">
                  <a:pos x="29" y="79"/>
                </a:cxn>
                <a:cxn ang="0">
                  <a:pos x="32" y="78"/>
                </a:cxn>
                <a:cxn ang="0">
                  <a:pos x="43" y="82"/>
                </a:cxn>
                <a:cxn ang="0">
                  <a:pos x="50" y="80"/>
                </a:cxn>
                <a:cxn ang="0">
                  <a:pos x="57" y="85"/>
                </a:cxn>
                <a:cxn ang="0">
                  <a:pos x="66" y="83"/>
                </a:cxn>
                <a:cxn ang="0">
                  <a:pos x="63" y="72"/>
                </a:cxn>
                <a:cxn ang="0">
                  <a:pos x="67" y="65"/>
                </a:cxn>
                <a:cxn ang="0">
                  <a:pos x="72" y="29"/>
                </a:cxn>
                <a:cxn ang="0">
                  <a:pos x="77" y="15"/>
                </a:cxn>
                <a:cxn ang="0">
                  <a:pos x="79" y="0"/>
                </a:cxn>
                <a:cxn ang="0">
                  <a:pos x="76" y="0"/>
                </a:cxn>
                <a:cxn ang="0">
                  <a:pos x="61" y="8"/>
                </a:cxn>
                <a:cxn ang="0">
                  <a:pos x="55" y="7"/>
                </a:cxn>
                <a:cxn ang="0">
                  <a:pos x="52" y="4"/>
                </a:cxn>
                <a:cxn ang="0">
                  <a:pos x="45" y="14"/>
                </a:cxn>
                <a:cxn ang="0">
                  <a:pos x="42" y="15"/>
                </a:cxn>
                <a:cxn ang="0">
                  <a:pos x="33" y="23"/>
                </a:cxn>
                <a:cxn ang="0">
                  <a:pos x="27" y="19"/>
                </a:cxn>
                <a:cxn ang="0">
                  <a:pos x="23" y="26"/>
                </a:cxn>
                <a:cxn ang="0">
                  <a:pos x="16" y="26"/>
                </a:cxn>
                <a:cxn ang="0">
                  <a:pos x="15" y="33"/>
                </a:cxn>
                <a:cxn ang="0">
                  <a:pos x="9" y="39"/>
                </a:cxn>
                <a:cxn ang="0">
                  <a:pos x="3" y="40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29" y="79"/>
                </a:cxn>
              </a:cxnLst>
              <a:rect l="0" t="0" r="r" b="b"/>
              <a:pathLst>
                <a:path w="80" h="86">
                  <a:moveTo>
                    <a:pt x="29" y="79"/>
                  </a:moveTo>
                  <a:lnTo>
                    <a:pt x="32" y="78"/>
                  </a:lnTo>
                  <a:lnTo>
                    <a:pt x="43" y="82"/>
                  </a:lnTo>
                  <a:lnTo>
                    <a:pt x="50" y="80"/>
                  </a:lnTo>
                  <a:lnTo>
                    <a:pt x="57" y="85"/>
                  </a:lnTo>
                  <a:lnTo>
                    <a:pt x="66" y="83"/>
                  </a:lnTo>
                  <a:lnTo>
                    <a:pt x="63" y="72"/>
                  </a:lnTo>
                  <a:lnTo>
                    <a:pt x="67" y="65"/>
                  </a:lnTo>
                  <a:lnTo>
                    <a:pt x="72" y="29"/>
                  </a:lnTo>
                  <a:lnTo>
                    <a:pt x="77" y="15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61" y="8"/>
                  </a:lnTo>
                  <a:lnTo>
                    <a:pt x="55" y="7"/>
                  </a:lnTo>
                  <a:lnTo>
                    <a:pt x="52" y="4"/>
                  </a:lnTo>
                  <a:lnTo>
                    <a:pt x="45" y="14"/>
                  </a:lnTo>
                  <a:lnTo>
                    <a:pt x="42" y="15"/>
                  </a:lnTo>
                  <a:lnTo>
                    <a:pt x="33" y="23"/>
                  </a:lnTo>
                  <a:lnTo>
                    <a:pt x="27" y="19"/>
                  </a:lnTo>
                  <a:lnTo>
                    <a:pt x="23" y="26"/>
                  </a:lnTo>
                  <a:lnTo>
                    <a:pt x="16" y="26"/>
                  </a:lnTo>
                  <a:lnTo>
                    <a:pt x="15" y="33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29" y="7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016" y="2272"/>
              <a:ext cx="86" cy="91"/>
            </a:xfrm>
            <a:custGeom>
              <a:avLst/>
              <a:gdLst/>
              <a:ahLst/>
              <a:cxnLst>
                <a:cxn ang="0">
                  <a:pos x="31" y="84"/>
                </a:cxn>
                <a:cxn ang="0">
                  <a:pos x="35" y="82"/>
                </a:cxn>
                <a:cxn ang="0">
                  <a:pos x="47" y="86"/>
                </a:cxn>
                <a:cxn ang="0">
                  <a:pos x="54" y="85"/>
                </a:cxn>
                <a:cxn ang="0">
                  <a:pos x="62" y="90"/>
                </a:cxn>
                <a:cxn ang="0">
                  <a:pos x="71" y="87"/>
                </a:cxn>
                <a:cxn ang="0">
                  <a:pos x="68" y="76"/>
                </a:cxn>
                <a:cxn ang="0">
                  <a:pos x="72" y="69"/>
                </a:cxn>
                <a:cxn ang="0">
                  <a:pos x="77" y="31"/>
                </a:cxn>
                <a:cxn ang="0">
                  <a:pos x="82" y="16"/>
                </a:cxn>
                <a:cxn ang="0">
                  <a:pos x="85" y="0"/>
                </a:cxn>
                <a:cxn ang="0">
                  <a:pos x="81" y="0"/>
                </a:cxn>
                <a:cxn ang="0">
                  <a:pos x="65" y="8"/>
                </a:cxn>
                <a:cxn ang="0">
                  <a:pos x="59" y="7"/>
                </a:cxn>
                <a:cxn ang="0">
                  <a:pos x="55" y="4"/>
                </a:cxn>
                <a:cxn ang="0">
                  <a:pos x="48" y="15"/>
                </a:cxn>
                <a:cxn ang="0">
                  <a:pos x="45" y="16"/>
                </a:cxn>
                <a:cxn ang="0">
                  <a:pos x="36" y="24"/>
                </a:cxn>
                <a:cxn ang="0">
                  <a:pos x="30" y="20"/>
                </a:cxn>
                <a:cxn ang="0">
                  <a:pos x="25" y="27"/>
                </a:cxn>
                <a:cxn ang="0">
                  <a:pos x="17" y="27"/>
                </a:cxn>
                <a:cxn ang="0">
                  <a:pos x="16" y="35"/>
                </a:cxn>
                <a:cxn ang="0">
                  <a:pos x="10" y="41"/>
                </a:cxn>
                <a:cxn ang="0">
                  <a:pos x="4" y="42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1" y="84"/>
                </a:cxn>
              </a:cxnLst>
              <a:rect l="0" t="0" r="r" b="b"/>
              <a:pathLst>
                <a:path w="86" h="91">
                  <a:moveTo>
                    <a:pt x="31" y="84"/>
                  </a:moveTo>
                  <a:lnTo>
                    <a:pt x="35" y="82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90"/>
                  </a:lnTo>
                  <a:lnTo>
                    <a:pt x="71" y="87"/>
                  </a:lnTo>
                  <a:lnTo>
                    <a:pt x="68" y="76"/>
                  </a:lnTo>
                  <a:lnTo>
                    <a:pt x="72" y="69"/>
                  </a:lnTo>
                  <a:lnTo>
                    <a:pt x="77" y="31"/>
                  </a:lnTo>
                  <a:lnTo>
                    <a:pt x="82" y="16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65" y="8"/>
                  </a:lnTo>
                  <a:lnTo>
                    <a:pt x="59" y="7"/>
                  </a:lnTo>
                  <a:lnTo>
                    <a:pt x="55" y="4"/>
                  </a:lnTo>
                  <a:lnTo>
                    <a:pt x="48" y="15"/>
                  </a:lnTo>
                  <a:lnTo>
                    <a:pt x="45" y="16"/>
                  </a:lnTo>
                  <a:lnTo>
                    <a:pt x="36" y="24"/>
                  </a:lnTo>
                  <a:lnTo>
                    <a:pt x="30" y="20"/>
                  </a:lnTo>
                  <a:lnTo>
                    <a:pt x="25" y="27"/>
                  </a:lnTo>
                  <a:lnTo>
                    <a:pt x="17" y="27"/>
                  </a:lnTo>
                  <a:lnTo>
                    <a:pt x="16" y="35"/>
                  </a:lnTo>
                  <a:lnTo>
                    <a:pt x="10" y="41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1" y="8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" name="Freeform 379"/>
            <p:cNvSpPr>
              <a:spLocks/>
            </p:cNvSpPr>
            <p:nvPr/>
          </p:nvSpPr>
          <p:spPr bwMode="auto">
            <a:xfrm>
              <a:off x="984" y="2252"/>
              <a:ext cx="112" cy="59"/>
            </a:xfrm>
            <a:custGeom>
              <a:avLst/>
              <a:gdLst/>
              <a:ahLst/>
              <a:cxnLst>
                <a:cxn ang="0">
                  <a:pos x="111" y="19"/>
                </a:cxn>
                <a:cxn ang="0">
                  <a:pos x="108" y="19"/>
                </a:cxn>
                <a:cxn ang="0">
                  <a:pos x="93" y="26"/>
                </a:cxn>
                <a:cxn ang="0">
                  <a:pos x="87" y="25"/>
                </a:cxn>
                <a:cxn ang="0">
                  <a:pos x="83" y="23"/>
                </a:cxn>
                <a:cxn ang="0">
                  <a:pos x="77" y="33"/>
                </a:cxn>
                <a:cxn ang="0">
                  <a:pos x="73" y="33"/>
                </a:cxn>
                <a:cxn ang="0">
                  <a:pos x="65" y="41"/>
                </a:cxn>
                <a:cxn ang="0">
                  <a:pos x="59" y="38"/>
                </a:cxn>
                <a:cxn ang="0">
                  <a:pos x="55" y="44"/>
                </a:cxn>
                <a:cxn ang="0">
                  <a:pos x="47" y="44"/>
                </a:cxn>
                <a:cxn ang="0">
                  <a:pos x="46" y="51"/>
                </a:cxn>
                <a:cxn ang="0">
                  <a:pos x="40" y="57"/>
                </a:cxn>
                <a:cxn ang="0">
                  <a:pos x="34" y="58"/>
                </a:cxn>
                <a:cxn ang="0">
                  <a:pos x="32" y="51"/>
                </a:cxn>
                <a:cxn ang="0">
                  <a:pos x="29" y="51"/>
                </a:cxn>
                <a:cxn ang="0">
                  <a:pos x="29" y="43"/>
                </a:cxn>
                <a:cxn ang="0">
                  <a:pos x="26" y="41"/>
                </a:cxn>
                <a:cxn ang="0">
                  <a:pos x="23" y="39"/>
                </a:cxn>
                <a:cxn ang="0">
                  <a:pos x="16" y="41"/>
                </a:cxn>
                <a:cxn ang="0">
                  <a:pos x="6" y="31"/>
                </a:cxn>
                <a:cxn ang="0">
                  <a:pos x="0" y="29"/>
                </a:cxn>
                <a:cxn ang="0">
                  <a:pos x="5" y="25"/>
                </a:cxn>
                <a:cxn ang="0">
                  <a:pos x="5" y="20"/>
                </a:cxn>
                <a:cxn ang="0">
                  <a:pos x="21" y="8"/>
                </a:cxn>
                <a:cxn ang="0">
                  <a:pos x="22" y="4"/>
                </a:cxn>
                <a:cxn ang="0">
                  <a:pos x="34" y="2"/>
                </a:cxn>
                <a:cxn ang="0">
                  <a:pos x="50" y="3"/>
                </a:cxn>
                <a:cxn ang="0">
                  <a:pos x="68" y="0"/>
                </a:cxn>
                <a:cxn ang="0">
                  <a:pos x="71" y="1"/>
                </a:cxn>
                <a:cxn ang="0">
                  <a:pos x="82" y="0"/>
                </a:cxn>
                <a:cxn ang="0">
                  <a:pos x="98" y="5"/>
                </a:cxn>
                <a:cxn ang="0">
                  <a:pos x="108" y="13"/>
                </a:cxn>
                <a:cxn ang="0">
                  <a:pos x="111" y="19"/>
                </a:cxn>
              </a:cxnLst>
              <a:rect l="0" t="0" r="r" b="b"/>
              <a:pathLst>
                <a:path w="112" h="59">
                  <a:moveTo>
                    <a:pt x="111" y="19"/>
                  </a:moveTo>
                  <a:lnTo>
                    <a:pt x="108" y="19"/>
                  </a:lnTo>
                  <a:lnTo>
                    <a:pt x="93" y="26"/>
                  </a:lnTo>
                  <a:lnTo>
                    <a:pt x="87" y="25"/>
                  </a:lnTo>
                  <a:lnTo>
                    <a:pt x="83" y="23"/>
                  </a:lnTo>
                  <a:lnTo>
                    <a:pt x="77" y="33"/>
                  </a:lnTo>
                  <a:lnTo>
                    <a:pt x="73" y="33"/>
                  </a:lnTo>
                  <a:lnTo>
                    <a:pt x="65" y="41"/>
                  </a:lnTo>
                  <a:lnTo>
                    <a:pt x="59" y="38"/>
                  </a:lnTo>
                  <a:lnTo>
                    <a:pt x="55" y="44"/>
                  </a:lnTo>
                  <a:lnTo>
                    <a:pt x="47" y="44"/>
                  </a:lnTo>
                  <a:lnTo>
                    <a:pt x="46" y="51"/>
                  </a:lnTo>
                  <a:lnTo>
                    <a:pt x="40" y="57"/>
                  </a:lnTo>
                  <a:lnTo>
                    <a:pt x="34" y="58"/>
                  </a:lnTo>
                  <a:lnTo>
                    <a:pt x="32" y="51"/>
                  </a:lnTo>
                  <a:lnTo>
                    <a:pt x="29" y="51"/>
                  </a:lnTo>
                  <a:lnTo>
                    <a:pt x="29" y="43"/>
                  </a:lnTo>
                  <a:lnTo>
                    <a:pt x="26" y="41"/>
                  </a:lnTo>
                  <a:lnTo>
                    <a:pt x="23" y="39"/>
                  </a:lnTo>
                  <a:lnTo>
                    <a:pt x="16" y="41"/>
                  </a:lnTo>
                  <a:lnTo>
                    <a:pt x="6" y="31"/>
                  </a:lnTo>
                  <a:lnTo>
                    <a:pt x="0" y="29"/>
                  </a:lnTo>
                  <a:lnTo>
                    <a:pt x="5" y="25"/>
                  </a:lnTo>
                  <a:lnTo>
                    <a:pt x="5" y="20"/>
                  </a:lnTo>
                  <a:lnTo>
                    <a:pt x="21" y="8"/>
                  </a:lnTo>
                  <a:lnTo>
                    <a:pt x="22" y="4"/>
                  </a:lnTo>
                  <a:lnTo>
                    <a:pt x="34" y="2"/>
                  </a:lnTo>
                  <a:lnTo>
                    <a:pt x="50" y="3"/>
                  </a:lnTo>
                  <a:lnTo>
                    <a:pt x="68" y="0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8" y="5"/>
                  </a:lnTo>
                  <a:lnTo>
                    <a:pt x="108" y="13"/>
                  </a:lnTo>
                  <a:lnTo>
                    <a:pt x="111" y="1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984" y="2252"/>
              <a:ext cx="118" cy="64"/>
            </a:xfrm>
            <a:custGeom>
              <a:avLst/>
              <a:gdLst/>
              <a:ahLst/>
              <a:cxnLst>
                <a:cxn ang="0">
                  <a:pos x="117" y="20"/>
                </a:cxn>
                <a:cxn ang="0">
                  <a:pos x="113" y="20"/>
                </a:cxn>
                <a:cxn ang="0">
                  <a:pos x="98" y="28"/>
                </a:cxn>
                <a:cxn ang="0">
                  <a:pos x="91" y="28"/>
                </a:cxn>
                <a:cxn ang="0">
                  <a:pos x="88" y="25"/>
                </a:cxn>
                <a:cxn ang="0">
                  <a:pos x="81" y="35"/>
                </a:cxn>
                <a:cxn ang="0">
                  <a:pos x="77" y="36"/>
                </a:cxn>
                <a:cxn ang="0">
                  <a:pos x="68" y="44"/>
                </a:cxn>
                <a:cxn ang="0">
                  <a:pos x="62" y="41"/>
                </a:cxn>
                <a:cxn ang="0">
                  <a:pos x="58" y="48"/>
                </a:cxn>
                <a:cxn ang="0">
                  <a:pos x="50" y="48"/>
                </a:cxn>
                <a:cxn ang="0">
                  <a:pos x="49" y="56"/>
                </a:cxn>
                <a:cxn ang="0">
                  <a:pos x="43" y="62"/>
                </a:cxn>
                <a:cxn ang="0">
                  <a:pos x="36" y="63"/>
                </a:cxn>
                <a:cxn ang="0">
                  <a:pos x="34" y="56"/>
                </a:cxn>
                <a:cxn ang="0">
                  <a:pos x="30" y="55"/>
                </a:cxn>
                <a:cxn ang="0">
                  <a:pos x="30" y="47"/>
                </a:cxn>
                <a:cxn ang="0">
                  <a:pos x="27" y="44"/>
                </a:cxn>
                <a:cxn ang="0">
                  <a:pos x="24" y="43"/>
                </a:cxn>
                <a:cxn ang="0">
                  <a:pos x="17" y="44"/>
                </a:cxn>
                <a:cxn ang="0">
                  <a:pos x="6" y="34"/>
                </a:cxn>
                <a:cxn ang="0">
                  <a:pos x="0" y="32"/>
                </a:cxn>
                <a:cxn ang="0">
                  <a:pos x="5" y="28"/>
                </a:cxn>
                <a:cxn ang="0">
                  <a:pos x="5" y="21"/>
                </a:cxn>
                <a:cxn ang="0">
                  <a:pos x="22" y="9"/>
                </a:cxn>
                <a:cxn ang="0">
                  <a:pos x="23" y="4"/>
                </a:cxn>
                <a:cxn ang="0">
                  <a:pos x="35" y="2"/>
                </a:cxn>
                <a:cxn ang="0">
                  <a:pos x="53" y="4"/>
                </a:cxn>
                <a:cxn ang="0">
                  <a:pos x="72" y="0"/>
                </a:cxn>
                <a:cxn ang="0">
                  <a:pos x="74" y="1"/>
                </a:cxn>
                <a:cxn ang="0">
                  <a:pos x="86" y="0"/>
                </a:cxn>
                <a:cxn ang="0">
                  <a:pos x="103" y="5"/>
                </a:cxn>
                <a:cxn ang="0">
                  <a:pos x="114" y="14"/>
                </a:cxn>
                <a:cxn ang="0">
                  <a:pos x="117" y="20"/>
                </a:cxn>
              </a:cxnLst>
              <a:rect l="0" t="0" r="r" b="b"/>
              <a:pathLst>
                <a:path w="118" h="64">
                  <a:moveTo>
                    <a:pt x="117" y="20"/>
                  </a:moveTo>
                  <a:lnTo>
                    <a:pt x="113" y="20"/>
                  </a:lnTo>
                  <a:lnTo>
                    <a:pt x="98" y="28"/>
                  </a:lnTo>
                  <a:lnTo>
                    <a:pt x="91" y="28"/>
                  </a:lnTo>
                  <a:lnTo>
                    <a:pt x="88" y="25"/>
                  </a:lnTo>
                  <a:lnTo>
                    <a:pt x="81" y="35"/>
                  </a:lnTo>
                  <a:lnTo>
                    <a:pt x="77" y="36"/>
                  </a:lnTo>
                  <a:lnTo>
                    <a:pt x="68" y="44"/>
                  </a:lnTo>
                  <a:lnTo>
                    <a:pt x="62" y="41"/>
                  </a:lnTo>
                  <a:lnTo>
                    <a:pt x="58" y="48"/>
                  </a:lnTo>
                  <a:lnTo>
                    <a:pt x="50" y="48"/>
                  </a:lnTo>
                  <a:lnTo>
                    <a:pt x="49" y="56"/>
                  </a:lnTo>
                  <a:lnTo>
                    <a:pt x="43" y="62"/>
                  </a:lnTo>
                  <a:lnTo>
                    <a:pt x="36" y="63"/>
                  </a:lnTo>
                  <a:lnTo>
                    <a:pt x="34" y="56"/>
                  </a:lnTo>
                  <a:lnTo>
                    <a:pt x="30" y="55"/>
                  </a:lnTo>
                  <a:lnTo>
                    <a:pt x="30" y="47"/>
                  </a:lnTo>
                  <a:lnTo>
                    <a:pt x="27" y="44"/>
                  </a:lnTo>
                  <a:lnTo>
                    <a:pt x="24" y="43"/>
                  </a:lnTo>
                  <a:lnTo>
                    <a:pt x="17" y="44"/>
                  </a:lnTo>
                  <a:lnTo>
                    <a:pt x="6" y="34"/>
                  </a:lnTo>
                  <a:lnTo>
                    <a:pt x="0" y="32"/>
                  </a:lnTo>
                  <a:lnTo>
                    <a:pt x="5" y="28"/>
                  </a:lnTo>
                  <a:lnTo>
                    <a:pt x="5" y="21"/>
                  </a:lnTo>
                  <a:lnTo>
                    <a:pt x="22" y="9"/>
                  </a:lnTo>
                  <a:lnTo>
                    <a:pt x="23" y="4"/>
                  </a:lnTo>
                  <a:lnTo>
                    <a:pt x="35" y="2"/>
                  </a:lnTo>
                  <a:lnTo>
                    <a:pt x="53" y="4"/>
                  </a:lnTo>
                  <a:lnTo>
                    <a:pt x="72" y="0"/>
                  </a:lnTo>
                  <a:lnTo>
                    <a:pt x="74" y="1"/>
                  </a:lnTo>
                  <a:lnTo>
                    <a:pt x="86" y="0"/>
                  </a:lnTo>
                  <a:lnTo>
                    <a:pt x="103" y="5"/>
                  </a:lnTo>
                  <a:lnTo>
                    <a:pt x="114" y="14"/>
                  </a:lnTo>
                  <a:lnTo>
                    <a:pt x="117" y="2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81"/>
            <p:cNvSpPr>
              <a:spLocks/>
            </p:cNvSpPr>
            <p:nvPr/>
          </p:nvSpPr>
          <p:spPr bwMode="auto">
            <a:xfrm>
              <a:off x="1044" y="2354"/>
              <a:ext cx="57" cy="56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50" y="52"/>
                </a:cxn>
                <a:cxn ang="0">
                  <a:pos x="53" y="41"/>
                </a:cxn>
                <a:cxn ang="0">
                  <a:pos x="50" y="39"/>
                </a:cxn>
                <a:cxn ang="0">
                  <a:pos x="50" y="33"/>
                </a:cxn>
                <a:cxn ang="0">
                  <a:pos x="53" y="30"/>
                </a:cxn>
                <a:cxn ang="0">
                  <a:pos x="56" y="30"/>
                </a:cxn>
                <a:cxn ang="0">
                  <a:pos x="44" y="19"/>
                </a:cxn>
                <a:cxn ang="0">
                  <a:pos x="39" y="5"/>
                </a:cxn>
                <a:cxn ang="0">
                  <a:pos x="31" y="7"/>
                </a:cxn>
                <a:cxn ang="0">
                  <a:pos x="24" y="2"/>
                </a:cxn>
                <a:cxn ang="0">
                  <a:pos x="17" y="4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0" y="15"/>
                </a:cxn>
                <a:cxn ang="0">
                  <a:pos x="3" y="23"/>
                </a:cxn>
                <a:cxn ang="0">
                  <a:pos x="13" y="30"/>
                </a:cxn>
                <a:cxn ang="0">
                  <a:pos x="15" y="24"/>
                </a:cxn>
                <a:cxn ang="0">
                  <a:pos x="12" y="22"/>
                </a:cxn>
                <a:cxn ang="0">
                  <a:pos x="15" y="21"/>
                </a:cxn>
                <a:cxn ang="0">
                  <a:pos x="24" y="32"/>
                </a:cxn>
                <a:cxn ang="0">
                  <a:pos x="36" y="40"/>
                </a:cxn>
                <a:cxn ang="0">
                  <a:pos x="37" y="51"/>
                </a:cxn>
                <a:cxn ang="0">
                  <a:pos x="41" y="53"/>
                </a:cxn>
                <a:cxn ang="0">
                  <a:pos x="41" y="49"/>
                </a:cxn>
                <a:cxn ang="0">
                  <a:pos x="43" y="49"/>
                </a:cxn>
                <a:cxn ang="0">
                  <a:pos x="47" y="55"/>
                </a:cxn>
              </a:cxnLst>
              <a:rect l="0" t="0" r="r" b="b"/>
              <a:pathLst>
                <a:path w="57" h="56">
                  <a:moveTo>
                    <a:pt x="47" y="55"/>
                  </a:moveTo>
                  <a:lnTo>
                    <a:pt x="50" y="52"/>
                  </a:lnTo>
                  <a:lnTo>
                    <a:pt x="53" y="41"/>
                  </a:lnTo>
                  <a:lnTo>
                    <a:pt x="50" y="39"/>
                  </a:lnTo>
                  <a:lnTo>
                    <a:pt x="50" y="33"/>
                  </a:lnTo>
                  <a:lnTo>
                    <a:pt x="53" y="30"/>
                  </a:lnTo>
                  <a:lnTo>
                    <a:pt x="56" y="30"/>
                  </a:lnTo>
                  <a:lnTo>
                    <a:pt x="44" y="19"/>
                  </a:lnTo>
                  <a:lnTo>
                    <a:pt x="39" y="5"/>
                  </a:lnTo>
                  <a:lnTo>
                    <a:pt x="31" y="7"/>
                  </a:lnTo>
                  <a:lnTo>
                    <a:pt x="24" y="2"/>
                  </a:lnTo>
                  <a:lnTo>
                    <a:pt x="17" y="4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15"/>
                  </a:lnTo>
                  <a:lnTo>
                    <a:pt x="3" y="23"/>
                  </a:lnTo>
                  <a:lnTo>
                    <a:pt x="13" y="30"/>
                  </a:lnTo>
                  <a:lnTo>
                    <a:pt x="15" y="24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24" y="32"/>
                  </a:lnTo>
                  <a:lnTo>
                    <a:pt x="36" y="40"/>
                  </a:lnTo>
                  <a:lnTo>
                    <a:pt x="37" y="51"/>
                  </a:lnTo>
                  <a:lnTo>
                    <a:pt x="41" y="53"/>
                  </a:lnTo>
                  <a:lnTo>
                    <a:pt x="41" y="49"/>
                  </a:lnTo>
                  <a:lnTo>
                    <a:pt x="43" y="49"/>
                  </a:lnTo>
                  <a:lnTo>
                    <a:pt x="47" y="5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82"/>
            <p:cNvSpPr>
              <a:spLocks/>
            </p:cNvSpPr>
            <p:nvPr/>
          </p:nvSpPr>
          <p:spPr bwMode="auto">
            <a:xfrm>
              <a:off x="1044" y="2354"/>
              <a:ext cx="62" cy="61"/>
            </a:xfrm>
            <a:custGeom>
              <a:avLst/>
              <a:gdLst/>
              <a:ahLst/>
              <a:cxnLst>
                <a:cxn ang="0">
                  <a:pos x="51" y="60"/>
                </a:cxn>
                <a:cxn ang="0">
                  <a:pos x="54" y="56"/>
                </a:cxn>
                <a:cxn ang="0">
                  <a:pos x="57" y="45"/>
                </a:cxn>
                <a:cxn ang="0">
                  <a:pos x="54" y="42"/>
                </a:cxn>
                <a:cxn ang="0">
                  <a:pos x="55" y="36"/>
                </a:cxn>
                <a:cxn ang="0">
                  <a:pos x="57" y="33"/>
                </a:cxn>
                <a:cxn ang="0">
                  <a:pos x="61" y="33"/>
                </a:cxn>
                <a:cxn ang="0">
                  <a:pos x="48" y="21"/>
                </a:cxn>
                <a:cxn ang="0">
                  <a:pos x="42" y="5"/>
                </a:cxn>
                <a:cxn ang="0">
                  <a:pos x="34" y="8"/>
                </a:cxn>
                <a:cxn ang="0">
                  <a:pos x="26" y="3"/>
                </a:cxn>
                <a:cxn ang="0">
                  <a:pos x="19" y="4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0" y="16"/>
                </a:cxn>
                <a:cxn ang="0">
                  <a:pos x="4" y="26"/>
                </a:cxn>
                <a:cxn ang="0">
                  <a:pos x="14" y="33"/>
                </a:cxn>
                <a:cxn ang="0">
                  <a:pos x="16" y="26"/>
                </a:cxn>
                <a:cxn ang="0">
                  <a:pos x="13" y="24"/>
                </a:cxn>
                <a:cxn ang="0">
                  <a:pos x="17" y="23"/>
                </a:cxn>
                <a:cxn ang="0">
                  <a:pos x="26" y="35"/>
                </a:cxn>
                <a:cxn ang="0">
                  <a:pos x="39" y="44"/>
                </a:cxn>
                <a:cxn ang="0">
                  <a:pos x="40" y="56"/>
                </a:cxn>
                <a:cxn ang="0">
                  <a:pos x="45" y="58"/>
                </a:cxn>
                <a:cxn ang="0">
                  <a:pos x="44" y="53"/>
                </a:cxn>
                <a:cxn ang="0">
                  <a:pos x="47" y="53"/>
                </a:cxn>
                <a:cxn ang="0">
                  <a:pos x="51" y="60"/>
                </a:cxn>
              </a:cxnLst>
              <a:rect l="0" t="0" r="r" b="b"/>
              <a:pathLst>
                <a:path w="62" h="61">
                  <a:moveTo>
                    <a:pt x="51" y="60"/>
                  </a:moveTo>
                  <a:lnTo>
                    <a:pt x="54" y="56"/>
                  </a:lnTo>
                  <a:lnTo>
                    <a:pt x="57" y="45"/>
                  </a:lnTo>
                  <a:lnTo>
                    <a:pt x="54" y="42"/>
                  </a:lnTo>
                  <a:lnTo>
                    <a:pt x="55" y="36"/>
                  </a:lnTo>
                  <a:lnTo>
                    <a:pt x="57" y="33"/>
                  </a:lnTo>
                  <a:lnTo>
                    <a:pt x="61" y="33"/>
                  </a:lnTo>
                  <a:lnTo>
                    <a:pt x="48" y="21"/>
                  </a:lnTo>
                  <a:lnTo>
                    <a:pt x="42" y="5"/>
                  </a:lnTo>
                  <a:lnTo>
                    <a:pt x="34" y="8"/>
                  </a:lnTo>
                  <a:lnTo>
                    <a:pt x="26" y="3"/>
                  </a:lnTo>
                  <a:lnTo>
                    <a:pt x="19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16"/>
                  </a:lnTo>
                  <a:lnTo>
                    <a:pt x="4" y="26"/>
                  </a:lnTo>
                  <a:lnTo>
                    <a:pt x="14" y="33"/>
                  </a:lnTo>
                  <a:lnTo>
                    <a:pt x="16" y="26"/>
                  </a:lnTo>
                  <a:lnTo>
                    <a:pt x="13" y="24"/>
                  </a:lnTo>
                  <a:lnTo>
                    <a:pt x="17" y="23"/>
                  </a:lnTo>
                  <a:lnTo>
                    <a:pt x="26" y="35"/>
                  </a:lnTo>
                  <a:lnTo>
                    <a:pt x="39" y="44"/>
                  </a:lnTo>
                  <a:lnTo>
                    <a:pt x="40" y="56"/>
                  </a:lnTo>
                  <a:lnTo>
                    <a:pt x="45" y="58"/>
                  </a:lnTo>
                  <a:lnTo>
                    <a:pt x="44" y="53"/>
                  </a:lnTo>
                  <a:lnTo>
                    <a:pt x="47" y="53"/>
                  </a:lnTo>
                  <a:lnTo>
                    <a:pt x="51" y="6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991" y="2198"/>
              <a:ext cx="22" cy="49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0" y="47"/>
                </a:cxn>
                <a:cxn ang="0">
                  <a:pos x="5" y="11"/>
                </a:cxn>
                <a:cxn ang="0">
                  <a:pos x="9" y="10"/>
                </a:cxn>
                <a:cxn ang="0">
                  <a:pos x="15" y="1"/>
                </a:cxn>
                <a:cxn ang="0">
                  <a:pos x="17" y="0"/>
                </a:cxn>
                <a:cxn ang="0">
                  <a:pos x="21" y="4"/>
                </a:cxn>
                <a:cxn ang="0">
                  <a:pos x="18" y="13"/>
                </a:cxn>
                <a:cxn ang="0">
                  <a:pos x="16" y="30"/>
                </a:cxn>
                <a:cxn ang="0">
                  <a:pos x="13" y="36"/>
                </a:cxn>
                <a:cxn ang="0">
                  <a:pos x="6" y="44"/>
                </a:cxn>
                <a:cxn ang="0">
                  <a:pos x="5" y="48"/>
                </a:cxn>
              </a:cxnLst>
              <a:rect l="0" t="0" r="r" b="b"/>
              <a:pathLst>
                <a:path w="22" h="49">
                  <a:moveTo>
                    <a:pt x="5" y="48"/>
                  </a:moveTo>
                  <a:lnTo>
                    <a:pt x="0" y="47"/>
                  </a:lnTo>
                  <a:lnTo>
                    <a:pt x="5" y="11"/>
                  </a:lnTo>
                  <a:lnTo>
                    <a:pt x="9" y="10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18" y="13"/>
                  </a:lnTo>
                  <a:lnTo>
                    <a:pt x="16" y="30"/>
                  </a:lnTo>
                  <a:lnTo>
                    <a:pt x="13" y="36"/>
                  </a:lnTo>
                  <a:lnTo>
                    <a:pt x="6" y="44"/>
                  </a:lnTo>
                  <a:lnTo>
                    <a:pt x="5" y="4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991" y="2198"/>
              <a:ext cx="28" cy="55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0" y="53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27" y="4"/>
                </a:cxn>
                <a:cxn ang="0">
                  <a:pos x="23" y="15"/>
                </a:cxn>
                <a:cxn ang="0">
                  <a:pos x="20" y="34"/>
                </a:cxn>
                <a:cxn ang="0">
                  <a:pos x="17" y="41"/>
                </a:cxn>
                <a:cxn ang="0">
                  <a:pos x="8" y="50"/>
                </a:cxn>
                <a:cxn ang="0">
                  <a:pos x="7" y="54"/>
                </a:cxn>
              </a:cxnLst>
              <a:rect l="0" t="0" r="r" b="b"/>
              <a:pathLst>
                <a:path w="28" h="55">
                  <a:moveTo>
                    <a:pt x="7" y="54"/>
                  </a:moveTo>
                  <a:lnTo>
                    <a:pt x="0" y="53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7" y="4"/>
                  </a:lnTo>
                  <a:lnTo>
                    <a:pt x="23" y="15"/>
                  </a:lnTo>
                  <a:lnTo>
                    <a:pt x="20" y="34"/>
                  </a:lnTo>
                  <a:lnTo>
                    <a:pt x="17" y="41"/>
                  </a:lnTo>
                  <a:lnTo>
                    <a:pt x="8" y="50"/>
                  </a:lnTo>
                  <a:lnTo>
                    <a:pt x="7" y="5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79" y="2333"/>
              <a:ext cx="250" cy="239"/>
            </a:xfrm>
            <a:custGeom>
              <a:avLst/>
              <a:gdLst/>
              <a:ahLst/>
              <a:cxnLst>
                <a:cxn ang="0">
                  <a:pos x="30" y="13"/>
                </a:cxn>
                <a:cxn ang="0">
                  <a:pos x="32" y="36"/>
                </a:cxn>
                <a:cxn ang="0">
                  <a:pos x="25" y="52"/>
                </a:cxn>
                <a:cxn ang="0">
                  <a:pos x="32" y="66"/>
                </a:cxn>
                <a:cxn ang="0">
                  <a:pos x="43" y="59"/>
                </a:cxn>
                <a:cxn ang="0">
                  <a:pos x="36" y="38"/>
                </a:cxn>
                <a:cxn ang="0">
                  <a:pos x="49" y="20"/>
                </a:cxn>
                <a:cxn ang="0">
                  <a:pos x="69" y="12"/>
                </a:cxn>
                <a:cxn ang="0">
                  <a:pos x="62" y="2"/>
                </a:cxn>
                <a:cxn ang="0">
                  <a:pos x="69" y="2"/>
                </a:cxn>
                <a:cxn ang="0">
                  <a:pos x="94" y="21"/>
                </a:cxn>
                <a:cxn ang="0">
                  <a:pos x="100" y="36"/>
                </a:cxn>
                <a:cxn ang="0">
                  <a:pos x="143" y="42"/>
                </a:cxn>
                <a:cxn ang="0">
                  <a:pos x="161" y="41"/>
                </a:cxn>
                <a:cxn ang="0">
                  <a:pos x="177" y="36"/>
                </a:cxn>
                <a:cxn ang="0">
                  <a:pos x="170" y="33"/>
                </a:cxn>
                <a:cxn ang="0">
                  <a:pos x="210" y="32"/>
                </a:cxn>
                <a:cxn ang="0">
                  <a:pos x="194" y="36"/>
                </a:cxn>
                <a:cxn ang="0">
                  <a:pos x="200" y="42"/>
                </a:cxn>
                <a:cxn ang="0">
                  <a:pos x="216" y="51"/>
                </a:cxn>
                <a:cxn ang="0">
                  <a:pos x="232" y="72"/>
                </a:cxn>
                <a:cxn ang="0">
                  <a:pos x="228" y="78"/>
                </a:cxn>
                <a:cxn ang="0">
                  <a:pos x="242" y="76"/>
                </a:cxn>
                <a:cxn ang="0">
                  <a:pos x="248" y="86"/>
                </a:cxn>
                <a:cxn ang="0">
                  <a:pos x="230" y="105"/>
                </a:cxn>
                <a:cxn ang="0">
                  <a:pos x="226" y="114"/>
                </a:cxn>
                <a:cxn ang="0">
                  <a:pos x="220" y="127"/>
                </a:cxn>
                <a:cxn ang="0">
                  <a:pos x="233" y="147"/>
                </a:cxn>
                <a:cxn ang="0">
                  <a:pos x="226" y="159"/>
                </a:cxn>
                <a:cxn ang="0">
                  <a:pos x="210" y="167"/>
                </a:cxn>
                <a:cxn ang="0">
                  <a:pos x="187" y="174"/>
                </a:cxn>
                <a:cxn ang="0">
                  <a:pos x="166" y="167"/>
                </a:cxn>
                <a:cxn ang="0">
                  <a:pos x="156" y="172"/>
                </a:cxn>
                <a:cxn ang="0">
                  <a:pos x="163" y="190"/>
                </a:cxn>
                <a:cxn ang="0">
                  <a:pos x="180" y="204"/>
                </a:cxn>
                <a:cxn ang="0">
                  <a:pos x="167" y="214"/>
                </a:cxn>
                <a:cxn ang="0">
                  <a:pos x="141" y="233"/>
                </a:cxn>
                <a:cxn ang="0">
                  <a:pos x="123" y="238"/>
                </a:cxn>
                <a:cxn ang="0">
                  <a:pos x="107" y="206"/>
                </a:cxn>
                <a:cxn ang="0">
                  <a:pos x="108" y="184"/>
                </a:cxn>
                <a:cxn ang="0">
                  <a:pos x="100" y="170"/>
                </a:cxn>
                <a:cxn ang="0">
                  <a:pos x="100" y="143"/>
                </a:cxn>
                <a:cxn ang="0">
                  <a:pos x="105" y="125"/>
                </a:cxn>
                <a:cxn ang="0">
                  <a:pos x="89" y="128"/>
                </a:cxn>
                <a:cxn ang="0">
                  <a:pos x="70" y="127"/>
                </a:cxn>
                <a:cxn ang="0">
                  <a:pos x="49" y="106"/>
                </a:cxn>
                <a:cxn ang="0">
                  <a:pos x="23" y="105"/>
                </a:cxn>
                <a:cxn ang="0">
                  <a:pos x="16" y="82"/>
                </a:cxn>
                <a:cxn ang="0">
                  <a:pos x="9" y="64"/>
                </a:cxn>
                <a:cxn ang="0">
                  <a:pos x="5" y="52"/>
                </a:cxn>
                <a:cxn ang="0">
                  <a:pos x="16" y="27"/>
                </a:cxn>
                <a:cxn ang="0">
                  <a:pos x="39" y="8"/>
                </a:cxn>
              </a:cxnLst>
              <a:rect l="0" t="0" r="r" b="b"/>
              <a:pathLst>
                <a:path w="250" h="239">
                  <a:moveTo>
                    <a:pt x="39" y="8"/>
                  </a:moveTo>
                  <a:lnTo>
                    <a:pt x="30" y="13"/>
                  </a:lnTo>
                  <a:lnTo>
                    <a:pt x="34" y="31"/>
                  </a:lnTo>
                  <a:lnTo>
                    <a:pt x="32" y="36"/>
                  </a:lnTo>
                  <a:lnTo>
                    <a:pt x="25" y="45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2" y="66"/>
                  </a:lnTo>
                  <a:lnTo>
                    <a:pt x="37" y="65"/>
                  </a:lnTo>
                  <a:lnTo>
                    <a:pt x="43" y="59"/>
                  </a:lnTo>
                  <a:lnTo>
                    <a:pt x="43" y="50"/>
                  </a:lnTo>
                  <a:lnTo>
                    <a:pt x="36" y="38"/>
                  </a:lnTo>
                  <a:lnTo>
                    <a:pt x="36" y="29"/>
                  </a:lnTo>
                  <a:lnTo>
                    <a:pt x="49" y="20"/>
                  </a:lnTo>
                  <a:lnTo>
                    <a:pt x="69" y="15"/>
                  </a:lnTo>
                  <a:lnTo>
                    <a:pt x="69" y="12"/>
                  </a:lnTo>
                  <a:lnTo>
                    <a:pt x="59" y="9"/>
                  </a:lnTo>
                  <a:lnTo>
                    <a:pt x="62" y="2"/>
                  </a:lnTo>
                  <a:lnTo>
                    <a:pt x="66" y="0"/>
                  </a:lnTo>
                  <a:lnTo>
                    <a:pt x="69" y="2"/>
                  </a:lnTo>
                  <a:lnTo>
                    <a:pt x="72" y="15"/>
                  </a:lnTo>
                  <a:lnTo>
                    <a:pt x="94" y="21"/>
                  </a:lnTo>
                  <a:lnTo>
                    <a:pt x="97" y="33"/>
                  </a:lnTo>
                  <a:lnTo>
                    <a:pt x="100" y="36"/>
                  </a:lnTo>
                  <a:lnTo>
                    <a:pt x="134" y="33"/>
                  </a:lnTo>
                  <a:lnTo>
                    <a:pt x="143" y="42"/>
                  </a:lnTo>
                  <a:lnTo>
                    <a:pt x="153" y="43"/>
                  </a:lnTo>
                  <a:lnTo>
                    <a:pt x="161" y="41"/>
                  </a:lnTo>
                  <a:lnTo>
                    <a:pt x="167" y="37"/>
                  </a:lnTo>
                  <a:lnTo>
                    <a:pt x="177" y="36"/>
                  </a:lnTo>
                  <a:lnTo>
                    <a:pt x="179" y="34"/>
                  </a:lnTo>
                  <a:lnTo>
                    <a:pt x="170" y="33"/>
                  </a:lnTo>
                  <a:lnTo>
                    <a:pt x="172" y="31"/>
                  </a:lnTo>
                  <a:lnTo>
                    <a:pt x="210" y="32"/>
                  </a:lnTo>
                  <a:lnTo>
                    <a:pt x="203" y="35"/>
                  </a:lnTo>
                  <a:lnTo>
                    <a:pt x="194" y="36"/>
                  </a:lnTo>
                  <a:lnTo>
                    <a:pt x="193" y="38"/>
                  </a:lnTo>
                  <a:lnTo>
                    <a:pt x="200" y="42"/>
                  </a:lnTo>
                  <a:lnTo>
                    <a:pt x="204" y="50"/>
                  </a:lnTo>
                  <a:lnTo>
                    <a:pt x="216" y="51"/>
                  </a:lnTo>
                  <a:lnTo>
                    <a:pt x="229" y="59"/>
                  </a:lnTo>
                  <a:lnTo>
                    <a:pt x="232" y="72"/>
                  </a:lnTo>
                  <a:lnTo>
                    <a:pt x="227" y="76"/>
                  </a:lnTo>
                  <a:lnTo>
                    <a:pt x="228" y="78"/>
                  </a:lnTo>
                  <a:lnTo>
                    <a:pt x="235" y="79"/>
                  </a:lnTo>
                  <a:lnTo>
                    <a:pt x="242" y="76"/>
                  </a:lnTo>
                  <a:lnTo>
                    <a:pt x="249" y="82"/>
                  </a:lnTo>
                  <a:lnTo>
                    <a:pt x="248" y="86"/>
                  </a:lnTo>
                  <a:lnTo>
                    <a:pt x="231" y="95"/>
                  </a:lnTo>
                  <a:lnTo>
                    <a:pt x="230" y="105"/>
                  </a:lnTo>
                  <a:lnTo>
                    <a:pt x="237" y="107"/>
                  </a:lnTo>
                  <a:lnTo>
                    <a:pt x="226" y="114"/>
                  </a:lnTo>
                  <a:lnTo>
                    <a:pt x="225" y="121"/>
                  </a:lnTo>
                  <a:lnTo>
                    <a:pt x="220" y="127"/>
                  </a:lnTo>
                  <a:lnTo>
                    <a:pt x="220" y="129"/>
                  </a:lnTo>
                  <a:lnTo>
                    <a:pt x="233" y="147"/>
                  </a:lnTo>
                  <a:lnTo>
                    <a:pt x="233" y="151"/>
                  </a:lnTo>
                  <a:lnTo>
                    <a:pt x="226" y="159"/>
                  </a:lnTo>
                  <a:lnTo>
                    <a:pt x="220" y="160"/>
                  </a:lnTo>
                  <a:lnTo>
                    <a:pt x="210" y="167"/>
                  </a:lnTo>
                  <a:lnTo>
                    <a:pt x="195" y="169"/>
                  </a:lnTo>
                  <a:lnTo>
                    <a:pt x="187" y="174"/>
                  </a:lnTo>
                  <a:lnTo>
                    <a:pt x="180" y="174"/>
                  </a:lnTo>
                  <a:lnTo>
                    <a:pt x="166" y="167"/>
                  </a:lnTo>
                  <a:lnTo>
                    <a:pt x="154" y="165"/>
                  </a:lnTo>
                  <a:lnTo>
                    <a:pt x="156" y="172"/>
                  </a:lnTo>
                  <a:lnTo>
                    <a:pt x="164" y="178"/>
                  </a:lnTo>
                  <a:lnTo>
                    <a:pt x="163" y="190"/>
                  </a:lnTo>
                  <a:lnTo>
                    <a:pt x="166" y="204"/>
                  </a:lnTo>
                  <a:lnTo>
                    <a:pt x="180" y="204"/>
                  </a:lnTo>
                  <a:lnTo>
                    <a:pt x="180" y="209"/>
                  </a:lnTo>
                  <a:lnTo>
                    <a:pt x="167" y="214"/>
                  </a:lnTo>
                  <a:lnTo>
                    <a:pt x="163" y="223"/>
                  </a:lnTo>
                  <a:lnTo>
                    <a:pt x="141" y="233"/>
                  </a:lnTo>
                  <a:lnTo>
                    <a:pt x="137" y="237"/>
                  </a:lnTo>
                  <a:lnTo>
                    <a:pt x="123" y="238"/>
                  </a:lnTo>
                  <a:lnTo>
                    <a:pt x="115" y="227"/>
                  </a:lnTo>
                  <a:lnTo>
                    <a:pt x="107" y="206"/>
                  </a:lnTo>
                  <a:lnTo>
                    <a:pt x="98" y="196"/>
                  </a:lnTo>
                  <a:lnTo>
                    <a:pt x="108" y="184"/>
                  </a:lnTo>
                  <a:lnTo>
                    <a:pt x="105" y="176"/>
                  </a:lnTo>
                  <a:lnTo>
                    <a:pt x="100" y="170"/>
                  </a:lnTo>
                  <a:lnTo>
                    <a:pt x="97" y="158"/>
                  </a:lnTo>
                  <a:lnTo>
                    <a:pt x="100" y="143"/>
                  </a:lnTo>
                  <a:lnTo>
                    <a:pt x="107" y="131"/>
                  </a:lnTo>
                  <a:lnTo>
                    <a:pt x="105" y="125"/>
                  </a:lnTo>
                  <a:lnTo>
                    <a:pt x="100" y="125"/>
                  </a:lnTo>
                  <a:lnTo>
                    <a:pt x="89" y="128"/>
                  </a:lnTo>
                  <a:lnTo>
                    <a:pt x="79" y="125"/>
                  </a:lnTo>
                  <a:lnTo>
                    <a:pt x="70" y="127"/>
                  </a:lnTo>
                  <a:lnTo>
                    <a:pt x="58" y="109"/>
                  </a:lnTo>
                  <a:lnTo>
                    <a:pt x="49" y="106"/>
                  </a:lnTo>
                  <a:lnTo>
                    <a:pt x="33" y="108"/>
                  </a:lnTo>
                  <a:lnTo>
                    <a:pt x="23" y="105"/>
                  </a:lnTo>
                  <a:lnTo>
                    <a:pt x="16" y="100"/>
                  </a:lnTo>
                  <a:lnTo>
                    <a:pt x="16" y="82"/>
                  </a:lnTo>
                  <a:lnTo>
                    <a:pt x="10" y="73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5" y="52"/>
                  </a:lnTo>
                  <a:lnTo>
                    <a:pt x="10" y="36"/>
                  </a:lnTo>
                  <a:lnTo>
                    <a:pt x="16" y="27"/>
                  </a:lnTo>
                  <a:lnTo>
                    <a:pt x="29" y="11"/>
                  </a:lnTo>
                  <a:lnTo>
                    <a:pt x="39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563" y="2467"/>
              <a:ext cx="74" cy="83"/>
            </a:xfrm>
            <a:custGeom>
              <a:avLst/>
              <a:gdLst/>
              <a:ahLst/>
              <a:cxnLst>
                <a:cxn ang="0">
                  <a:pos x="65" y="73"/>
                </a:cxn>
                <a:cxn ang="0">
                  <a:pos x="55" y="69"/>
                </a:cxn>
                <a:cxn ang="0">
                  <a:pos x="48" y="71"/>
                </a:cxn>
                <a:cxn ang="0">
                  <a:pos x="41" y="70"/>
                </a:cxn>
                <a:cxn ang="0">
                  <a:pos x="39" y="71"/>
                </a:cxn>
                <a:cxn ang="0">
                  <a:pos x="38" y="82"/>
                </a:cxn>
                <a:cxn ang="0">
                  <a:pos x="29" y="80"/>
                </a:cxn>
                <a:cxn ang="0">
                  <a:pos x="21" y="70"/>
                </a:cxn>
                <a:cxn ang="0">
                  <a:pos x="15" y="53"/>
                </a:cxn>
                <a:cxn ang="0">
                  <a:pos x="9" y="51"/>
                </a:cxn>
                <a:cxn ang="0">
                  <a:pos x="0" y="37"/>
                </a:cxn>
                <a:cxn ang="0">
                  <a:pos x="3" y="22"/>
                </a:cxn>
                <a:cxn ang="0">
                  <a:pos x="12" y="19"/>
                </a:cxn>
                <a:cxn ang="0">
                  <a:pos x="16" y="15"/>
                </a:cxn>
                <a:cxn ang="0">
                  <a:pos x="15" y="10"/>
                </a:cxn>
                <a:cxn ang="0">
                  <a:pos x="20" y="2"/>
                </a:cxn>
                <a:cxn ang="0">
                  <a:pos x="22" y="0"/>
                </a:cxn>
                <a:cxn ang="0">
                  <a:pos x="31" y="2"/>
                </a:cxn>
                <a:cxn ang="0">
                  <a:pos x="57" y="0"/>
                </a:cxn>
                <a:cxn ang="0">
                  <a:pos x="72" y="4"/>
                </a:cxn>
                <a:cxn ang="0">
                  <a:pos x="73" y="8"/>
                </a:cxn>
                <a:cxn ang="0">
                  <a:pos x="66" y="19"/>
                </a:cxn>
                <a:cxn ang="0">
                  <a:pos x="66" y="33"/>
                </a:cxn>
                <a:cxn ang="0">
                  <a:pos x="72" y="46"/>
                </a:cxn>
                <a:cxn ang="0">
                  <a:pos x="69" y="67"/>
                </a:cxn>
                <a:cxn ang="0">
                  <a:pos x="65" y="73"/>
                </a:cxn>
              </a:cxnLst>
              <a:rect l="0" t="0" r="r" b="b"/>
              <a:pathLst>
                <a:path w="74" h="83">
                  <a:moveTo>
                    <a:pt x="65" y="73"/>
                  </a:moveTo>
                  <a:lnTo>
                    <a:pt x="55" y="69"/>
                  </a:lnTo>
                  <a:lnTo>
                    <a:pt x="48" y="71"/>
                  </a:lnTo>
                  <a:lnTo>
                    <a:pt x="41" y="70"/>
                  </a:lnTo>
                  <a:lnTo>
                    <a:pt x="39" y="71"/>
                  </a:lnTo>
                  <a:lnTo>
                    <a:pt x="38" y="82"/>
                  </a:lnTo>
                  <a:lnTo>
                    <a:pt x="29" y="80"/>
                  </a:lnTo>
                  <a:lnTo>
                    <a:pt x="21" y="70"/>
                  </a:lnTo>
                  <a:lnTo>
                    <a:pt x="15" y="53"/>
                  </a:lnTo>
                  <a:lnTo>
                    <a:pt x="9" y="51"/>
                  </a:lnTo>
                  <a:lnTo>
                    <a:pt x="0" y="37"/>
                  </a:lnTo>
                  <a:lnTo>
                    <a:pt x="3" y="22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5" y="10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31" y="2"/>
                  </a:lnTo>
                  <a:lnTo>
                    <a:pt x="57" y="0"/>
                  </a:lnTo>
                  <a:lnTo>
                    <a:pt x="72" y="4"/>
                  </a:lnTo>
                  <a:lnTo>
                    <a:pt x="73" y="8"/>
                  </a:lnTo>
                  <a:lnTo>
                    <a:pt x="66" y="19"/>
                  </a:lnTo>
                  <a:lnTo>
                    <a:pt x="66" y="33"/>
                  </a:lnTo>
                  <a:lnTo>
                    <a:pt x="72" y="46"/>
                  </a:lnTo>
                  <a:lnTo>
                    <a:pt x="69" y="67"/>
                  </a:lnTo>
                  <a:lnTo>
                    <a:pt x="65" y="7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563" y="2467"/>
              <a:ext cx="79" cy="88"/>
            </a:xfrm>
            <a:custGeom>
              <a:avLst/>
              <a:gdLst/>
              <a:ahLst/>
              <a:cxnLst>
                <a:cxn ang="0">
                  <a:pos x="69" y="77"/>
                </a:cxn>
                <a:cxn ang="0">
                  <a:pos x="59" y="73"/>
                </a:cxn>
                <a:cxn ang="0">
                  <a:pos x="51" y="76"/>
                </a:cxn>
                <a:cxn ang="0">
                  <a:pos x="44" y="75"/>
                </a:cxn>
                <a:cxn ang="0">
                  <a:pos x="42" y="76"/>
                </a:cxn>
                <a:cxn ang="0">
                  <a:pos x="40" y="87"/>
                </a:cxn>
                <a:cxn ang="0">
                  <a:pos x="31" y="84"/>
                </a:cxn>
                <a:cxn ang="0">
                  <a:pos x="22" y="74"/>
                </a:cxn>
                <a:cxn ang="0">
                  <a:pos x="16" y="56"/>
                </a:cxn>
                <a:cxn ang="0">
                  <a:pos x="10" y="54"/>
                </a:cxn>
                <a:cxn ang="0">
                  <a:pos x="0" y="40"/>
                </a:cxn>
                <a:cxn ang="0">
                  <a:pos x="4" y="23"/>
                </a:cxn>
                <a:cxn ang="0">
                  <a:pos x="13" y="20"/>
                </a:cxn>
                <a:cxn ang="0">
                  <a:pos x="17" y="16"/>
                </a:cxn>
                <a:cxn ang="0">
                  <a:pos x="16" y="11"/>
                </a:cxn>
                <a:cxn ang="0">
                  <a:pos x="21" y="3"/>
                </a:cxn>
                <a:cxn ang="0">
                  <a:pos x="24" y="0"/>
                </a:cxn>
                <a:cxn ang="0">
                  <a:pos x="33" y="3"/>
                </a:cxn>
                <a:cxn ang="0">
                  <a:pos x="60" y="0"/>
                </a:cxn>
                <a:cxn ang="0">
                  <a:pos x="77" y="4"/>
                </a:cxn>
                <a:cxn ang="0">
                  <a:pos x="78" y="9"/>
                </a:cxn>
                <a:cxn ang="0">
                  <a:pos x="71" y="20"/>
                </a:cxn>
                <a:cxn ang="0">
                  <a:pos x="71" y="35"/>
                </a:cxn>
                <a:cxn ang="0">
                  <a:pos x="77" y="49"/>
                </a:cxn>
                <a:cxn ang="0">
                  <a:pos x="74" y="71"/>
                </a:cxn>
                <a:cxn ang="0">
                  <a:pos x="69" y="77"/>
                </a:cxn>
              </a:cxnLst>
              <a:rect l="0" t="0" r="r" b="b"/>
              <a:pathLst>
                <a:path w="79" h="88">
                  <a:moveTo>
                    <a:pt x="69" y="77"/>
                  </a:moveTo>
                  <a:lnTo>
                    <a:pt x="59" y="73"/>
                  </a:lnTo>
                  <a:lnTo>
                    <a:pt x="51" y="76"/>
                  </a:lnTo>
                  <a:lnTo>
                    <a:pt x="44" y="75"/>
                  </a:lnTo>
                  <a:lnTo>
                    <a:pt x="42" y="76"/>
                  </a:lnTo>
                  <a:lnTo>
                    <a:pt x="40" y="87"/>
                  </a:lnTo>
                  <a:lnTo>
                    <a:pt x="31" y="84"/>
                  </a:lnTo>
                  <a:lnTo>
                    <a:pt x="22" y="74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0" y="40"/>
                  </a:lnTo>
                  <a:lnTo>
                    <a:pt x="4" y="23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16" y="11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3" y="3"/>
                  </a:lnTo>
                  <a:lnTo>
                    <a:pt x="60" y="0"/>
                  </a:lnTo>
                  <a:lnTo>
                    <a:pt x="77" y="4"/>
                  </a:lnTo>
                  <a:lnTo>
                    <a:pt x="78" y="9"/>
                  </a:lnTo>
                  <a:lnTo>
                    <a:pt x="71" y="20"/>
                  </a:lnTo>
                  <a:lnTo>
                    <a:pt x="71" y="35"/>
                  </a:lnTo>
                  <a:lnTo>
                    <a:pt x="77" y="49"/>
                  </a:lnTo>
                  <a:lnTo>
                    <a:pt x="74" y="71"/>
                  </a:lnTo>
                  <a:lnTo>
                    <a:pt x="69" y="7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504" y="2416"/>
              <a:ext cx="86" cy="147"/>
            </a:xfrm>
            <a:custGeom>
              <a:avLst/>
              <a:gdLst/>
              <a:ahLst/>
              <a:cxnLst>
                <a:cxn ang="0">
                  <a:pos x="85" y="131"/>
                </a:cxn>
                <a:cxn ang="0">
                  <a:pos x="77" y="132"/>
                </a:cxn>
                <a:cxn ang="0">
                  <a:pos x="72" y="131"/>
                </a:cxn>
                <a:cxn ang="0">
                  <a:pos x="65" y="137"/>
                </a:cxn>
                <a:cxn ang="0">
                  <a:pos x="50" y="142"/>
                </a:cxn>
                <a:cxn ang="0">
                  <a:pos x="46" y="146"/>
                </a:cxn>
                <a:cxn ang="0">
                  <a:pos x="39" y="144"/>
                </a:cxn>
                <a:cxn ang="0">
                  <a:pos x="33" y="141"/>
                </a:cxn>
                <a:cxn ang="0">
                  <a:pos x="28" y="135"/>
                </a:cxn>
                <a:cxn ang="0">
                  <a:pos x="28" y="125"/>
                </a:cxn>
                <a:cxn ang="0">
                  <a:pos x="24" y="120"/>
                </a:cxn>
                <a:cxn ang="0">
                  <a:pos x="27" y="96"/>
                </a:cxn>
                <a:cxn ang="0">
                  <a:pos x="31" y="91"/>
                </a:cxn>
                <a:cxn ang="0">
                  <a:pos x="29" y="80"/>
                </a:cxn>
                <a:cxn ang="0">
                  <a:pos x="22" y="77"/>
                </a:cxn>
                <a:cxn ang="0">
                  <a:pos x="23" y="70"/>
                </a:cxn>
                <a:cxn ang="0">
                  <a:pos x="22" y="64"/>
                </a:cxn>
                <a:cxn ang="0">
                  <a:pos x="12" y="65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4" y="40"/>
                </a:cxn>
                <a:cxn ang="0">
                  <a:pos x="5" y="33"/>
                </a:cxn>
                <a:cxn ang="0">
                  <a:pos x="16" y="26"/>
                </a:cxn>
                <a:cxn ang="0">
                  <a:pos x="9" y="23"/>
                </a:cxn>
                <a:cxn ang="0">
                  <a:pos x="10" y="14"/>
                </a:cxn>
                <a:cxn ang="0">
                  <a:pos x="27" y="4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47" y="15"/>
                </a:cxn>
                <a:cxn ang="0">
                  <a:pos x="50" y="19"/>
                </a:cxn>
                <a:cxn ang="0">
                  <a:pos x="50" y="30"/>
                </a:cxn>
                <a:cxn ang="0">
                  <a:pos x="52" y="31"/>
                </a:cxn>
                <a:cxn ang="0">
                  <a:pos x="59" y="31"/>
                </a:cxn>
                <a:cxn ang="0">
                  <a:pos x="64" y="34"/>
                </a:cxn>
                <a:cxn ang="0">
                  <a:pos x="73" y="44"/>
                </a:cxn>
                <a:cxn ang="0">
                  <a:pos x="76" y="52"/>
                </a:cxn>
                <a:cxn ang="0">
                  <a:pos x="71" y="59"/>
                </a:cxn>
                <a:cxn ang="0">
                  <a:pos x="72" y="64"/>
                </a:cxn>
                <a:cxn ang="0">
                  <a:pos x="68" y="69"/>
                </a:cxn>
                <a:cxn ang="0">
                  <a:pos x="59" y="71"/>
                </a:cxn>
                <a:cxn ang="0">
                  <a:pos x="56" y="88"/>
                </a:cxn>
                <a:cxn ang="0">
                  <a:pos x="65" y="102"/>
                </a:cxn>
                <a:cxn ang="0">
                  <a:pos x="71" y="104"/>
                </a:cxn>
                <a:cxn ang="0">
                  <a:pos x="77" y="121"/>
                </a:cxn>
                <a:cxn ang="0">
                  <a:pos x="85" y="131"/>
                </a:cxn>
              </a:cxnLst>
              <a:rect l="0" t="0" r="r" b="b"/>
              <a:pathLst>
                <a:path w="86" h="147">
                  <a:moveTo>
                    <a:pt x="85" y="131"/>
                  </a:moveTo>
                  <a:lnTo>
                    <a:pt x="77" y="132"/>
                  </a:lnTo>
                  <a:lnTo>
                    <a:pt x="72" y="131"/>
                  </a:lnTo>
                  <a:lnTo>
                    <a:pt x="65" y="137"/>
                  </a:lnTo>
                  <a:lnTo>
                    <a:pt x="50" y="142"/>
                  </a:lnTo>
                  <a:lnTo>
                    <a:pt x="46" y="146"/>
                  </a:lnTo>
                  <a:lnTo>
                    <a:pt x="39" y="144"/>
                  </a:lnTo>
                  <a:lnTo>
                    <a:pt x="33" y="141"/>
                  </a:lnTo>
                  <a:lnTo>
                    <a:pt x="28" y="135"/>
                  </a:lnTo>
                  <a:lnTo>
                    <a:pt x="28" y="125"/>
                  </a:lnTo>
                  <a:lnTo>
                    <a:pt x="24" y="120"/>
                  </a:lnTo>
                  <a:lnTo>
                    <a:pt x="27" y="96"/>
                  </a:lnTo>
                  <a:lnTo>
                    <a:pt x="31" y="91"/>
                  </a:lnTo>
                  <a:lnTo>
                    <a:pt x="29" y="80"/>
                  </a:lnTo>
                  <a:lnTo>
                    <a:pt x="22" y="77"/>
                  </a:lnTo>
                  <a:lnTo>
                    <a:pt x="23" y="70"/>
                  </a:lnTo>
                  <a:lnTo>
                    <a:pt x="22" y="64"/>
                  </a:lnTo>
                  <a:lnTo>
                    <a:pt x="12" y="65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5" y="33"/>
                  </a:lnTo>
                  <a:lnTo>
                    <a:pt x="16" y="26"/>
                  </a:lnTo>
                  <a:lnTo>
                    <a:pt x="9" y="23"/>
                  </a:lnTo>
                  <a:lnTo>
                    <a:pt x="10" y="14"/>
                  </a:lnTo>
                  <a:lnTo>
                    <a:pt x="27" y="4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47" y="15"/>
                  </a:lnTo>
                  <a:lnTo>
                    <a:pt x="50" y="19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9" y="31"/>
                  </a:lnTo>
                  <a:lnTo>
                    <a:pt x="64" y="34"/>
                  </a:lnTo>
                  <a:lnTo>
                    <a:pt x="73" y="44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72" y="64"/>
                  </a:lnTo>
                  <a:lnTo>
                    <a:pt x="68" y="69"/>
                  </a:lnTo>
                  <a:lnTo>
                    <a:pt x="59" y="71"/>
                  </a:lnTo>
                  <a:lnTo>
                    <a:pt x="56" y="88"/>
                  </a:lnTo>
                  <a:lnTo>
                    <a:pt x="65" y="102"/>
                  </a:lnTo>
                  <a:lnTo>
                    <a:pt x="71" y="104"/>
                  </a:lnTo>
                  <a:lnTo>
                    <a:pt x="77" y="121"/>
                  </a:lnTo>
                  <a:lnTo>
                    <a:pt x="85" y="13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389"/>
            <p:cNvSpPr>
              <a:spLocks/>
            </p:cNvSpPr>
            <p:nvPr/>
          </p:nvSpPr>
          <p:spPr bwMode="auto">
            <a:xfrm>
              <a:off x="1125" y="2595"/>
              <a:ext cx="242" cy="384"/>
            </a:xfrm>
            <a:custGeom>
              <a:avLst/>
              <a:gdLst/>
              <a:ahLst/>
              <a:cxnLst>
                <a:cxn ang="0">
                  <a:pos x="220" y="380"/>
                </a:cxn>
                <a:cxn ang="0">
                  <a:pos x="233" y="369"/>
                </a:cxn>
                <a:cxn ang="0">
                  <a:pos x="241" y="347"/>
                </a:cxn>
                <a:cxn ang="0">
                  <a:pos x="233" y="334"/>
                </a:cxn>
                <a:cxn ang="0">
                  <a:pos x="237" y="318"/>
                </a:cxn>
                <a:cxn ang="0">
                  <a:pos x="238" y="304"/>
                </a:cxn>
                <a:cxn ang="0">
                  <a:pos x="239" y="260"/>
                </a:cxn>
                <a:cxn ang="0">
                  <a:pos x="210" y="231"/>
                </a:cxn>
                <a:cxn ang="0">
                  <a:pos x="204" y="195"/>
                </a:cxn>
                <a:cxn ang="0">
                  <a:pos x="184" y="209"/>
                </a:cxn>
                <a:cxn ang="0">
                  <a:pos x="169" y="198"/>
                </a:cxn>
                <a:cxn ang="0">
                  <a:pos x="160" y="188"/>
                </a:cxn>
                <a:cxn ang="0">
                  <a:pos x="141" y="158"/>
                </a:cxn>
                <a:cxn ang="0">
                  <a:pos x="153" y="137"/>
                </a:cxn>
                <a:cxn ang="0">
                  <a:pos x="164" y="106"/>
                </a:cxn>
                <a:cxn ang="0">
                  <a:pos x="200" y="87"/>
                </a:cxn>
                <a:cxn ang="0">
                  <a:pos x="210" y="86"/>
                </a:cxn>
                <a:cxn ang="0">
                  <a:pos x="198" y="79"/>
                </a:cxn>
                <a:cxn ang="0">
                  <a:pos x="207" y="60"/>
                </a:cxn>
                <a:cxn ang="0">
                  <a:pos x="190" y="46"/>
                </a:cxn>
                <a:cxn ang="0">
                  <a:pos x="173" y="46"/>
                </a:cxn>
                <a:cxn ang="0">
                  <a:pos x="152" y="50"/>
                </a:cxn>
                <a:cxn ang="0">
                  <a:pos x="148" y="38"/>
                </a:cxn>
                <a:cxn ang="0">
                  <a:pos x="139" y="24"/>
                </a:cxn>
                <a:cxn ang="0">
                  <a:pos x="125" y="10"/>
                </a:cxn>
                <a:cxn ang="0">
                  <a:pos x="109" y="0"/>
                </a:cxn>
                <a:cxn ang="0">
                  <a:pos x="105" y="4"/>
                </a:cxn>
                <a:cxn ang="0">
                  <a:pos x="108" y="19"/>
                </a:cxn>
                <a:cxn ang="0">
                  <a:pos x="86" y="53"/>
                </a:cxn>
                <a:cxn ang="0">
                  <a:pos x="56" y="73"/>
                </a:cxn>
                <a:cxn ang="0">
                  <a:pos x="49" y="82"/>
                </a:cxn>
                <a:cxn ang="0">
                  <a:pos x="42" y="102"/>
                </a:cxn>
                <a:cxn ang="0">
                  <a:pos x="30" y="95"/>
                </a:cxn>
                <a:cxn ang="0">
                  <a:pos x="23" y="92"/>
                </a:cxn>
                <a:cxn ang="0">
                  <a:pos x="13" y="85"/>
                </a:cxn>
                <a:cxn ang="0">
                  <a:pos x="16" y="72"/>
                </a:cxn>
                <a:cxn ang="0">
                  <a:pos x="3" y="110"/>
                </a:cxn>
                <a:cxn ang="0">
                  <a:pos x="5" y="123"/>
                </a:cxn>
                <a:cxn ang="0">
                  <a:pos x="32" y="150"/>
                </a:cxn>
                <a:cxn ang="0">
                  <a:pos x="49" y="174"/>
                </a:cxn>
                <a:cxn ang="0">
                  <a:pos x="69" y="222"/>
                </a:cxn>
                <a:cxn ang="0">
                  <a:pos x="81" y="246"/>
                </a:cxn>
                <a:cxn ang="0">
                  <a:pos x="101" y="279"/>
                </a:cxn>
                <a:cxn ang="0">
                  <a:pos x="101" y="293"/>
                </a:cxn>
                <a:cxn ang="0">
                  <a:pos x="126" y="323"/>
                </a:cxn>
                <a:cxn ang="0">
                  <a:pos x="181" y="353"/>
                </a:cxn>
                <a:cxn ang="0">
                  <a:pos x="207" y="377"/>
                </a:cxn>
              </a:cxnLst>
              <a:rect l="0" t="0" r="r" b="b"/>
              <a:pathLst>
                <a:path w="242" h="384">
                  <a:moveTo>
                    <a:pt x="217" y="383"/>
                  </a:moveTo>
                  <a:lnTo>
                    <a:pt x="220" y="380"/>
                  </a:lnTo>
                  <a:lnTo>
                    <a:pt x="229" y="379"/>
                  </a:lnTo>
                  <a:lnTo>
                    <a:pt x="233" y="369"/>
                  </a:lnTo>
                  <a:lnTo>
                    <a:pt x="231" y="365"/>
                  </a:lnTo>
                  <a:lnTo>
                    <a:pt x="241" y="347"/>
                  </a:lnTo>
                  <a:lnTo>
                    <a:pt x="240" y="342"/>
                  </a:lnTo>
                  <a:lnTo>
                    <a:pt x="233" y="334"/>
                  </a:lnTo>
                  <a:lnTo>
                    <a:pt x="232" y="326"/>
                  </a:lnTo>
                  <a:lnTo>
                    <a:pt x="237" y="318"/>
                  </a:lnTo>
                  <a:lnTo>
                    <a:pt x="232" y="309"/>
                  </a:lnTo>
                  <a:lnTo>
                    <a:pt x="238" y="304"/>
                  </a:lnTo>
                  <a:lnTo>
                    <a:pt x="235" y="269"/>
                  </a:lnTo>
                  <a:lnTo>
                    <a:pt x="239" y="260"/>
                  </a:lnTo>
                  <a:lnTo>
                    <a:pt x="220" y="229"/>
                  </a:lnTo>
                  <a:lnTo>
                    <a:pt x="210" y="231"/>
                  </a:lnTo>
                  <a:lnTo>
                    <a:pt x="205" y="229"/>
                  </a:lnTo>
                  <a:lnTo>
                    <a:pt x="204" y="195"/>
                  </a:lnTo>
                  <a:lnTo>
                    <a:pt x="192" y="205"/>
                  </a:lnTo>
                  <a:lnTo>
                    <a:pt x="184" y="209"/>
                  </a:lnTo>
                  <a:lnTo>
                    <a:pt x="174" y="208"/>
                  </a:lnTo>
                  <a:lnTo>
                    <a:pt x="169" y="198"/>
                  </a:lnTo>
                  <a:lnTo>
                    <a:pt x="158" y="196"/>
                  </a:lnTo>
                  <a:lnTo>
                    <a:pt x="160" y="188"/>
                  </a:lnTo>
                  <a:lnTo>
                    <a:pt x="147" y="173"/>
                  </a:lnTo>
                  <a:lnTo>
                    <a:pt x="141" y="158"/>
                  </a:lnTo>
                  <a:lnTo>
                    <a:pt x="147" y="140"/>
                  </a:lnTo>
                  <a:lnTo>
                    <a:pt x="153" y="137"/>
                  </a:lnTo>
                  <a:lnTo>
                    <a:pt x="153" y="123"/>
                  </a:lnTo>
                  <a:lnTo>
                    <a:pt x="164" y="106"/>
                  </a:lnTo>
                  <a:lnTo>
                    <a:pt x="179" y="96"/>
                  </a:lnTo>
                  <a:lnTo>
                    <a:pt x="200" y="87"/>
                  </a:lnTo>
                  <a:lnTo>
                    <a:pt x="207" y="89"/>
                  </a:lnTo>
                  <a:lnTo>
                    <a:pt x="210" y="86"/>
                  </a:lnTo>
                  <a:lnTo>
                    <a:pt x="203" y="80"/>
                  </a:lnTo>
                  <a:lnTo>
                    <a:pt x="198" y="79"/>
                  </a:lnTo>
                  <a:lnTo>
                    <a:pt x="198" y="75"/>
                  </a:lnTo>
                  <a:lnTo>
                    <a:pt x="207" y="60"/>
                  </a:lnTo>
                  <a:lnTo>
                    <a:pt x="203" y="53"/>
                  </a:lnTo>
                  <a:lnTo>
                    <a:pt x="190" y="46"/>
                  </a:lnTo>
                  <a:lnTo>
                    <a:pt x="183" y="50"/>
                  </a:lnTo>
                  <a:lnTo>
                    <a:pt x="173" y="46"/>
                  </a:lnTo>
                  <a:lnTo>
                    <a:pt x="165" y="52"/>
                  </a:lnTo>
                  <a:lnTo>
                    <a:pt x="152" y="50"/>
                  </a:lnTo>
                  <a:lnTo>
                    <a:pt x="148" y="46"/>
                  </a:lnTo>
                  <a:lnTo>
                    <a:pt x="148" y="38"/>
                  </a:lnTo>
                  <a:lnTo>
                    <a:pt x="143" y="36"/>
                  </a:lnTo>
                  <a:lnTo>
                    <a:pt x="139" y="24"/>
                  </a:lnTo>
                  <a:lnTo>
                    <a:pt x="132" y="21"/>
                  </a:lnTo>
                  <a:lnTo>
                    <a:pt x="125" y="10"/>
                  </a:lnTo>
                  <a:lnTo>
                    <a:pt x="119" y="3"/>
                  </a:lnTo>
                  <a:lnTo>
                    <a:pt x="109" y="0"/>
                  </a:lnTo>
                  <a:lnTo>
                    <a:pt x="105" y="1"/>
                  </a:lnTo>
                  <a:lnTo>
                    <a:pt x="105" y="4"/>
                  </a:lnTo>
                  <a:lnTo>
                    <a:pt x="112" y="19"/>
                  </a:lnTo>
                  <a:lnTo>
                    <a:pt x="108" y="19"/>
                  </a:lnTo>
                  <a:lnTo>
                    <a:pt x="101" y="35"/>
                  </a:lnTo>
                  <a:lnTo>
                    <a:pt x="86" y="53"/>
                  </a:lnTo>
                  <a:lnTo>
                    <a:pt x="60" y="65"/>
                  </a:lnTo>
                  <a:lnTo>
                    <a:pt x="56" y="73"/>
                  </a:lnTo>
                  <a:lnTo>
                    <a:pt x="53" y="73"/>
                  </a:lnTo>
                  <a:lnTo>
                    <a:pt x="49" y="82"/>
                  </a:lnTo>
                  <a:lnTo>
                    <a:pt x="48" y="98"/>
                  </a:lnTo>
                  <a:lnTo>
                    <a:pt x="42" y="102"/>
                  </a:lnTo>
                  <a:lnTo>
                    <a:pt x="35" y="104"/>
                  </a:lnTo>
                  <a:lnTo>
                    <a:pt x="30" y="95"/>
                  </a:lnTo>
                  <a:lnTo>
                    <a:pt x="25" y="95"/>
                  </a:lnTo>
                  <a:lnTo>
                    <a:pt x="23" y="92"/>
                  </a:lnTo>
                  <a:lnTo>
                    <a:pt x="15" y="95"/>
                  </a:lnTo>
                  <a:lnTo>
                    <a:pt x="13" y="85"/>
                  </a:lnTo>
                  <a:lnTo>
                    <a:pt x="19" y="80"/>
                  </a:lnTo>
                  <a:lnTo>
                    <a:pt x="16" y="72"/>
                  </a:lnTo>
                  <a:lnTo>
                    <a:pt x="0" y="92"/>
                  </a:lnTo>
                  <a:lnTo>
                    <a:pt x="3" y="110"/>
                  </a:lnTo>
                  <a:lnTo>
                    <a:pt x="9" y="116"/>
                  </a:lnTo>
                  <a:lnTo>
                    <a:pt x="5" y="123"/>
                  </a:lnTo>
                  <a:lnTo>
                    <a:pt x="26" y="142"/>
                  </a:lnTo>
                  <a:lnTo>
                    <a:pt x="32" y="150"/>
                  </a:lnTo>
                  <a:lnTo>
                    <a:pt x="37" y="163"/>
                  </a:lnTo>
                  <a:lnTo>
                    <a:pt x="49" y="174"/>
                  </a:lnTo>
                  <a:lnTo>
                    <a:pt x="62" y="212"/>
                  </a:lnTo>
                  <a:lnTo>
                    <a:pt x="69" y="222"/>
                  </a:lnTo>
                  <a:lnTo>
                    <a:pt x="75" y="241"/>
                  </a:lnTo>
                  <a:lnTo>
                    <a:pt x="81" y="246"/>
                  </a:lnTo>
                  <a:lnTo>
                    <a:pt x="95" y="274"/>
                  </a:lnTo>
                  <a:lnTo>
                    <a:pt x="101" y="279"/>
                  </a:lnTo>
                  <a:lnTo>
                    <a:pt x="104" y="290"/>
                  </a:lnTo>
                  <a:lnTo>
                    <a:pt x="101" y="293"/>
                  </a:lnTo>
                  <a:lnTo>
                    <a:pt x="103" y="300"/>
                  </a:lnTo>
                  <a:lnTo>
                    <a:pt x="126" y="323"/>
                  </a:lnTo>
                  <a:lnTo>
                    <a:pt x="153" y="341"/>
                  </a:lnTo>
                  <a:lnTo>
                    <a:pt x="181" y="353"/>
                  </a:lnTo>
                  <a:lnTo>
                    <a:pt x="193" y="362"/>
                  </a:lnTo>
                  <a:lnTo>
                    <a:pt x="207" y="377"/>
                  </a:lnTo>
                  <a:lnTo>
                    <a:pt x="217" y="38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390"/>
            <p:cNvSpPr>
              <a:spLocks/>
            </p:cNvSpPr>
            <p:nvPr/>
          </p:nvSpPr>
          <p:spPr bwMode="auto">
            <a:xfrm>
              <a:off x="1500" y="3006"/>
              <a:ext cx="155" cy="17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4" y="45"/>
                </a:cxn>
                <a:cxn ang="0">
                  <a:pos x="3" y="31"/>
                </a:cxn>
                <a:cxn ang="0">
                  <a:pos x="9" y="18"/>
                </a:cxn>
                <a:cxn ang="0">
                  <a:pos x="9" y="11"/>
                </a:cxn>
                <a:cxn ang="0">
                  <a:pos x="44" y="0"/>
                </a:cxn>
                <a:cxn ang="0">
                  <a:pos x="59" y="0"/>
                </a:cxn>
                <a:cxn ang="0">
                  <a:pos x="68" y="3"/>
                </a:cxn>
                <a:cxn ang="0">
                  <a:pos x="80" y="18"/>
                </a:cxn>
                <a:cxn ang="0">
                  <a:pos x="79" y="21"/>
                </a:cxn>
                <a:cxn ang="0">
                  <a:pos x="82" y="27"/>
                </a:cxn>
                <a:cxn ang="0">
                  <a:pos x="85" y="55"/>
                </a:cxn>
                <a:cxn ang="0">
                  <a:pos x="86" y="58"/>
                </a:cxn>
                <a:cxn ang="0">
                  <a:pos x="102" y="63"/>
                </a:cxn>
                <a:cxn ang="0">
                  <a:pos x="114" y="60"/>
                </a:cxn>
                <a:cxn ang="0">
                  <a:pos x="123" y="65"/>
                </a:cxn>
                <a:cxn ang="0">
                  <a:pos x="127" y="70"/>
                </a:cxn>
                <a:cxn ang="0">
                  <a:pos x="130" y="90"/>
                </a:cxn>
                <a:cxn ang="0">
                  <a:pos x="133" y="95"/>
                </a:cxn>
                <a:cxn ang="0">
                  <a:pos x="138" y="97"/>
                </a:cxn>
                <a:cxn ang="0">
                  <a:pos x="150" y="96"/>
                </a:cxn>
                <a:cxn ang="0">
                  <a:pos x="151" y="97"/>
                </a:cxn>
                <a:cxn ang="0">
                  <a:pos x="154" y="109"/>
                </a:cxn>
                <a:cxn ang="0">
                  <a:pos x="153" y="132"/>
                </a:cxn>
                <a:cxn ang="0">
                  <a:pos x="152" y="151"/>
                </a:cxn>
                <a:cxn ang="0">
                  <a:pos x="137" y="169"/>
                </a:cxn>
                <a:cxn ang="0">
                  <a:pos x="117" y="172"/>
                </a:cxn>
                <a:cxn ang="0">
                  <a:pos x="106" y="166"/>
                </a:cxn>
                <a:cxn ang="0">
                  <a:pos x="88" y="165"/>
                </a:cxn>
                <a:cxn ang="0">
                  <a:pos x="88" y="160"/>
                </a:cxn>
                <a:cxn ang="0">
                  <a:pos x="87" y="155"/>
                </a:cxn>
                <a:cxn ang="0">
                  <a:pos x="96" y="135"/>
                </a:cxn>
                <a:cxn ang="0">
                  <a:pos x="94" y="126"/>
                </a:cxn>
                <a:cxn ang="0">
                  <a:pos x="80" y="116"/>
                </a:cxn>
                <a:cxn ang="0">
                  <a:pos x="58" y="103"/>
                </a:cxn>
                <a:cxn ang="0">
                  <a:pos x="37" y="98"/>
                </a:cxn>
                <a:cxn ang="0">
                  <a:pos x="32" y="91"/>
                </a:cxn>
                <a:cxn ang="0">
                  <a:pos x="18" y="81"/>
                </a:cxn>
                <a:cxn ang="0">
                  <a:pos x="6" y="65"/>
                </a:cxn>
                <a:cxn ang="0">
                  <a:pos x="0" y="64"/>
                </a:cxn>
              </a:cxnLst>
              <a:rect l="0" t="0" r="r" b="b"/>
              <a:pathLst>
                <a:path w="155" h="173">
                  <a:moveTo>
                    <a:pt x="0" y="64"/>
                  </a:moveTo>
                  <a:lnTo>
                    <a:pt x="4" y="45"/>
                  </a:lnTo>
                  <a:lnTo>
                    <a:pt x="3" y="31"/>
                  </a:lnTo>
                  <a:lnTo>
                    <a:pt x="9" y="18"/>
                  </a:lnTo>
                  <a:lnTo>
                    <a:pt x="9" y="11"/>
                  </a:lnTo>
                  <a:lnTo>
                    <a:pt x="44" y="0"/>
                  </a:lnTo>
                  <a:lnTo>
                    <a:pt x="59" y="0"/>
                  </a:lnTo>
                  <a:lnTo>
                    <a:pt x="68" y="3"/>
                  </a:lnTo>
                  <a:lnTo>
                    <a:pt x="80" y="18"/>
                  </a:lnTo>
                  <a:lnTo>
                    <a:pt x="79" y="21"/>
                  </a:lnTo>
                  <a:lnTo>
                    <a:pt x="82" y="27"/>
                  </a:lnTo>
                  <a:lnTo>
                    <a:pt x="85" y="55"/>
                  </a:lnTo>
                  <a:lnTo>
                    <a:pt x="86" y="58"/>
                  </a:lnTo>
                  <a:lnTo>
                    <a:pt x="102" y="63"/>
                  </a:lnTo>
                  <a:lnTo>
                    <a:pt x="114" y="60"/>
                  </a:lnTo>
                  <a:lnTo>
                    <a:pt x="123" y="65"/>
                  </a:lnTo>
                  <a:lnTo>
                    <a:pt x="127" y="70"/>
                  </a:lnTo>
                  <a:lnTo>
                    <a:pt x="130" y="90"/>
                  </a:lnTo>
                  <a:lnTo>
                    <a:pt x="133" y="95"/>
                  </a:lnTo>
                  <a:lnTo>
                    <a:pt x="138" y="97"/>
                  </a:lnTo>
                  <a:lnTo>
                    <a:pt x="150" y="96"/>
                  </a:lnTo>
                  <a:lnTo>
                    <a:pt x="151" y="97"/>
                  </a:lnTo>
                  <a:lnTo>
                    <a:pt x="154" y="109"/>
                  </a:lnTo>
                  <a:lnTo>
                    <a:pt x="153" y="132"/>
                  </a:lnTo>
                  <a:lnTo>
                    <a:pt x="152" y="151"/>
                  </a:lnTo>
                  <a:lnTo>
                    <a:pt x="137" y="169"/>
                  </a:lnTo>
                  <a:lnTo>
                    <a:pt x="117" y="172"/>
                  </a:lnTo>
                  <a:lnTo>
                    <a:pt x="106" y="166"/>
                  </a:lnTo>
                  <a:lnTo>
                    <a:pt x="88" y="165"/>
                  </a:lnTo>
                  <a:lnTo>
                    <a:pt x="88" y="160"/>
                  </a:lnTo>
                  <a:lnTo>
                    <a:pt x="87" y="155"/>
                  </a:lnTo>
                  <a:lnTo>
                    <a:pt x="96" y="135"/>
                  </a:lnTo>
                  <a:lnTo>
                    <a:pt x="94" y="126"/>
                  </a:lnTo>
                  <a:lnTo>
                    <a:pt x="80" y="116"/>
                  </a:lnTo>
                  <a:lnTo>
                    <a:pt x="58" y="103"/>
                  </a:lnTo>
                  <a:lnTo>
                    <a:pt x="37" y="98"/>
                  </a:lnTo>
                  <a:lnTo>
                    <a:pt x="32" y="91"/>
                  </a:lnTo>
                  <a:lnTo>
                    <a:pt x="18" y="81"/>
                  </a:lnTo>
                  <a:lnTo>
                    <a:pt x="6" y="65"/>
                  </a:lnTo>
                  <a:lnTo>
                    <a:pt x="0" y="6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Freeform 391"/>
            <p:cNvSpPr>
              <a:spLocks/>
            </p:cNvSpPr>
            <p:nvPr/>
          </p:nvSpPr>
          <p:spPr bwMode="auto">
            <a:xfrm>
              <a:off x="1500" y="3006"/>
              <a:ext cx="160" cy="178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" y="46"/>
                </a:cxn>
                <a:cxn ang="0">
                  <a:pos x="3" y="32"/>
                </a:cxn>
                <a:cxn ang="0">
                  <a:pos x="9" y="19"/>
                </a:cxn>
                <a:cxn ang="0">
                  <a:pos x="10" y="12"/>
                </a:cxn>
                <a:cxn ang="0">
                  <a:pos x="45" y="0"/>
                </a:cxn>
                <a:cxn ang="0">
                  <a:pos x="61" y="0"/>
                </a:cxn>
                <a:cxn ang="0">
                  <a:pos x="70" y="4"/>
                </a:cxn>
                <a:cxn ang="0">
                  <a:pos x="82" y="19"/>
                </a:cxn>
                <a:cxn ang="0">
                  <a:pos x="81" y="21"/>
                </a:cxn>
                <a:cxn ang="0">
                  <a:pos x="85" y="27"/>
                </a:cxn>
                <a:cxn ang="0">
                  <a:pos x="87" y="57"/>
                </a:cxn>
                <a:cxn ang="0">
                  <a:pos x="89" y="60"/>
                </a:cxn>
                <a:cxn ang="0">
                  <a:pos x="105" y="65"/>
                </a:cxn>
                <a:cxn ang="0">
                  <a:pos x="117" y="62"/>
                </a:cxn>
                <a:cxn ang="0">
                  <a:pos x="127" y="66"/>
                </a:cxn>
                <a:cxn ang="0">
                  <a:pos x="131" y="72"/>
                </a:cxn>
                <a:cxn ang="0">
                  <a:pos x="134" y="93"/>
                </a:cxn>
                <a:cxn ang="0">
                  <a:pos x="137" y="97"/>
                </a:cxn>
                <a:cxn ang="0">
                  <a:pos x="142" y="100"/>
                </a:cxn>
                <a:cxn ang="0">
                  <a:pos x="155" y="99"/>
                </a:cxn>
                <a:cxn ang="0">
                  <a:pos x="156" y="100"/>
                </a:cxn>
                <a:cxn ang="0">
                  <a:pos x="159" y="112"/>
                </a:cxn>
                <a:cxn ang="0">
                  <a:pos x="158" y="136"/>
                </a:cxn>
                <a:cxn ang="0">
                  <a:pos x="157" y="156"/>
                </a:cxn>
                <a:cxn ang="0">
                  <a:pos x="141" y="173"/>
                </a:cxn>
                <a:cxn ang="0">
                  <a:pos x="121" y="177"/>
                </a:cxn>
                <a:cxn ang="0">
                  <a:pos x="110" y="171"/>
                </a:cxn>
                <a:cxn ang="0">
                  <a:pos x="91" y="170"/>
                </a:cxn>
                <a:cxn ang="0">
                  <a:pos x="91" y="165"/>
                </a:cxn>
                <a:cxn ang="0">
                  <a:pos x="90" y="159"/>
                </a:cxn>
                <a:cxn ang="0">
                  <a:pos x="99" y="139"/>
                </a:cxn>
                <a:cxn ang="0">
                  <a:pos x="97" y="130"/>
                </a:cxn>
                <a:cxn ang="0">
                  <a:pos x="83" y="119"/>
                </a:cxn>
                <a:cxn ang="0">
                  <a:pos x="60" y="106"/>
                </a:cxn>
                <a:cxn ang="0">
                  <a:pos x="38" y="101"/>
                </a:cxn>
                <a:cxn ang="0">
                  <a:pos x="33" y="94"/>
                </a:cxn>
                <a:cxn ang="0">
                  <a:pos x="19" y="83"/>
                </a:cxn>
                <a:cxn ang="0">
                  <a:pos x="6" y="67"/>
                </a:cxn>
                <a:cxn ang="0">
                  <a:pos x="0" y="65"/>
                </a:cxn>
              </a:cxnLst>
              <a:rect l="0" t="0" r="r" b="b"/>
              <a:pathLst>
                <a:path w="160" h="178">
                  <a:moveTo>
                    <a:pt x="0" y="65"/>
                  </a:moveTo>
                  <a:lnTo>
                    <a:pt x="4" y="46"/>
                  </a:lnTo>
                  <a:lnTo>
                    <a:pt x="3" y="32"/>
                  </a:lnTo>
                  <a:lnTo>
                    <a:pt x="9" y="19"/>
                  </a:lnTo>
                  <a:lnTo>
                    <a:pt x="10" y="12"/>
                  </a:lnTo>
                  <a:lnTo>
                    <a:pt x="45" y="0"/>
                  </a:lnTo>
                  <a:lnTo>
                    <a:pt x="61" y="0"/>
                  </a:lnTo>
                  <a:lnTo>
                    <a:pt x="70" y="4"/>
                  </a:lnTo>
                  <a:lnTo>
                    <a:pt x="82" y="19"/>
                  </a:lnTo>
                  <a:lnTo>
                    <a:pt x="81" y="21"/>
                  </a:lnTo>
                  <a:lnTo>
                    <a:pt x="85" y="27"/>
                  </a:lnTo>
                  <a:lnTo>
                    <a:pt x="87" y="57"/>
                  </a:lnTo>
                  <a:lnTo>
                    <a:pt x="89" y="60"/>
                  </a:lnTo>
                  <a:lnTo>
                    <a:pt x="105" y="65"/>
                  </a:lnTo>
                  <a:lnTo>
                    <a:pt x="117" y="62"/>
                  </a:lnTo>
                  <a:lnTo>
                    <a:pt x="127" y="66"/>
                  </a:lnTo>
                  <a:lnTo>
                    <a:pt x="131" y="72"/>
                  </a:lnTo>
                  <a:lnTo>
                    <a:pt x="134" y="93"/>
                  </a:lnTo>
                  <a:lnTo>
                    <a:pt x="137" y="97"/>
                  </a:lnTo>
                  <a:lnTo>
                    <a:pt x="142" y="100"/>
                  </a:lnTo>
                  <a:lnTo>
                    <a:pt x="155" y="99"/>
                  </a:lnTo>
                  <a:lnTo>
                    <a:pt x="156" y="100"/>
                  </a:lnTo>
                  <a:lnTo>
                    <a:pt x="159" y="112"/>
                  </a:lnTo>
                  <a:lnTo>
                    <a:pt x="158" y="136"/>
                  </a:lnTo>
                  <a:lnTo>
                    <a:pt x="157" y="156"/>
                  </a:lnTo>
                  <a:lnTo>
                    <a:pt x="141" y="173"/>
                  </a:lnTo>
                  <a:lnTo>
                    <a:pt x="121" y="177"/>
                  </a:lnTo>
                  <a:lnTo>
                    <a:pt x="110" y="171"/>
                  </a:lnTo>
                  <a:lnTo>
                    <a:pt x="91" y="170"/>
                  </a:lnTo>
                  <a:lnTo>
                    <a:pt x="91" y="165"/>
                  </a:lnTo>
                  <a:lnTo>
                    <a:pt x="90" y="159"/>
                  </a:lnTo>
                  <a:lnTo>
                    <a:pt x="99" y="139"/>
                  </a:lnTo>
                  <a:lnTo>
                    <a:pt x="97" y="130"/>
                  </a:lnTo>
                  <a:lnTo>
                    <a:pt x="83" y="119"/>
                  </a:lnTo>
                  <a:lnTo>
                    <a:pt x="60" y="106"/>
                  </a:lnTo>
                  <a:lnTo>
                    <a:pt x="38" y="101"/>
                  </a:lnTo>
                  <a:lnTo>
                    <a:pt x="33" y="94"/>
                  </a:lnTo>
                  <a:lnTo>
                    <a:pt x="19" y="83"/>
                  </a:lnTo>
                  <a:lnTo>
                    <a:pt x="6" y="67"/>
                  </a:lnTo>
                  <a:lnTo>
                    <a:pt x="0" y="6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Freeform 392"/>
            <p:cNvSpPr>
              <a:spLocks/>
            </p:cNvSpPr>
            <p:nvPr/>
          </p:nvSpPr>
          <p:spPr bwMode="auto">
            <a:xfrm>
              <a:off x="1632" y="2473"/>
              <a:ext cx="51" cy="75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50" y="27"/>
                </a:cxn>
                <a:cxn ang="0">
                  <a:pos x="47" y="24"/>
                </a:cxn>
                <a:cxn ang="0">
                  <a:pos x="32" y="11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2" y="13"/>
                </a:cxn>
                <a:cxn ang="0">
                  <a:pos x="2" y="27"/>
                </a:cxn>
                <a:cxn ang="0">
                  <a:pos x="7" y="41"/>
                </a:cxn>
                <a:cxn ang="0">
                  <a:pos x="4" y="62"/>
                </a:cxn>
                <a:cxn ang="0">
                  <a:pos x="0" y="67"/>
                </a:cxn>
                <a:cxn ang="0">
                  <a:pos x="7" y="74"/>
                </a:cxn>
                <a:cxn ang="0">
                  <a:pos x="15" y="71"/>
                </a:cxn>
                <a:cxn ang="0">
                  <a:pos x="24" y="72"/>
                </a:cxn>
                <a:cxn ang="0">
                  <a:pos x="34" y="62"/>
                </a:cxn>
                <a:cxn ang="0">
                  <a:pos x="38" y="51"/>
                </a:cxn>
                <a:cxn ang="0">
                  <a:pos x="50" y="32"/>
                </a:cxn>
              </a:cxnLst>
              <a:rect l="0" t="0" r="r" b="b"/>
              <a:pathLst>
                <a:path w="51" h="75">
                  <a:moveTo>
                    <a:pt x="50" y="32"/>
                  </a:moveTo>
                  <a:lnTo>
                    <a:pt x="50" y="27"/>
                  </a:lnTo>
                  <a:lnTo>
                    <a:pt x="47" y="24"/>
                  </a:lnTo>
                  <a:lnTo>
                    <a:pt x="32" y="11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13"/>
                  </a:lnTo>
                  <a:lnTo>
                    <a:pt x="2" y="27"/>
                  </a:lnTo>
                  <a:lnTo>
                    <a:pt x="7" y="41"/>
                  </a:lnTo>
                  <a:lnTo>
                    <a:pt x="4" y="62"/>
                  </a:lnTo>
                  <a:lnTo>
                    <a:pt x="0" y="67"/>
                  </a:lnTo>
                  <a:lnTo>
                    <a:pt x="7" y="74"/>
                  </a:lnTo>
                  <a:lnTo>
                    <a:pt x="15" y="71"/>
                  </a:lnTo>
                  <a:lnTo>
                    <a:pt x="24" y="72"/>
                  </a:lnTo>
                  <a:lnTo>
                    <a:pt x="34" y="62"/>
                  </a:lnTo>
                  <a:lnTo>
                    <a:pt x="38" y="51"/>
                  </a:lnTo>
                  <a:lnTo>
                    <a:pt x="50" y="3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393"/>
            <p:cNvSpPr>
              <a:spLocks/>
            </p:cNvSpPr>
            <p:nvPr/>
          </p:nvSpPr>
          <p:spPr bwMode="auto">
            <a:xfrm>
              <a:off x="1612" y="3237"/>
              <a:ext cx="89" cy="102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9"/>
                </a:cxn>
                <a:cxn ang="0">
                  <a:pos x="3" y="29"/>
                </a:cxn>
                <a:cxn ang="0">
                  <a:pos x="1" y="40"/>
                </a:cxn>
                <a:cxn ang="0">
                  <a:pos x="4" y="59"/>
                </a:cxn>
                <a:cxn ang="0">
                  <a:pos x="1" y="68"/>
                </a:cxn>
                <a:cxn ang="0">
                  <a:pos x="2" y="81"/>
                </a:cxn>
                <a:cxn ang="0">
                  <a:pos x="4" y="81"/>
                </a:cxn>
                <a:cxn ang="0">
                  <a:pos x="13" y="90"/>
                </a:cxn>
                <a:cxn ang="0">
                  <a:pos x="24" y="91"/>
                </a:cxn>
                <a:cxn ang="0">
                  <a:pos x="44" y="98"/>
                </a:cxn>
                <a:cxn ang="0">
                  <a:pos x="55" y="98"/>
                </a:cxn>
                <a:cxn ang="0">
                  <a:pos x="66" y="101"/>
                </a:cxn>
                <a:cxn ang="0">
                  <a:pos x="77" y="94"/>
                </a:cxn>
                <a:cxn ang="0">
                  <a:pos x="87" y="76"/>
                </a:cxn>
                <a:cxn ang="0">
                  <a:pos x="85" y="74"/>
                </a:cxn>
                <a:cxn ang="0">
                  <a:pos x="84" y="65"/>
                </a:cxn>
                <a:cxn ang="0">
                  <a:pos x="88" y="56"/>
                </a:cxn>
                <a:cxn ang="0">
                  <a:pos x="79" y="48"/>
                </a:cxn>
                <a:cxn ang="0">
                  <a:pos x="75" y="39"/>
                </a:cxn>
                <a:cxn ang="0">
                  <a:pos x="65" y="35"/>
                </a:cxn>
                <a:cxn ang="0">
                  <a:pos x="59" y="29"/>
                </a:cxn>
                <a:cxn ang="0">
                  <a:pos x="49" y="25"/>
                </a:cxn>
                <a:cxn ang="0">
                  <a:pos x="40" y="16"/>
                </a:cxn>
                <a:cxn ang="0">
                  <a:pos x="37" y="20"/>
                </a:cxn>
                <a:cxn ang="0">
                  <a:pos x="33" y="20"/>
                </a:cxn>
                <a:cxn ang="0">
                  <a:pos x="30" y="12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8" y="4"/>
                </a:cxn>
                <a:cxn ang="0">
                  <a:pos x="3" y="4"/>
                </a:cxn>
              </a:cxnLst>
              <a:rect l="0" t="0" r="r" b="b"/>
              <a:pathLst>
                <a:path w="89" h="102">
                  <a:moveTo>
                    <a:pt x="3" y="4"/>
                  </a:moveTo>
                  <a:lnTo>
                    <a:pt x="0" y="9"/>
                  </a:lnTo>
                  <a:lnTo>
                    <a:pt x="3" y="29"/>
                  </a:lnTo>
                  <a:lnTo>
                    <a:pt x="1" y="40"/>
                  </a:lnTo>
                  <a:lnTo>
                    <a:pt x="4" y="59"/>
                  </a:lnTo>
                  <a:lnTo>
                    <a:pt x="1" y="68"/>
                  </a:lnTo>
                  <a:lnTo>
                    <a:pt x="2" y="81"/>
                  </a:lnTo>
                  <a:lnTo>
                    <a:pt x="4" y="81"/>
                  </a:lnTo>
                  <a:lnTo>
                    <a:pt x="13" y="90"/>
                  </a:lnTo>
                  <a:lnTo>
                    <a:pt x="24" y="91"/>
                  </a:lnTo>
                  <a:lnTo>
                    <a:pt x="44" y="98"/>
                  </a:lnTo>
                  <a:lnTo>
                    <a:pt x="55" y="98"/>
                  </a:lnTo>
                  <a:lnTo>
                    <a:pt x="66" y="101"/>
                  </a:lnTo>
                  <a:lnTo>
                    <a:pt x="77" y="94"/>
                  </a:lnTo>
                  <a:lnTo>
                    <a:pt x="87" y="76"/>
                  </a:lnTo>
                  <a:lnTo>
                    <a:pt x="85" y="74"/>
                  </a:lnTo>
                  <a:lnTo>
                    <a:pt x="84" y="65"/>
                  </a:lnTo>
                  <a:lnTo>
                    <a:pt x="88" y="56"/>
                  </a:lnTo>
                  <a:lnTo>
                    <a:pt x="79" y="48"/>
                  </a:lnTo>
                  <a:lnTo>
                    <a:pt x="75" y="39"/>
                  </a:lnTo>
                  <a:lnTo>
                    <a:pt x="65" y="35"/>
                  </a:lnTo>
                  <a:lnTo>
                    <a:pt x="59" y="29"/>
                  </a:lnTo>
                  <a:lnTo>
                    <a:pt x="49" y="25"/>
                  </a:lnTo>
                  <a:lnTo>
                    <a:pt x="40" y="16"/>
                  </a:lnTo>
                  <a:lnTo>
                    <a:pt x="37" y="20"/>
                  </a:lnTo>
                  <a:lnTo>
                    <a:pt x="33" y="20"/>
                  </a:lnTo>
                  <a:lnTo>
                    <a:pt x="30" y="12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8" y="4"/>
                  </a:lnTo>
                  <a:lnTo>
                    <a:pt x="3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394"/>
            <p:cNvSpPr>
              <a:spLocks/>
            </p:cNvSpPr>
            <p:nvPr/>
          </p:nvSpPr>
          <p:spPr bwMode="auto">
            <a:xfrm>
              <a:off x="1349" y="2800"/>
              <a:ext cx="233" cy="280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55" y="3"/>
                </a:cxn>
                <a:cxn ang="0">
                  <a:pos x="81" y="3"/>
                </a:cxn>
                <a:cxn ang="0">
                  <a:pos x="81" y="23"/>
                </a:cxn>
                <a:cxn ang="0">
                  <a:pos x="85" y="48"/>
                </a:cxn>
                <a:cxn ang="0">
                  <a:pos x="119" y="60"/>
                </a:cxn>
                <a:cxn ang="0">
                  <a:pos x="141" y="72"/>
                </a:cxn>
                <a:cxn ang="0">
                  <a:pos x="160" y="79"/>
                </a:cxn>
                <a:cxn ang="0">
                  <a:pos x="172" y="90"/>
                </a:cxn>
                <a:cxn ang="0">
                  <a:pos x="177" y="116"/>
                </a:cxn>
                <a:cxn ang="0">
                  <a:pos x="184" y="138"/>
                </a:cxn>
                <a:cxn ang="0">
                  <a:pos x="216" y="152"/>
                </a:cxn>
                <a:cxn ang="0">
                  <a:pos x="224" y="163"/>
                </a:cxn>
                <a:cxn ang="0">
                  <a:pos x="232" y="197"/>
                </a:cxn>
                <a:cxn ang="0">
                  <a:pos x="231" y="218"/>
                </a:cxn>
                <a:cxn ang="0">
                  <a:pos x="216" y="205"/>
                </a:cxn>
                <a:cxn ang="0">
                  <a:pos x="192" y="202"/>
                </a:cxn>
                <a:cxn ang="0">
                  <a:pos x="157" y="220"/>
                </a:cxn>
                <a:cxn ang="0">
                  <a:pos x="152" y="247"/>
                </a:cxn>
                <a:cxn ang="0">
                  <a:pos x="140" y="261"/>
                </a:cxn>
                <a:cxn ang="0">
                  <a:pos x="119" y="274"/>
                </a:cxn>
                <a:cxn ang="0">
                  <a:pos x="91" y="262"/>
                </a:cxn>
                <a:cxn ang="0">
                  <a:pos x="68" y="277"/>
                </a:cxn>
                <a:cxn ang="0">
                  <a:pos x="54" y="276"/>
                </a:cxn>
                <a:cxn ang="0">
                  <a:pos x="37" y="231"/>
                </a:cxn>
                <a:cxn ang="0">
                  <a:pos x="32" y="223"/>
                </a:cxn>
                <a:cxn ang="0">
                  <a:pos x="35" y="214"/>
                </a:cxn>
                <a:cxn ang="0">
                  <a:pos x="26" y="194"/>
                </a:cxn>
                <a:cxn ang="0">
                  <a:pos x="13" y="166"/>
                </a:cxn>
                <a:cxn ang="0">
                  <a:pos x="21" y="144"/>
                </a:cxn>
                <a:cxn ang="0">
                  <a:pos x="13" y="131"/>
                </a:cxn>
                <a:cxn ang="0">
                  <a:pos x="16" y="116"/>
                </a:cxn>
                <a:cxn ang="0">
                  <a:pos x="17" y="101"/>
                </a:cxn>
                <a:cxn ang="0">
                  <a:pos x="19" y="57"/>
                </a:cxn>
              </a:cxnLst>
              <a:rect l="0" t="0" r="r" b="b"/>
              <a:pathLst>
                <a:path w="233" h="280">
                  <a:moveTo>
                    <a:pt x="0" y="26"/>
                  </a:moveTo>
                  <a:lnTo>
                    <a:pt x="23" y="29"/>
                  </a:lnTo>
                  <a:lnTo>
                    <a:pt x="39" y="20"/>
                  </a:lnTo>
                  <a:lnTo>
                    <a:pt x="55" y="3"/>
                  </a:lnTo>
                  <a:lnTo>
                    <a:pt x="77" y="0"/>
                  </a:lnTo>
                  <a:lnTo>
                    <a:pt x="81" y="3"/>
                  </a:lnTo>
                  <a:lnTo>
                    <a:pt x="81" y="10"/>
                  </a:lnTo>
                  <a:lnTo>
                    <a:pt x="81" y="23"/>
                  </a:lnTo>
                  <a:lnTo>
                    <a:pt x="80" y="33"/>
                  </a:lnTo>
                  <a:lnTo>
                    <a:pt x="85" y="48"/>
                  </a:lnTo>
                  <a:lnTo>
                    <a:pt x="98" y="56"/>
                  </a:lnTo>
                  <a:lnTo>
                    <a:pt x="119" y="60"/>
                  </a:lnTo>
                  <a:lnTo>
                    <a:pt x="125" y="68"/>
                  </a:lnTo>
                  <a:lnTo>
                    <a:pt x="141" y="72"/>
                  </a:lnTo>
                  <a:lnTo>
                    <a:pt x="148" y="79"/>
                  </a:lnTo>
                  <a:lnTo>
                    <a:pt x="160" y="79"/>
                  </a:lnTo>
                  <a:lnTo>
                    <a:pt x="167" y="84"/>
                  </a:lnTo>
                  <a:lnTo>
                    <a:pt x="172" y="90"/>
                  </a:lnTo>
                  <a:lnTo>
                    <a:pt x="177" y="106"/>
                  </a:lnTo>
                  <a:lnTo>
                    <a:pt x="177" y="116"/>
                  </a:lnTo>
                  <a:lnTo>
                    <a:pt x="175" y="117"/>
                  </a:lnTo>
                  <a:lnTo>
                    <a:pt x="184" y="138"/>
                  </a:lnTo>
                  <a:lnTo>
                    <a:pt x="216" y="141"/>
                  </a:lnTo>
                  <a:lnTo>
                    <a:pt x="216" y="152"/>
                  </a:lnTo>
                  <a:lnTo>
                    <a:pt x="217" y="159"/>
                  </a:lnTo>
                  <a:lnTo>
                    <a:pt x="224" y="163"/>
                  </a:lnTo>
                  <a:lnTo>
                    <a:pt x="231" y="178"/>
                  </a:lnTo>
                  <a:lnTo>
                    <a:pt x="232" y="197"/>
                  </a:lnTo>
                  <a:lnTo>
                    <a:pt x="229" y="209"/>
                  </a:lnTo>
                  <a:lnTo>
                    <a:pt x="231" y="218"/>
                  </a:lnTo>
                  <a:lnTo>
                    <a:pt x="229" y="220"/>
                  </a:lnTo>
                  <a:lnTo>
                    <a:pt x="216" y="205"/>
                  </a:lnTo>
                  <a:lnTo>
                    <a:pt x="208" y="202"/>
                  </a:lnTo>
                  <a:lnTo>
                    <a:pt x="192" y="202"/>
                  </a:lnTo>
                  <a:lnTo>
                    <a:pt x="158" y="213"/>
                  </a:lnTo>
                  <a:lnTo>
                    <a:pt x="157" y="220"/>
                  </a:lnTo>
                  <a:lnTo>
                    <a:pt x="151" y="233"/>
                  </a:lnTo>
                  <a:lnTo>
                    <a:pt x="152" y="247"/>
                  </a:lnTo>
                  <a:lnTo>
                    <a:pt x="148" y="266"/>
                  </a:lnTo>
                  <a:lnTo>
                    <a:pt x="140" y="261"/>
                  </a:lnTo>
                  <a:lnTo>
                    <a:pt x="122" y="260"/>
                  </a:lnTo>
                  <a:lnTo>
                    <a:pt x="119" y="274"/>
                  </a:lnTo>
                  <a:lnTo>
                    <a:pt x="111" y="264"/>
                  </a:lnTo>
                  <a:lnTo>
                    <a:pt x="91" y="262"/>
                  </a:lnTo>
                  <a:lnTo>
                    <a:pt x="84" y="256"/>
                  </a:lnTo>
                  <a:lnTo>
                    <a:pt x="68" y="277"/>
                  </a:lnTo>
                  <a:lnTo>
                    <a:pt x="59" y="279"/>
                  </a:lnTo>
                  <a:lnTo>
                    <a:pt x="54" y="276"/>
                  </a:lnTo>
                  <a:lnTo>
                    <a:pt x="43" y="237"/>
                  </a:lnTo>
                  <a:lnTo>
                    <a:pt x="37" y="231"/>
                  </a:lnTo>
                  <a:lnTo>
                    <a:pt x="36" y="226"/>
                  </a:lnTo>
                  <a:lnTo>
                    <a:pt x="32" y="223"/>
                  </a:lnTo>
                  <a:lnTo>
                    <a:pt x="32" y="216"/>
                  </a:lnTo>
                  <a:lnTo>
                    <a:pt x="35" y="214"/>
                  </a:lnTo>
                  <a:lnTo>
                    <a:pt x="35" y="203"/>
                  </a:lnTo>
                  <a:lnTo>
                    <a:pt x="26" y="194"/>
                  </a:lnTo>
                  <a:lnTo>
                    <a:pt x="22" y="176"/>
                  </a:lnTo>
                  <a:lnTo>
                    <a:pt x="13" y="166"/>
                  </a:lnTo>
                  <a:lnTo>
                    <a:pt x="10" y="162"/>
                  </a:lnTo>
                  <a:lnTo>
                    <a:pt x="21" y="144"/>
                  </a:lnTo>
                  <a:lnTo>
                    <a:pt x="20" y="139"/>
                  </a:lnTo>
                  <a:lnTo>
                    <a:pt x="13" y="131"/>
                  </a:lnTo>
                  <a:lnTo>
                    <a:pt x="12" y="123"/>
                  </a:lnTo>
                  <a:lnTo>
                    <a:pt x="16" y="116"/>
                  </a:lnTo>
                  <a:lnTo>
                    <a:pt x="12" y="106"/>
                  </a:lnTo>
                  <a:lnTo>
                    <a:pt x="17" y="101"/>
                  </a:lnTo>
                  <a:lnTo>
                    <a:pt x="15" y="66"/>
                  </a:lnTo>
                  <a:lnTo>
                    <a:pt x="19" y="57"/>
                  </a:lnTo>
                  <a:lnTo>
                    <a:pt x="0" y="2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395"/>
            <p:cNvSpPr>
              <a:spLocks/>
            </p:cNvSpPr>
            <p:nvPr/>
          </p:nvSpPr>
          <p:spPr bwMode="auto">
            <a:xfrm>
              <a:off x="1500" y="3006"/>
              <a:ext cx="155" cy="173"/>
            </a:xfrm>
            <a:custGeom>
              <a:avLst/>
              <a:gdLst/>
              <a:ahLst/>
              <a:cxnLst>
                <a:cxn ang="0">
                  <a:pos x="80" y="18"/>
                </a:cxn>
                <a:cxn ang="0">
                  <a:pos x="79" y="21"/>
                </a:cxn>
                <a:cxn ang="0">
                  <a:pos x="82" y="27"/>
                </a:cxn>
                <a:cxn ang="0">
                  <a:pos x="85" y="55"/>
                </a:cxn>
                <a:cxn ang="0">
                  <a:pos x="86" y="58"/>
                </a:cxn>
                <a:cxn ang="0">
                  <a:pos x="102" y="63"/>
                </a:cxn>
                <a:cxn ang="0">
                  <a:pos x="114" y="60"/>
                </a:cxn>
                <a:cxn ang="0">
                  <a:pos x="123" y="65"/>
                </a:cxn>
                <a:cxn ang="0">
                  <a:pos x="127" y="70"/>
                </a:cxn>
                <a:cxn ang="0">
                  <a:pos x="130" y="90"/>
                </a:cxn>
                <a:cxn ang="0">
                  <a:pos x="133" y="95"/>
                </a:cxn>
                <a:cxn ang="0">
                  <a:pos x="138" y="97"/>
                </a:cxn>
                <a:cxn ang="0">
                  <a:pos x="150" y="96"/>
                </a:cxn>
                <a:cxn ang="0">
                  <a:pos x="151" y="97"/>
                </a:cxn>
                <a:cxn ang="0">
                  <a:pos x="154" y="109"/>
                </a:cxn>
                <a:cxn ang="0">
                  <a:pos x="153" y="132"/>
                </a:cxn>
                <a:cxn ang="0">
                  <a:pos x="152" y="151"/>
                </a:cxn>
                <a:cxn ang="0">
                  <a:pos x="137" y="169"/>
                </a:cxn>
                <a:cxn ang="0">
                  <a:pos x="117" y="172"/>
                </a:cxn>
                <a:cxn ang="0">
                  <a:pos x="106" y="166"/>
                </a:cxn>
                <a:cxn ang="0">
                  <a:pos x="88" y="165"/>
                </a:cxn>
                <a:cxn ang="0">
                  <a:pos x="88" y="160"/>
                </a:cxn>
                <a:cxn ang="0">
                  <a:pos x="87" y="155"/>
                </a:cxn>
                <a:cxn ang="0">
                  <a:pos x="96" y="135"/>
                </a:cxn>
                <a:cxn ang="0">
                  <a:pos x="94" y="126"/>
                </a:cxn>
                <a:cxn ang="0">
                  <a:pos x="80" y="116"/>
                </a:cxn>
                <a:cxn ang="0">
                  <a:pos x="58" y="103"/>
                </a:cxn>
                <a:cxn ang="0">
                  <a:pos x="37" y="98"/>
                </a:cxn>
                <a:cxn ang="0">
                  <a:pos x="32" y="91"/>
                </a:cxn>
                <a:cxn ang="0">
                  <a:pos x="18" y="81"/>
                </a:cxn>
                <a:cxn ang="0">
                  <a:pos x="6" y="65"/>
                </a:cxn>
                <a:cxn ang="0">
                  <a:pos x="0" y="64"/>
                </a:cxn>
                <a:cxn ang="0">
                  <a:pos x="4" y="45"/>
                </a:cxn>
                <a:cxn ang="0">
                  <a:pos x="3" y="31"/>
                </a:cxn>
                <a:cxn ang="0">
                  <a:pos x="9" y="18"/>
                </a:cxn>
                <a:cxn ang="0">
                  <a:pos x="9" y="11"/>
                </a:cxn>
                <a:cxn ang="0">
                  <a:pos x="44" y="0"/>
                </a:cxn>
                <a:cxn ang="0">
                  <a:pos x="59" y="0"/>
                </a:cxn>
                <a:cxn ang="0">
                  <a:pos x="68" y="3"/>
                </a:cxn>
                <a:cxn ang="0">
                  <a:pos x="80" y="18"/>
                </a:cxn>
              </a:cxnLst>
              <a:rect l="0" t="0" r="r" b="b"/>
              <a:pathLst>
                <a:path w="155" h="173">
                  <a:moveTo>
                    <a:pt x="80" y="18"/>
                  </a:moveTo>
                  <a:lnTo>
                    <a:pt x="79" y="21"/>
                  </a:lnTo>
                  <a:lnTo>
                    <a:pt x="82" y="27"/>
                  </a:lnTo>
                  <a:lnTo>
                    <a:pt x="85" y="55"/>
                  </a:lnTo>
                  <a:lnTo>
                    <a:pt x="86" y="58"/>
                  </a:lnTo>
                  <a:lnTo>
                    <a:pt x="102" y="63"/>
                  </a:lnTo>
                  <a:lnTo>
                    <a:pt x="114" y="60"/>
                  </a:lnTo>
                  <a:lnTo>
                    <a:pt x="123" y="65"/>
                  </a:lnTo>
                  <a:lnTo>
                    <a:pt x="127" y="70"/>
                  </a:lnTo>
                  <a:lnTo>
                    <a:pt x="130" y="90"/>
                  </a:lnTo>
                  <a:lnTo>
                    <a:pt x="133" y="95"/>
                  </a:lnTo>
                  <a:lnTo>
                    <a:pt x="138" y="97"/>
                  </a:lnTo>
                  <a:lnTo>
                    <a:pt x="150" y="96"/>
                  </a:lnTo>
                  <a:lnTo>
                    <a:pt x="151" y="97"/>
                  </a:lnTo>
                  <a:lnTo>
                    <a:pt x="154" y="109"/>
                  </a:lnTo>
                  <a:lnTo>
                    <a:pt x="153" y="132"/>
                  </a:lnTo>
                  <a:lnTo>
                    <a:pt x="152" y="151"/>
                  </a:lnTo>
                  <a:lnTo>
                    <a:pt x="137" y="169"/>
                  </a:lnTo>
                  <a:lnTo>
                    <a:pt x="117" y="172"/>
                  </a:lnTo>
                  <a:lnTo>
                    <a:pt x="106" y="166"/>
                  </a:lnTo>
                  <a:lnTo>
                    <a:pt x="88" y="165"/>
                  </a:lnTo>
                  <a:lnTo>
                    <a:pt x="88" y="160"/>
                  </a:lnTo>
                  <a:lnTo>
                    <a:pt x="87" y="155"/>
                  </a:lnTo>
                  <a:lnTo>
                    <a:pt x="96" y="135"/>
                  </a:lnTo>
                  <a:lnTo>
                    <a:pt x="94" y="126"/>
                  </a:lnTo>
                  <a:lnTo>
                    <a:pt x="80" y="116"/>
                  </a:lnTo>
                  <a:lnTo>
                    <a:pt x="58" y="103"/>
                  </a:lnTo>
                  <a:lnTo>
                    <a:pt x="37" y="98"/>
                  </a:lnTo>
                  <a:lnTo>
                    <a:pt x="32" y="91"/>
                  </a:lnTo>
                  <a:lnTo>
                    <a:pt x="18" y="81"/>
                  </a:lnTo>
                  <a:lnTo>
                    <a:pt x="6" y="65"/>
                  </a:lnTo>
                  <a:lnTo>
                    <a:pt x="0" y="64"/>
                  </a:lnTo>
                  <a:lnTo>
                    <a:pt x="4" y="45"/>
                  </a:lnTo>
                  <a:lnTo>
                    <a:pt x="3" y="31"/>
                  </a:lnTo>
                  <a:lnTo>
                    <a:pt x="9" y="18"/>
                  </a:lnTo>
                  <a:lnTo>
                    <a:pt x="9" y="11"/>
                  </a:lnTo>
                  <a:lnTo>
                    <a:pt x="44" y="0"/>
                  </a:lnTo>
                  <a:lnTo>
                    <a:pt x="59" y="0"/>
                  </a:lnTo>
                  <a:lnTo>
                    <a:pt x="68" y="3"/>
                  </a:lnTo>
                  <a:lnTo>
                    <a:pt x="80" y="1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396"/>
            <p:cNvSpPr>
              <a:spLocks/>
            </p:cNvSpPr>
            <p:nvPr/>
          </p:nvSpPr>
          <p:spPr bwMode="auto">
            <a:xfrm>
              <a:off x="1556" y="3715"/>
              <a:ext cx="69" cy="44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0" y="0"/>
                </a:cxn>
                <a:cxn ang="0">
                  <a:pos x="11" y="9"/>
                </a:cxn>
                <a:cxn ang="0">
                  <a:pos x="7" y="8"/>
                </a:cxn>
                <a:cxn ang="0">
                  <a:pos x="7" y="10"/>
                </a:cxn>
                <a:cxn ang="0">
                  <a:pos x="20" y="20"/>
                </a:cxn>
                <a:cxn ang="0">
                  <a:pos x="53" y="34"/>
                </a:cxn>
                <a:cxn ang="0">
                  <a:pos x="68" y="38"/>
                </a:cxn>
                <a:cxn ang="0">
                  <a:pos x="68" y="41"/>
                </a:cxn>
                <a:cxn ang="0">
                  <a:pos x="66" y="42"/>
                </a:cxn>
                <a:cxn ang="0">
                  <a:pos x="60" y="41"/>
                </a:cxn>
                <a:cxn ang="0">
                  <a:pos x="53" y="43"/>
                </a:cxn>
                <a:cxn ang="0">
                  <a:pos x="26" y="39"/>
                </a:cxn>
                <a:cxn ang="0">
                  <a:pos x="19" y="41"/>
                </a:cxn>
              </a:cxnLst>
              <a:rect l="0" t="0" r="r" b="b"/>
              <a:pathLst>
                <a:path w="69" h="44">
                  <a:moveTo>
                    <a:pt x="19" y="41"/>
                  </a:moveTo>
                  <a:lnTo>
                    <a:pt x="0" y="0"/>
                  </a:lnTo>
                  <a:lnTo>
                    <a:pt x="11" y="9"/>
                  </a:lnTo>
                  <a:lnTo>
                    <a:pt x="7" y="8"/>
                  </a:lnTo>
                  <a:lnTo>
                    <a:pt x="7" y="10"/>
                  </a:lnTo>
                  <a:lnTo>
                    <a:pt x="20" y="20"/>
                  </a:lnTo>
                  <a:lnTo>
                    <a:pt x="53" y="34"/>
                  </a:lnTo>
                  <a:lnTo>
                    <a:pt x="68" y="38"/>
                  </a:lnTo>
                  <a:lnTo>
                    <a:pt x="68" y="41"/>
                  </a:lnTo>
                  <a:lnTo>
                    <a:pt x="66" y="42"/>
                  </a:lnTo>
                  <a:lnTo>
                    <a:pt x="60" y="41"/>
                  </a:lnTo>
                  <a:lnTo>
                    <a:pt x="53" y="43"/>
                  </a:lnTo>
                  <a:lnTo>
                    <a:pt x="26" y="39"/>
                  </a:lnTo>
                  <a:lnTo>
                    <a:pt x="19" y="4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556" y="3715"/>
              <a:ext cx="74" cy="50"/>
            </a:xfrm>
            <a:custGeom>
              <a:avLst/>
              <a:gdLst/>
              <a:ahLst/>
              <a:cxnLst>
                <a:cxn ang="0">
                  <a:pos x="20" y="46"/>
                </a:cxn>
                <a:cxn ang="0">
                  <a:pos x="0" y="0"/>
                </a:cxn>
                <a:cxn ang="0">
                  <a:pos x="11" y="10"/>
                </a:cxn>
                <a:cxn ang="0">
                  <a:pos x="8" y="9"/>
                </a:cxn>
                <a:cxn ang="0">
                  <a:pos x="7" y="12"/>
                </a:cxn>
                <a:cxn ang="0">
                  <a:pos x="21" y="22"/>
                </a:cxn>
                <a:cxn ang="0">
                  <a:pos x="57" y="39"/>
                </a:cxn>
                <a:cxn ang="0">
                  <a:pos x="73" y="43"/>
                </a:cxn>
                <a:cxn ang="0">
                  <a:pos x="73" y="46"/>
                </a:cxn>
                <a:cxn ang="0">
                  <a:pos x="70" y="48"/>
                </a:cxn>
                <a:cxn ang="0">
                  <a:pos x="64" y="47"/>
                </a:cxn>
                <a:cxn ang="0">
                  <a:pos x="57" y="49"/>
                </a:cxn>
                <a:cxn ang="0">
                  <a:pos x="28" y="45"/>
                </a:cxn>
                <a:cxn ang="0">
                  <a:pos x="20" y="46"/>
                </a:cxn>
              </a:cxnLst>
              <a:rect l="0" t="0" r="r" b="b"/>
              <a:pathLst>
                <a:path w="74" h="50">
                  <a:moveTo>
                    <a:pt x="20" y="46"/>
                  </a:moveTo>
                  <a:lnTo>
                    <a:pt x="0" y="0"/>
                  </a:lnTo>
                  <a:lnTo>
                    <a:pt x="11" y="10"/>
                  </a:lnTo>
                  <a:lnTo>
                    <a:pt x="8" y="9"/>
                  </a:lnTo>
                  <a:lnTo>
                    <a:pt x="7" y="12"/>
                  </a:lnTo>
                  <a:lnTo>
                    <a:pt x="21" y="22"/>
                  </a:lnTo>
                  <a:lnTo>
                    <a:pt x="57" y="39"/>
                  </a:lnTo>
                  <a:lnTo>
                    <a:pt x="73" y="43"/>
                  </a:lnTo>
                  <a:lnTo>
                    <a:pt x="73" y="46"/>
                  </a:lnTo>
                  <a:lnTo>
                    <a:pt x="70" y="48"/>
                  </a:lnTo>
                  <a:lnTo>
                    <a:pt x="64" y="47"/>
                  </a:lnTo>
                  <a:lnTo>
                    <a:pt x="57" y="49"/>
                  </a:lnTo>
                  <a:lnTo>
                    <a:pt x="28" y="45"/>
                  </a:lnTo>
                  <a:lnTo>
                    <a:pt x="20" y="4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46" y="2969"/>
              <a:ext cx="207" cy="766"/>
            </a:xfrm>
            <a:custGeom>
              <a:avLst/>
              <a:gdLst/>
              <a:ahLst/>
              <a:cxnLst>
                <a:cxn ang="0">
                  <a:pos x="38" y="37"/>
                </a:cxn>
                <a:cxn ang="0">
                  <a:pos x="40" y="61"/>
                </a:cxn>
                <a:cxn ang="0">
                  <a:pos x="62" y="114"/>
                </a:cxn>
                <a:cxn ang="0">
                  <a:pos x="53" y="149"/>
                </a:cxn>
                <a:cxn ang="0">
                  <a:pos x="61" y="199"/>
                </a:cxn>
                <a:cxn ang="0">
                  <a:pos x="41" y="251"/>
                </a:cxn>
                <a:cxn ang="0">
                  <a:pos x="43" y="305"/>
                </a:cxn>
                <a:cxn ang="0">
                  <a:pos x="58" y="337"/>
                </a:cxn>
                <a:cxn ang="0">
                  <a:pos x="57" y="378"/>
                </a:cxn>
                <a:cxn ang="0">
                  <a:pos x="59" y="432"/>
                </a:cxn>
                <a:cxn ang="0">
                  <a:pos x="67" y="506"/>
                </a:cxn>
                <a:cxn ang="0">
                  <a:pos x="77" y="542"/>
                </a:cxn>
                <a:cxn ang="0">
                  <a:pos x="91" y="571"/>
                </a:cxn>
                <a:cxn ang="0">
                  <a:pos x="91" y="579"/>
                </a:cxn>
                <a:cxn ang="0">
                  <a:pos x="109" y="618"/>
                </a:cxn>
                <a:cxn ang="0">
                  <a:pos x="112" y="663"/>
                </a:cxn>
                <a:cxn ang="0">
                  <a:pos x="121" y="702"/>
                </a:cxn>
                <a:cxn ang="0">
                  <a:pos x="183" y="729"/>
                </a:cxn>
                <a:cxn ang="0">
                  <a:pos x="189" y="735"/>
                </a:cxn>
                <a:cxn ang="0">
                  <a:pos x="167" y="764"/>
                </a:cxn>
                <a:cxn ang="0">
                  <a:pos x="158" y="758"/>
                </a:cxn>
                <a:cxn ang="0">
                  <a:pos x="150" y="740"/>
                </a:cxn>
                <a:cxn ang="0">
                  <a:pos x="142" y="733"/>
                </a:cxn>
                <a:cxn ang="0">
                  <a:pos x="134" y="723"/>
                </a:cxn>
                <a:cxn ang="0">
                  <a:pos x="129" y="729"/>
                </a:cxn>
                <a:cxn ang="0">
                  <a:pos x="120" y="720"/>
                </a:cxn>
                <a:cxn ang="0">
                  <a:pos x="110" y="705"/>
                </a:cxn>
                <a:cxn ang="0">
                  <a:pos x="104" y="698"/>
                </a:cxn>
                <a:cxn ang="0">
                  <a:pos x="91" y="681"/>
                </a:cxn>
                <a:cxn ang="0">
                  <a:pos x="91" y="672"/>
                </a:cxn>
                <a:cxn ang="0">
                  <a:pos x="85" y="661"/>
                </a:cxn>
                <a:cxn ang="0">
                  <a:pos x="87" y="653"/>
                </a:cxn>
                <a:cxn ang="0">
                  <a:pos x="81" y="651"/>
                </a:cxn>
                <a:cxn ang="0">
                  <a:pos x="83" y="639"/>
                </a:cxn>
                <a:cxn ang="0">
                  <a:pos x="70" y="634"/>
                </a:cxn>
                <a:cxn ang="0">
                  <a:pos x="69" y="620"/>
                </a:cxn>
                <a:cxn ang="0">
                  <a:pos x="49" y="619"/>
                </a:cxn>
                <a:cxn ang="0">
                  <a:pos x="47" y="622"/>
                </a:cxn>
                <a:cxn ang="0">
                  <a:pos x="52" y="606"/>
                </a:cxn>
                <a:cxn ang="0">
                  <a:pos x="66" y="611"/>
                </a:cxn>
                <a:cxn ang="0">
                  <a:pos x="78" y="609"/>
                </a:cxn>
                <a:cxn ang="0">
                  <a:pos x="74" y="598"/>
                </a:cxn>
                <a:cxn ang="0">
                  <a:pos x="74" y="590"/>
                </a:cxn>
                <a:cxn ang="0">
                  <a:pos x="82" y="592"/>
                </a:cxn>
                <a:cxn ang="0">
                  <a:pos x="79" y="579"/>
                </a:cxn>
                <a:cxn ang="0">
                  <a:pos x="65" y="551"/>
                </a:cxn>
                <a:cxn ang="0">
                  <a:pos x="66" y="533"/>
                </a:cxn>
                <a:cxn ang="0">
                  <a:pos x="67" y="530"/>
                </a:cxn>
                <a:cxn ang="0">
                  <a:pos x="64" y="513"/>
                </a:cxn>
                <a:cxn ang="0">
                  <a:pos x="46" y="516"/>
                </a:cxn>
                <a:cxn ang="0">
                  <a:pos x="32" y="475"/>
                </a:cxn>
                <a:cxn ang="0">
                  <a:pos x="22" y="440"/>
                </a:cxn>
                <a:cxn ang="0">
                  <a:pos x="22" y="418"/>
                </a:cxn>
                <a:cxn ang="0">
                  <a:pos x="27" y="375"/>
                </a:cxn>
                <a:cxn ang="0">
                  <a:pos x="28" y="326"/>
                </a:cxn>
                <a:cxn ang="0">
                  <a:pos x="17" y="269"/>
                </a:cxn>
                <a:cxn ang="0">
                  <a:pos x="14" y="237"/>
                </a:cxn>
                <a:cxn ang="0">
                  <a:pos x="18" y="198"/>
                </a:cxn>
                <a:cxn ang="0">
                  <a:pos x="10" y="123"/>
                </a:cxn>
                <a:cxn ang="0">
                  <a:pos x="10" y="52"/>
                </a:cxn>
                <a:cxn ang="0">
                  <a:pos x="16" y="0"/>
                </a:cxn>
              </a:cxnLst>
              <a:rect l="0" t="0" r="r" b="b"/>
              <a:pathLst>
                <a:path w="207" h="766">
                  <a:moveTo>
                    <a:pt x="16" y="0"/>
                  </a:moveTo>
                  <a:lnTo>
                    <a:pt x="25" y="11"/>
                  </a:lnTo>
                  <a:lnTo>
                    <a:pt x="29" y="28"/>
                  </a:lnTo>
                  <a:lnTo>
                    <a:pt x="38" y="37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7"/>
                  </a:lnTo>
                  <a:lnTo>
                    <a:pt x="40" y="61"/>
                  </a:lnTo>
                  <a:lnTo>
                    <a:pt x="41" y="66"/>
                  </a:lnTo>
                  <a:lnTo>
                    <a:pt x="47" y="72"/>
                  </a:lnTo>
                  <a:lnTo>
                    <a:pt x="57" y="112"/>
                  </a:lnTo>
                  <a:lnTo>
                    <a:pt x="62" y="114"/>
                  </a:lnTo>
                  <a:lnTo>
                    <a:pt x="71" y="113"/>
                  </a:lnTo>
                  <a:lnTo>
                    <a:pt x="74" y="121"/>
                  </a:lnTo>
                  <a:lnTo>
                    <a:pt x="72" y="138"/>
                  </a:lnTo>
                  <a:lnTo>
                    <a:pt x="53" y="149"/>
                  </a:lnTo>
                  <a:lnTo>
                    <a:pt x="54" y="161"/>
                  </a:lnTo>
                  <a:lnTo>
                    <a:pt x="53" y="164"/>
                  </a:lnTo>
                  <a:lnTo>
                    <a:pt x="53" y="169"/>
                  </a:lnTo>
                  <a:lnTo>
                    <a:pt x="61" y="199"/>
                  </a:lnTo>
                  <a:lnTo>
                    <a:pt x="53" y="206"/>
                  </a:lnTo>
                  <a:lnTo>
                    <a:pt x="51" y="215"/>
                  </a:lnTo>
                  <a:lnTo>
                    <a:pt x="44" y="225"/>
                  </a:lnTo>
                  <a:lnTo>
                    <a:pt x="41" y="251"/>
                  </a:lnTo>
                  <a:lnTo>
                    <a:pt x="44" y="271"/>
                  </a:lnTo>
                  <a:lnTo>
                    <a:pt x="39" y="292"/>
                  </a:lnTo>
                  <a:lnTo>
                    <a:pt x="40" y="302"/>
                  </a:lnTo>
                  <a:lnTo>
                    <a:pt x="43" y="305"/>
                  </a:lnTo>
                  <a:lnTo>
                    <a:pt x="46" y="315"/>
                  </a:lnTo>
                  <a:lnTo>
                    <a:pt x="53" y="325"/>
                  </a:lnTo>
                  <a:lnTo>
                    <a:pt x="54" y="332"/>
                  </a:lnTo>
                  <a:lnTo>
                    <a:pt x="58" y="337"/>
                  </a:lnTo>
                  <a:lnTo>
                    <a:pt x="63" y="354"/>
                  </a:lnTo>
                  <a:lnTo>
                    <a:pt x="59" y="364"/>
                  </a:lnTo>
                  <a:lnTo>
                    <a:pt x="59" y="374"/>
                  </a:lnTo>
                  <a:lnTo>
                    <a:pt x="57" y="378"/>
                  </a:lnTo>
                  <a:lnTo>
                    <a:pt x="62" y="395"/>
                  </a:lnTo>
                  <a:lnTo>
                    <a:pt x="55" y="404"/>
                  </a:lnTo>
                  <a:lnTo>
                    <a:pt x="54" y="409"/>
                  </a:lnTo>
                  <a:lnTo>
                    <a:pt x="59" y="432"/>
                  </a:lnTo>
                  <a:lnTo>
                    <a:pt x="66" y="448"/>
                  </a:lnTo>
                  <a:lnTo>
                    <a:pt x="63" y="456"/>
                  </a:lnTo>
                  <a:lnTo>
                    <a:pt x="63" y="479"/>
                  </a:lnTo>
                  <a:lnTo>
                    <a:pt x="67" y="506"/>
                  </a:lnTo>
                  <a:lnTo>
                    <a:pt x="74" y="514"/>
                  </a:lnTo>
                  <a:lnTo>
                    <a:pt x="75" y="518"/>
                  </a:lnTo>
                  <a:lnTo>
                    <a:pt x="73" y="531"/>
                  </a:lnTo>
                  <a:lnTo>
                    <a:pt x="77" y="542"/>
                  </a:lnTo>
                  <a:lnTo>
                    <a:pt x="79" y="544"/>
                  </a:lnTo>
                  <a:lnTo>
                    <a:pt x="84" y="554"/>
                  </a:lnTo>
                  <a:lnTo>
                    <a:pt x="88" y="561"/>
                  </a:lnTo>
                  <a:lnTo>
                    <a:pt x="91" y="571"/>
                  </a:lnTo>
                  <a:lnTo>
                    <a:pt x="97" y="572"/>
                  </a:lnTo>
                  <a:lnTo>
                    <a:pt x="101" y="576"/>
                  </a:lnTo>
                  <a:lnTo>
                    <a:pt x="101" y="579"/>
                  </a:lnTo>
                  <a:lnTo>
                    <a:pt x="91" y="579"/>
                  </a:lnTo>
                  <a:lnTo>
                    <a:pt x="93" y="582"/>
                  </a:lnTo>
                  <a:lnTo>
                    <a:pt x="102" y="587"/>
                  </a:lnTo>
                  <a:lnTo>
                    <a:pt x="102" y="594"/>
                  </a:lnTo>
                  <a:lnTo>
                    <a:pt x="109" y="618"/>
                  </a:lnTo>
                  <a:lnTo>
                    <a:pt x="109" y="629"/>
                  </a:lnTo>
                  <a:lnTo>
                    <a:pt x="105" y="639"/>
                  </a:lnTo>
                  <a:lnTo>
                    <a:pt x="111" y="653"/>
                  </a:lnTo>
                  <a:lnTo>
                    <a:pt x="112" y="663"/>
                  </a:lnTo>
                  <a:lnTo>
                    <a:pt x="107" y="679"/>
                  </a:lnTo>
                  <a:lnTo>
                    <a:pt x="109" y="692"/>
                  </a:lnTo>
                  <a:lnTo>
                    <a:pt x="117" y="704"/>
                  </a:lnTo>
                  <a:lnTo>
                    <a:pt x="121" y="702"/>
                  </a:lnTo>
                  <a:lnTo>
                    <a:pt x="130" y="702"/>
                  </a:lnTo>
                  <a:lnTo>
                    <a:pt x="140" y="723"/>
                  </a:lnTo>
                  <a:lnTo>
                    <a:pt x="146" y="728"/>
                  </a:lnTo>
                  <a:lnTo>
                    <a:pt x="183" y="729"/>
                  </a:lnTo>
                  <a:lnTo>
                    <a:pt x="206" y="735"/>
                  </a:lnTo>
                  <a:lnTo>
                    <a:pt x="205" y="736"/>
                  </a:lnTo>
                  <a:lnTo>
                    <a:pt x="193" y="735"/>
                  </a:lnTo>
                  <a:lnTo>
                    <a:pt x="189" y="735"/>
                  </a:lnTo>
                  <a:lnTo>
                    <a:pt x="187" y="737"/>
                  </a:lnTo>
                  <a:lnTo>
                    <a:pt x="172" y="743"/>
                  </a:lnTo>
                  <a:lnTo>
                    <a:pt x="177" y="765"/>
                  </a:lnTo>
                  <a:lnTo>
                    <a:pt x="167" y="764"/>
                  </a:lnTo>
                  <a:lnTo>
                    <a:pt x="157" y="760"/>
                  </a:lnTo>
                  <a:lnTo>
                    <a:pt x="153" y="755"/>
                  </a:lnTo>
                  <a:lnTo>
                    <a:pt x="156" y="754"/>
                  </a:lnTo>
                  <a:lnTo>
                    <a:pt x="158" y="758"/>
                  </a:lnTo>
                  <a:lnTo>
                    <a:pt x="167" y="752"/>
                  </a:lnTo>
                  <a:lnTo>
                    <a:pt x="169" y="746"/>
                  </a:lnTo>
                  <a:lnTo>
                    <a:pt x="159" y="740"/>
                  </a:lnTo>
                  <a:lnTo>
                    <a:pt x="150" y="740"/>
                  </a:lnTo>
                  <a:lnTo>
                    <a:pt x="146" y="742"/>
                  </a:lnTo>
                  <a:lnTo>
                    <a:pt x="144" y="739"/>
                  </a:lnTo>
                  <a:lnTo>
                    <a:pt x="140" y="740"/>
                  </a:lnTo>
                  <a:lnTo>
                    <a:pt x="142" y="733"/>
                  </a:lnTo>
                  <a:lnTo>
                    <a:pt x="136" y="728"/>
                  </a:lnTo>
                  <a:lnTo>
                    <a:pt x="139" y="727"/>
                  </a:lnTo>
                  <a:lnTo>
                    <a:pt x="137" y="725"/>
                  </a:lnTo>
                  <a:lnTo>
                    <a:pt x="134" y="723"/>
                  </a:lnTo>
                  <a:lnTo>
                    <a:pt x="134" y="725"/>
                  </a:lnTo>
                  <a:lnTo>
                    <a:pt x="127" y="722"/>
                  </a:lnTo>
                  <a:lnTo>
                    <a:pt x="130" y="725"/>
                  </a:lnTo>
                  <a:lnTo>
                    <a:pt x="129" y="729"/>
                  </a:lnTo>
                  <a:lnTo>
                    <a:pt x="122" y="720"/>
                  </a:lnTo>
                  <a:lnTo>
                    <a:pt x="127" y="730"/>
                  </a:lnTo>
                  <a:lnTo>
                    <a:pt x="124" y="729"/>
                  </a:lnTo>
                  <a:lnTo>
                    <a:pt x="120" y="720"/>
                  </a:lnTo>
                  <a:lnTo>
                    <a:pt x="115" y="716"/>
                  </a:lnTo>
                  <a:lnTo>
                    <a:pt x="106" y="710"/>
                  </a:lnTo>
                  <a:lnTo>
                    <a:pt x="104" y="705"/>
                  </a:lnTo>
                  <a:lnTo>
                    <a:pt x="110" y="705"/>
                  </a:lnTo>
                  <a:lnTo>
                    <a:pt x="109" y="702"/>
                  </a:lnTo>
                  <a:lnTo>
                    <a:pt x="103" y="702"/>
                  </a:lnTo>
                  <a:lnTo>
                    <a:pt x="101" y="699"/>
                  </a:lnTo>
                  <a:lnTo>
                    <a:pt x="104" y="698"/>
                  </a:lnTo>
                  <a:lnTo>
                    <a:pt x="96" y="695"/>
                  </a:lnTo>
                  <a:lnTo>
                    <a:pt x="91" y="691"/>
                  </a:lnTo>
                  <a:lnTo>
                    <a:pt x="93" y="687"/>
                  </a:lnTo>
                  <a:lnTo>
                    <a:pt x="91" y="681"/>
                  </a:lnTo>
                  <a:lnTo>
                    <a:pt x="98" y="679"/>
                  </a:lnTo>
                  <a:lnTo>
                    <a:pt x="95" y="676"/>
                  </a:lnTo>
                  <a:lnTo>
                    <a:pt x="95" y="669"/>
                  </a:lnTo>
                  <a:lnTo>
                    <a:pt x="91" y="672"/>
                  </a:lnTo>
                  <a:lnTo>
                    <a:pt x="91" y="676"/>
                  </a:lnTo>
                  <a:lnTo>
                    <a:pt x="89" y="675"/>
                  </a:lnTo>
                  <a:lnTo>
                    <a:pt x="84" y="662"/>
                  </a:lnTo>
                  <a:lnTo>
                    <a:pt x="85" y="661"/>
                  </a:lnTo>
                  <a:lnTo>
                    <a:pt x="83" y="659"/>
                  </a:lnTo>
                  <a:lnTo>
                    <a:pt x="82" y="656"/>
                  </a:lnTo>
                  <a:lnTo>
                    <a:pt x="91" y="659"/>
                  </a:lnTo>
                  <a:lnTo>
                    <a:pt x="87" y="653"/>
                  </a:lnTo>
                  <a:lnTo>
                    <a:pt x="80" y="655"/>
                  </a:lnTo>
                  <a:lnTo>
                    <a:pt x="74" y="645"/>
                  </a:lnTo>
                  <a:lnTo>
                    <a:pt x="76" y="645"/>
                  </a:lnTo>
                  <a:lnTo>
                    <a:pt x="81" y="651"/>
                  </a:lnTo>
                  <a:lnTo>
                    <a:pt x="80" y="646"/>
                  </a:lnTo>
                  <a:lnTo>
                    <a:pt x="90" y="648"/>
                  </a:lnTo>
                  <a:lnTo>
                    <a:pt x="85" y="642"/>
                  </a:lnTo>
                  <a:lnTo>
                    <a:pt x="83" y="639"/>
                  </a:lnTo>
                  <a:lnTo>
                    <a:pt x="79" y="641"/>
                  </a:lnTo>
                  <a:lnTo>
                    <a:pt x="77" y="638"/>
                  </a:lnTo>
                  <a:lnTo>
                    <a:pt x="78" y="637"/>
                  </a:lnTo>
                  <a:lnTo>
                    <a:pt x="70" y="634"/>
                  </a:lnTo>
                  <a:lnTo>
                    <a:pt x="75" y="629"/>
                  </a:lnTo>
                  <a:lnTo>
                    <a:pt x="72" y="628"/>
                  </a:lnTo>
                  <a:lnTo>
                    <a:pt x="75" y="625"/>
                  </a:lnTo>
                  <a:lnTo>
                    <a:pt x="69" y="620"/>
                  </a:lnTo>
                  <a:lnTo>
                    <a:pt x="65" y="619"/>
                  </a:lnTo>
                  <a:lnTo>
                    <a:pt x="62" y="622"/>
                  </a:lnTo>
                  <a:lnTo>
                    <a:pt x="53" y="616"/>
                  </a:lnTo>
                  <a:lnTo>
                    <a:pt x="49" y="619"/>
                  </a:lnTo>
                  <a:lnTo>
                    <a:pt x="52" y="622"/>
                  </a:lnTo>
                  <a:lnTo>
                    <a:pt x="52" y="624"/>
                  </a:lnTo>
                  <a:lnTo>
                    <a:pt x="49" y="623"/>
                  </a:lnTo>
                  <a:lnTo>
                    <a:pt x="47" y="622"/>
                  </a:lnTo>
                  <a:lnTo>
                    <a:pt x="47" y="616"/>
                  </a:lnTo>
                  <a:lnTo>
                    <a:pt x="56" y="608"/>
                  </a:lnTo>
                  <a:lnTo>
                    <a:pt x="55" y="607"/>
                  </a:lnTo>
                  <a:lnTo>
                    <a:pt x="52" y="606"/>
                  </a:lnTo>
                  <a:lnTo>
                    <a:pt x="49" y="602"/>
                  </a:lnTo>
                  <a:lnTo>
                    <a:pt x="62" y="602"/>
                  </a:lnTo>
                  <a:lnTo>
                    <a:pt x="67" y="608"/>
                  </a:lnTo>
                  <a:lnTo>
                    <a:pt x="66" y="611"/>
                  </a:lnTo>
                  <a:lnTo>
                    <a:pt x="71" y="614"/>
                  </a:lnTo>
                  <a:lnTo>
                    <a:pt x="72" y="609"/>
                  </a:lnTo>
                  <a:lnTo>
                    <a:pt x="73" y="616"/>
                  </a:lnTo>
                  <a:lnTo>
                    <a:pt x="78" y="609"/>
                  </a:lnTo>
                  <a:lnTo>
                    <a:pt x="75" y="608"/>
                  </a:lnTo>
                  <a:lnTo>
                    <a:pt x="73" y="602"/>
                  </a:lnTo>
                  <a:lnTo>
                    <a:pt x="78" y="600"/>
                  </a:lnTo>
                  <a:lnTo>
                    <a:pt x="74" y="598"/>
                  </a:lnTo>
                  <a:lnTo>
                    <a:pt x="77" y="594"/>
                  </a:lnTo>
                  <a:lnTo>
                    <a:pt x="72" y="596"/>
                  </a:lnTo>
                  <a:lnTo>
                    <a:pt x="72" y="594"/>
                  </a:lnTo>
                  <a:lnTo>
                    <a:pt x="74" y="590"/>
                  </a:lnTo>
                  <a:lnTo>
                    <a:pt x="78" y="593"/>
                  </a:lnTo>
                  <a:lnTo>
                    <a:pt x="81" y="594"/>
                  </a:lnTo>
                  <a:lnTo>
                    <a:pt x="82" y="594"/>
                  </a:lnTo>
                  <a:lnTo>
                    <a:pt x="82" y="592"/>
                  </a:lnTo>
                  <a:lnTo>
                    <a:pt x="72" y="589"/>
                  </a:lnTo>
                  <a:lnTo>
                    <a:pt x="71" y="585"/>
                  </a:lnTo>
                  <a:lnTo>
                    <a:pt x="78" y="583"/>
                  </a:lnTo>
                  <a:lnTo>
                    <a:pt x="79" y="579"/>
                  </a:lnTo>
                  <a:lnTo>
                    <a:pt x="76" y="572"/>
                  </a:lnTo>
                  <a:lnTo>
                    <a:pt x="66" y="565"/>
                  </a:lnTo>
                  <a:lnTo>
                    <a:pt x="69" y="557"/>
                  </a:lnTo>
                  <a:lnTo>
                    <a:pt x="65" y="551"/>
                  </a:lnTo>
                  <a:lnTo>
                    <a:pt x="66" y="542"/>
                  </a:lnTo>
                  <a:lnTo>
                    <a:pt x="63" y="536"/>
                  </a:lnTo>
                  <a:lnTo>
                    <a:pt x="65" y="532"/>
                  </a:lnTo>
                  <a:lnTo>
                    <a:pt x="66" y="533"/>
                  </a:lnTo>
                  <a:lnTo>
                    <a:pt x="62" y="528"/>
                  </a:lnTo>
                  <a:lnTo>
                    <a:pt x="62" y="526"/>
                  </a:lnTo>
                  <a:lnTo>
                    <a:pt x="65" y="526"/>
                  </a:lnTo>
                  <a:lnTo>
                    <a:pt x="67" y="530"/>
                  </a:lnTo>
                  <a:lnTo>
                    <a:pt x="64" y="521"/>
                  </a:lnTo>
                  <a:lnTo>
                    <a:pt x="59" y="520"/>
                  </a:lnTo>
                  <a:lnTo>
                    <a:pt x="59" y="517"/>
                  </a:lnTo>
                  <a:lnTo>
                    <a:pt x="64" y="513"/>
                  </a:lnTo>
                  <a:lnTo>
                    <a:pt x="59" y="514"/>
                  </a:lnTo>
                  <a:lnTo>
                    <a:pt x="52" y="510"/>
                  </a:lnTo>
                  <a:lnTo>
                    <a:pt x="49" y="515"/>
                  </a:lnTo>
                  <a:lnTo>
                    <a:pt x="46" y="516"/>
                  </a:lnTo>
                  <a:lnTo>
                    <a:pt x="41" y="514"/>
                  </a:lnTo>
                  <a:lnTo>
                    <a:pt x="36" y="508"/>
                  </a:lnTo>
                  <a:lnTo>
                    <a:pt x="29" y="476"/>
                  </a:lnTo>
                  <a:lnTo>
                    <a:pt x="32" y="475"/>
                  </a:lnTo>
                  <a:lnTo>
                    <a:pt x="33" y="468"/>
                  </a:lnTo>
                  <a:lnTo>
                    <a:pt x="29" y="459"/>
                  </a:lnTo>
                  <a:lnTo>
                    <a:pt x="22" y="448"/>
                  </a:lnTo>
                  <a:lnTo>
                    <a:pt x="22" y="440"/>
                  </a:lnTo>
                  <a:lnTo>
                    <a:pt x="17" y="432"/>
                  </a:lnTo>
                  <a:lnTo>
                    <a:pt x="15" y="421"/>
                  </a:lnTo>
                  <a:lnTo>
                    <a:pt x="16" y="418"/>
                  </a:lnTo>
                  <a:lnTo>
                    <a:pt x="22" y="418"/>
                  </a:lnTo>
                  <a:lnTo>
                    <a:pt x="18" y="408"/>
                  </a:lnTo>
                  <a:lnTo>
                    <a:pt x="22" y="407"/>
                  </a:lnTo>
                  <a:lnTo>
                    <a:pt x="24" y="383"/>
                  </a:lnTo>
                  <a:lnTo>
                    <a:pt x="27" y="375"/>
                  </a:lnTo>
                  <a:lnTo>
                    <a:pt x="28" y="348"/>
                  </a:lnTo>
                  <a:lnTo>
                    <a:pt x="29" y="346"/>
                  </a:lnTo>
                  <a:lnTo>
                    <a:pt x="27" y="333"/>
                  </a:lnTo>
                  <a:lnTo>
                    <a:pt x="28" y="326"/>
                  </a:lnTo>
                  <a:lnTo>
                    <a:pt x="27" y="318"/>
                  </a:lnTo>
                  <a:lnTo>
                    <a:pt x="15" y="280"/>
                  </a:lnTo>
                  <a:lnTo>
                    <a:pt x="14" y="272"/>
                  </a:lnTo>
                  <a:lnTo>
                    <a:pt x="17" y="269"/>
                  </a:lnTo>
                  <a:lnTo>
                    <a:pt x="18" y="263"/>
                  </a:lnTo>
                  <a:lnTo>
                    <a:pt x="11" y="248"/>
                  </a:lnTo>
                  <a:lnTo>
                    <a:pt x="12" y="243"/>
                  </a:lnTo>
                  <a:lnTo>
                    <a:pt x="14" y="237"/>
                  </a:lnTo>
                  <a:lnTo>
                    <a:pt x="15" y="218"/>
                  </a:lnTo>
                  <a:lnTo>
                    <a:pt x="16" y="213"/>
                  </a:lnTo>
                  <a:lnTo>
                    <a:pt x="16" y="206"/>
                  </a:lnTo>
                  <a:lnTo>
                    <a:pt x="18" y="198"/>
                  </a:lnTo>
                  <a:lnTo>
                    <a:pt x="14" y="175"/>
                  </a:lnTo>
                  <a:lnTo>
                    <a:pt x="17" y="164"/>
                  </a:lnTo>
                  <a:lnTo>
                    <a:pt x="13" y="128"/>
                  </a:lnTo>
                  <a:lnTo>
                    <a:pt x="10" y="123"/>
                  </a:lnTo>
                  <a:lnTo>
                    <a:pt x="15" y="113"/>
                  </a:lnTo>
                  <a:lnTo>
                    <a:pt x="15" y="85"/>
                  </a:lnTo>
                  <a:lnTo>
                    <a:pt x="11" y="72"/>
                  </a:lnTo>
                  <a:lnTo>
                    <a:pt x="10" y="52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12" y="10"/>
                  </a:lnTo>
                  <a:lnTo>
                    <a:pt x="1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29" y="3711"/>
              <a:ext cx="43" cy="47"/>
            </a:xfrm>
            <a:custGeom>
              <a:avLst/>
              <a:gdLst/>
              <a:ahLst/>
              <a:cxnLst>
                <a:cxn ang="0">
                  <a:pos x="42" y="44"/>
                </a:cxn>
                <a:cxn ang="0">
                  <a:pos x="37" y="46"/>
                </a:cxn>
                <a:cxn ang="0">
                  <a:pos x="28" y="44"/>
                </a:cxn>
                <a:cxn ang="0">
                  <a:pos x="9" y="43"/>
                </a:cxn>
                <a:cxn ang="0">
                  <a:pos x="8" y="41"/>
                </a:cxn>
                <a:cxn ang="0">
                  <a:pos x="9" y="41"/>
                </a:cxn>
                <a:cxn ang="0">
                  <a:pos x="2" y="41"/>
                </a:cxn>
                <a:cxn ang="0">
                  <a:pos x="1" y="37"/>
                </a:cxn>
                <a:cxn ang="0">
                  <a:pos x="9" y="35"/>
                </a:cxn>
                <a:cxn ang="0">
                  <a:pos x="3" y="30"/>
                </a:cxn>
                <a:cxn ang="0">
                  <a:pos x="16" y="37"/>
                </a:cxn>
                <a:cxn ang="0">
                  <a:pos x="18" y="35"/>
                </a:cxn>
                <a:cxn ang="0">
                  <a:pos x="15" y="34"/>
                </a:cxn>
                <a:cxn ang="0">
                  <a:pos x="16" y="33"/>
                </a:cxn>
                <a:cxn ang="0">
                  <a:pos x="20" y="35"/>
                </a:cxn>
                <a:cxn ang="0">
                  <a:pos x="19" y="34"/>
                </a:cxn>
                <a:cxn ang="0">
                  <a:pos x="25" y="36"/>
                </a:cxn>
                <a:cxn ang="0">
                  <a:pos x="27" y="35"/>
                </a:cxn>
                <a:cxn ang="0">
                  <a:pos x="16" y="31"/>
                </a:cxn>
                <a:cxn ang="0">
                  <a:pos x="12" y="24"/>
                </a:cxn>
                <a:cxn ang="0">
                  <a:pos x="20" y="20"/>
                </a:cxn>
                <a:cxn ang="0">
                  <a:pos x="20" y="18"/>
                </a:cxn>
                <a:cxn ang="0">
                  <a:pos x="16" y="16"/>
                </a:cxn>
                <a:cxn ang="0">
                  <a:pos x="9" y="19"/>
                </a:cxn>
                <a:cxn ang="0">
                  <a:pos x="4" y="16"/>
                </a:cxn>
                <a:cxn ang="0">
                  <a:pos x="2" y="10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9" y="5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5" y="4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42" y="44"/>
                </a:cxn>
              </a:cxnLst>
              <a:rect l="0" t="0" r="r" b="b"/>
              <a:pathLst>
                <a:path w="43" h="47">
                  <a:moveTo>
                    <a:pt x="42" y="44"/>
                  </a:moveTo>
                  <a:lnTo>
                    <a:pt x="37" y="46"/>
                  </a:lnTo>
                  <a:lnTo>
                    <a:pt x="28" y="44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9" y="41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9" y="35"/>
                  </a:lnTo>
                  <a:lnTo>
                    <a:pt x="3" y="30"/>
                  </a:lnTo>
                  <a:lnTo>
                    <a:pt x="16" y="37"/>
                  </a:lnTo>
                  <a:lnTo>
                    <a:pt x="18" y="35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20" y="35"/>
                  </a:lnTo>
                  <a:lnTo>
                    <a:pt x="19" y="34"/>
                  </a:lnTo>
                  <a:lnTo>
                    <a:pt x="25" y="36"/>
                  </a:lnTo>
                  <a:lnTo>
                    <a:pt x="27" y="35"/>
                  </a:lnTo>
                  <a:lnTo>
                    <a:pt x="16" y="31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2" y="10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4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42" y="4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29" y="3711"/>
              <a:ext cx="49" cy="53"/>
            </a:xfrm>
            <a:custGeom>
              <a:avLst/>
              <a:gdLst/>
              <a:ahLst/>
              <a:cxnLst>
                <a:cxn ang="0">
                  <a:pos x="48" y="50"/>
                </a:cxn>
                <a:cxn ang="0">
                  <a:pos x="42" y="52"/>
                </a:cxn>
                <a:cxn ang="0">
                  <a:pos x="32" y="49"/>
                </a:cxn>
                <a:cxn ang="0">
                  <a:pos x="11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3" y="46"/>
                </a:cxn>
                <a:cxn ang="0">
                  <a:pos x="1" y="42"/>
                </a:cxn>
                <a:cxn ang="0">
                  <a:pos x="10" y="40"/>
                </a:cxn>
                <a:cxn ang="0">
                  <a:pos x="4" y="34"/>
                </a:cxn>
                <a:cxn ang="0">
                  <a:pos x="19" y="41"/>
                </a:cxn>
                <a:cxn ang="0">
                  <a:pos x="20" y="40"/>
                </a:cxn>
                <a:cxn ang="0">
                  <a:pos x="17" y="39"/>
                </a:cxn>
                <a:cxn ang="0">
                  <a:pos x="18" y="37"/>
                </a:cxn>
                <a:cxn ang="0">
                  <a:pos x="23" y="40"/>
                </a:cxn>
                <a:cxn ang="0">
                  <a:pos x="22" y="38"/>
                </a:cxn>
                <a:cxn ang="0">
                  <a:pos x="28" y="41"/>
                </a:cxn>
                <a:cxn ang="0">
                  <a:pos x="31" y="40"/>
                </a:cxn>
                <a:cxn ang="0">
                  <a:pos x="19" y="35"/>
                </a:cxn>
                <a:cxn ang="0">
                  <a:pos x="13" y="27"/>
                </a:cxn>
                <a:cxn ang="0">
                  <a:pos x="23" y="23"/>
                </a:cxn>
                <a:cxn ang="0">
                  <a:pos x="23" y="20"/>
                </a:cxn>
                <a:cxn ang="0">
                  <a:pos x="19" y="19"/>
                </a:cxn>
                <a:cxn ang="0">
                  <a:pos x="10" y="21"/>
                </a:cxn>
                <a:cxn ang="0">
                  <a:pos x="4" y="19"/>
                </a:cxn>
                <a:cxn ang="0">
                  <a:pos x="2" y="11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11" y="6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4"/>
                </a:cxn>
                <a:cxn ang="0">
                  <a:pos x="25" y="3"/>
                </a:cxn>
                <a:cxn ang="0">
                  <a:pos x="28" y="4"/>
                </a:cxn>
                <a:cxn ang="0">
                  <a:pos x="48" y="50"/>
                </a:cxn>
              </a:cxnLst>
              <a:rect l="0" t="0" r="r" b="b"/>
              <a:pathLst>
                <a:path w="49" h="53">
                  <a:moveTo>
                    <a:pt x="48" y="50"/>
                  </a:moveTo>
                  <a:lnTo>
                    <a:pt x="42" y="52"/>
                  </a:lnTo>
                  <a:lnTo>
                    <a:pt x="32" y="49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3" y="46"/>
                  </a:lnTo>
                  <a:lnTo>
                    <a:pt x="1" y="42"/>
                  </a:lnTo>
                  <a:lnTo>
                    <a:pt x="10" y="40"/>
                  </a:lnTo>
                  <a:lnTo>
                    <a:pt x="4" y="34"/>
                  </a:lnTo>
                  <a:lnTo>
                    <a:pt x="19" y="41"/>
                  </a:lnTo>
                  <a:lnTo>
                    <a:pt x="20" y="40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3" y="40"/>
                  </a:lnTo>
                  <a:lnTo>
                    <a:pt x="22" y="38"/>
                  </a:lnTo>
                  <a:lnTo>
                    <a:pt x="28" y="41"/>
                  </a:lnTo>
                  <a:lnTo>
                    <a:pt x="31" y="40"/>
                  </a:lnTo>
                  <a:lnTo>
                    <a:pt x="19" y="35"/>
                  </a:lnTo>
                  <a:lnTo>
                    <a:pt x="13" y="27"/>
                  </a:lnTo>
                  <a:lnTo>
                    <a:pt x="23" y="23"/>
                  </a:lnTo>
                  <a:lnTo>
                    <a:pt x="23" y="20"/>
                  </a:lnTo>
                  <a:lnTo>
                    <a:pt x="19" y="19"/>
                  </a:lnTo>
                  <a:lnTo>
                    <a:pt x="10" y="21"/>
                  </a:lnTo>
                  <a:lnTo>
                    <a:pt x="4" y="19"/>
                  </a:lnTo>
                  <a:lnTo>
                    <a:pt x="2" y="11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6"/>
                  </a:lnTo>
                  <a:lnTo>
                    <a:pt x="11" y="6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7" y="4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48" y="5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3103" y="1556"/>
              <a:ext cx="56" cy="57"/>
            </a:xfrm>
            <a:custGeom>
              <a:avLst/>
              <a:gdLst/>
              <a:ahLst/>
              <a:cxnLst>
                <a:cxn ang="0">
                  <a:pos x="29" y="49"/>
                </a:cxn>
                <a:cxn ang="0">
                  <a:pos x="31" y="56"/>
                </a:cxn>
                <a:cxn ang="0">
                  <a:pos x="35" y="56"/>
                </a:cxn>
                <a:cxn ang="0">
                  <a:pos x="36" y="52"/>
                </a:cxn>
                <a:cxn ang="0">
                  <a:pos x="41" y="47"/>
                </a:cxn>
                <a:cxn ang="0">
                  <a:pos x="41" y="39"/>
                </a:cxn>
                <a:cxn ang="0">
                  <a:pos x="55" y="39"/>
                </a:cxn>
                <a:cxn ang="0">
                  <a:pos x="54" y="32"/>
                </a:cxn>
                <a:cxn ang="0">
                  <a:pos x="49" y="28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40" y="10"/>
                </a:cxn>
                <a:cxn ang="0">
                  <a:pos x="38" y="8"/>
                </a:cxn>
                <a:cxn ang="0">
                  <a:pos x="24" y="6"/>
                </a:cxn>
                <a:cxn ang="0">
                  <a:pos x="12" y="0"/>
                </a:cxn>
                <a:cxn ang="0">
                  <a:pos x="3" y="1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14" y="14"/>
                </a:cxn>
                <a:cxn ang="0">
                  <a:pos x="14" y="18"/>
                </a:cxn>
                <a:cxn ang="0">
                  <a:pos x="27" y="32"/>
                </a:cxn>
                <a:cxn ang="0">
                  <a:pos x="29" y="49"/>
                </a:cxn>
              </a:cxnLst>
              <a:rect l="0" t="0" r="r" b="b"/>
              <a:pathLst>
                <a:path w="56" h="57">
                  <a:moveTo>
                    <a:pt x="29" y="49"/>
                  </a:moveTo>
                  <a:lnTo>
                    <a:pt x="31" y="56"/>
                  </a:lnTo>
                  <a:lnTo>
                    <a:pt x="35" y="56"/>
                  </a:lnTo>
                  <a:lnTo>
                    <a:pt x="36" y="52"/>
                  </a:lnTo>
                  <a:lnTo>
                    <a:pt x="41" y="47"/>
                  </a:lnTo>
                  <a:lnTo>
                    <a:pt x="41" y="39"/>
                  </a:lnTo>
                  <a:lnTo>
                    <a:pt x="55" y="39"/>
                  </a:lnTo>
                  <a:lnTo>
                    <a:pt x="54" y="32"/>
                  </a:lnTo>
                  <a:lnTo>
                    <a:pt x="49" y="28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24" y="6"/>
                  </a:lnTo>
                  <a:lnTo>
                    <a:pt x="12" y="0"/>
                  </a:lnTo>
                  <a:lnTo>
                    <a:pt x="3" y="1"/>
                  </a:lnTo>
                  <a:lnTo>
                    <a:pt x="0" y="6"/>
                  </a:lnTo>
                  <a:lnTo>
                    <a:pt x="2" y="5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27" y="32"/>
                  </a:lnTo>
                  <a:lnTo>
                    <a:pt x="29" y="4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3103" y="1556"/>
              <a:ext cx="61" cy="62"/>
            </a:xfrm>
            <a:custGeom>
              <a:avLst/>
              <a:gdLst/>
              <a:ahLst/>
              <a:cxnLst>
                <a:cxn ang="0">
                  <a:pos x="32" y="53"/>
                </a:cxn>
                <a:cxn ang="0">
                  <a:pos x="34" y="61"/>
                </a:cxn>
                <a:cxn ang="0">
                  <a:pos x="38" y="61"/>
                </a:cxn>
                <a:cxn ang="0">
                  <a:pos x="39" y="57"/>
                </a:cxn>
                <a:cxn ang="0">
                  <a:pos x="45" y="51"/>
                </a:cxn>
                <a:cxn ang="0">
                  <a:pos x="45" y="42"/>
                </a:cxn>
                <a:cxn ang="0">
                  <a:pos x="60" y="42"/>
                </a:cxn>
                <a:cxn ang="0">
                  <a:pos x="59" y="34"/>
                </a:cxn>
                <a:cxn ang="0">
                  <a:pos x="53" y="31"/>
                </a:cxn>
                <a:cxn ang="0">
                  <a:pos x="50" y="23"/>
                </a:cxn>
                <a:cxn ang="0">
                  <a:pos x="43" y="19"/>
                </a:cxn>
                <a:cxn ang="0">
                  <a:pos x="43" y="11"/>
                </a:cxn>
                <a:cxn ang="0">
                  <a:pos x="42" y="9"/>
                </a:cxn>
                <a:cxn ang="0">
                  <a:pos x="26" y="6"/>
                </a:cxn>
                <a:cxn ang="0">
                  <a:pos x="13" y="0"/>
                </a:cxn>
                <a:cxn ang="0">
                  <a:pos x="3" y="1"/>
                </a:cxn>
                <a:cxn ang="0">
                  <a:pos x="0" y="7"/>
                </a:cxn>
                <a:cxn ang="0">
                  <a:pos x="3" y="5"/>
                </a:cxn>
                <a:cxn ang="0">
                  <a:pos x="15" y="15"/>
                </a:cxn>
                <a:cxn ang="0">
                  <a:pos x="16" y="19"/>
                </a:cxn>
                <a:cxn ang="0">
                  <a:pos x="30" y="35"/>
                </a:cxn>
                <a:cxn ang="0">
                  <a:pos x="32" y="53"/>
                </a:cxn>
              </a:cxnLst>
              <a:rect l="0" t="0" r="r" b="b"/>
              <a:pathLst>
                <a:path w="61" h="62">
                  <a:moveTo>
                    <a:pt x="32" y="53"/>
                  </a:moveTo>
                  <a:lnTo>
                    <a:pt x="34" y="61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5" y="51"/>
                  </a:lnTo>
                  <a:lnTo>
                    <a:pt x="45" y="42"/>
                  </a:lnTo>
                  <a:lnTo>
                    <a:pt x="60" y="42"/>
                  </a:lnTo>
                  <a:lnTo>
                    <a:pt x="59" y="34"/>
                  </a:lnTo>
                  <a:lnTo>
                    <a:pt x="53" y="31"/>
                  </a:lnTo>
                  <a:lnTo>
                    <a:pt x="50" y="23"/>
                  </a:lnTo>
                  <a:lnTo>
                    <a:pt x="43" y="19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3" y="1"/>
                  </a:lnTo>
                  <a:lnTo>
                    <a:pt x="0" y="7"/>
                  </a:lnTo>
                  <a:lnTo>
                    <a:pt x="3" y="5"/>
                  </a:lnTo>
                  <a:lnTo>
                    <a:pt x="15" y="15"/>
                  </a:lnTo>
                  <a:lnTo>
                    <a:pt x="16" y="19"/>
                  </a:lnTo>
                  <a:lnTo>
                    <a:pt x="30" y="35"/>
                  </a:lnTo>
                  <a:lnTo>
                    <a:pt x="32" y="5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3002" y="1562"/>
              <a:ext cx="159" cy="93"/>
            </a:xfrm>
            <a:custGeom>
              <a:avLst/>
              <a:gdLst/>
              <a:ahLst/>
              <a:cxnLst>
                <a:cxn ang="0">
                  <a:pos x="126" y="28"/>
                </a:cxn>
                <a:cxn ang="0">
                  <a:pos x="113" y="13"/>
                </a:cxn>
                <a:cxn ang="0">
                  <a:pos x="112" y="9"/>
                </a:cxn>
                <a:cxn ang="0">
                  <a:pos x="100" y="0"/>
                </a:cxn>
                <a:cxn ang="0">
                  <a:pos x="97" y="2"/>
                </a:cxn>
                <a:cxn ang="0">
                  <a:pos x="73" y="9"/>
                </a:cxn>
                <a:cxn ang="0">
                  <a:pos x="67" y="6"/>
                </a:cxn>
                <a:cxn ang="0">
                  <a:pos x="38" y="6"/>
                </a:cxn>
                <a:cxn ang="0">
                  <a:pos x="26" y="14"/>
                </a:cxn>
                <a:cxn ang="0">
                  <a:pos x="24" y="21"/>
                </a:cxn>
                <a:cxn ang="0">
                  <a:pos x="14" y="38"/>
                </a:cxn>
                <a:cxn ang="0">
                  <a:pos x="0" y="42"/>
                </a:cxn>
                <a:cxn ang="0">
                  <a:pos x="9" y="48"/>
                </a:cxn>
                <a:cxn ang="0">
                  <a:pos x="15" y="59"/>
                </a:cxn>
                <a:cxn ang="0">
                  <a:pos x="21" y="61"/>
                </a:cxn>
                <a:cxn ang="0">
                  <a:pos x="23" y="67"/>
                </a:cxn>
                <a:cxn ang="0">
                  <a:pos x="38" y="73"/>
                </a:cxn>
                <a:cxn ang="0">
                  <a:pos x="40" y="70"/>
                </a:cxn>
                <a:cxn ang="0">
                  <a:pos x="43" y="74"/>
                </a:cxn>
                <a:cxn ang="0">
                  <a:pos x="40" y="76"/>
                </a:cxn>
                <a:cxn ang="0">
                  <a:pos x="43" y="81"/>
                </a:cxn>
                <a:cxn ang="0">
                  <a:pos x="45" y="81"/>
                </a:cxn>
                <a:cxn ang="0">
                  <a:pos x="50" y="83"/>
                </a:cxn>
                <a:cxn ang="0">
                  <a:pos x="48" y="86"/>
                </a:cxn>
                <a:cxn ang="0">
                  <a:pos x="52" y="89"/>
                </a:cxn>
                <a:cxn ang="0">
                  <a:pos x="92" y="92"/>
                </a:cxn>
                <a:cxn ang="0">
                  <a:pos x="115" y="83"/>
                </a:cxn>
                <a:cxn ang="0">
                  <a:pos x="122" y="83"/>
                </a:cxn>
                <a:cxn ang="0">
                  <a:pos x="132" y="86"/>
                </a:cxn>
                <a:cxn ang="0">
                  <a:pos x="139" y="89"/>
                </a:cxn>
                <a:cxn ang="0">
                  <a:pos x="144" y="89"/>
                </a:cxn>
                <a:cxn ang="0">
                  <a:pos x="143" y="79"/>
                </a:cxn>
                <a:cxn ang="0">
                  <a:pos x="145" y="65"/>
                </a:cxn>
                <a:cxn ang="0">
                  <a:pos x="148" y="65"/>
                </a:cxn>
                <a:cxn ang="0">
                  <a:pos x="148" y="69"/>
                </a:cxn>
                <a:cxn ang="0">
                  <a:pos x="145" y="74"/>
                </a:cxn>
                <a:cxn ang="0">
                  <a:pos x="146" y="76"/>
                </a:cxn>
                <a:cxn ang="0">
                  <a:pos x="155" y="69"/>
                </a:cxn>
                <a:cxn ang="0">
                  <a:pos x="156" y="68"/>
                </a:cxn>
                <a:cxn ang="0">
                  <a:pos x="158" y="64"/>
                </a:cxn>
                <a:cxn ang="0">
                  <a:pos x="155" y="57"/>
                </a:cxn>
                <a:cxn ang="0">
                  <a:pos x="152" y="56"/>
                </a:cxn>
                <a:cxn ang="0">
                  <a:pos x="138" y="59"/>
                </a:cxn>
                <a:cxn ang="0">
                  <a:pos x="134" y="55"/>
                </a:cxn>
                <a:cxn ang="0">
                  <a:pos x="132" y="56"/>
                </a:cxn>
                <a:cxn ang="0">
                  <a:pos x="131" y="53"/>
                </a:cxn>
                <a:cxn ang="0">
                  <a:pos x="129" y="45"/>
                </a:cxn>
                <a:cxn ang="0">
                  <a:pos x="126" y="28"/>
                </a:cxn>
              </a:cxnLst>
              <a:rect l="0" t="0" r="r" b="b"/>
              <a:pathLst>
                <a:path w="159" h="93">
                  <a:moveTo>
                    <a:pt x="126" y="28"/>
                  </a:moveTo>
                  <a:lnTo>
                    <a:pt x="113" y="13"/>
                  </a:lnTo>
                  <a:lnTo>
                    <a:pt x="112" y="9"/>
                  </a:lnTo>
                  <a:lnTo>
                    <a:pt x="100" y="0"/>
                  </a:lnTo>
                  <a:lnTo>
                    <a:pt x="97" y="2"/>
                  </a:lnTo>
                  <a:lnTo>
                    <a:pt x="73" y="9"/>
                  </a:lnTo>
                  <a:lnTo>
                    <a:pt x="67" y="6"/>
                  </a:lnTo>
                  <a:lnTo>
                    <a:pt x="38" y="6"/>
                  </a:lnTo>
                  <a:lnTo>
                    <a:pt x="26" y="14"/>
                  </a:lnTo>
                  <a:lnTo>
                    <a:pt x="24" y="21"/>
                  </a:lnTo>
                  <a:lnTo>
                    <a:pt x="14" y="38"/>
                  </a:lnTo>
                  <a:lnTo>
                    <a:pt x="0" y="42"/>
                  </a:lnTo>
                  <a:lnTo>
                    <a:pt x="9" y="48"/>
                  </a:lnTo>
                  <a:lnTo>
                    <a:pt x="15" y="59"/>
                  </a:lnTo>
                  <a:lnTo>
                    <a:pt x="21" y="61"/>
                  </a:lnTo>
                  <a:lnTo>
                    <a:pt x="23" y="67"/>
                  </a:lnTo>
                  <a:lnTo>
                    <a:pt x="38" y="73"/>
                  </a:lnTo>
                  <a:lnTo>
                    <a:pt x="40" y="70"/>
                  </a:lnTo>
                  <a:lnTo>
                    <a:pt x="43" y="74"/>
                  </a:lnTo>
                  <a:lnTo>
                    <a:pt x="40" y="76"/>
                  </a:lnTo>
                  <a:lnTo>
                    <a:pt x="43" y="81"/>
                  </a:lnTo>
                  <a:lnTo>
                    <a:pt x="45" y="81"/>
                  </a:lnTo>
                  <a:lnTo>
                    <a:pt x="50" y="83"/>
                  </a:lnTo>
                  <a:lnTo>
                    <a:pt x="48" y="86"/>
                  </a:lnTo>
                  <a:lnTo>
                    <a:pt x="52" y="89"/>
                  </a:lnTo>
                  <a:lnTo>
                    <a:pt x="92" y="92"/>
                  </a:lnTo>
                  <a:lnTo>
                    <a:pt x="115" y="83"/>
                  </a:lnTo>
                  <a:lnTo>
                    <a:pt x="122" y="83"/>
                  </a:lnTo>
                  <a:lnTo>
                    <a:pt x="132" y="86"/>
                  </a:lnTo>
                  <a:lnTo>
                    <a:pt x="139" y="89"/>
                  </a:lnTo>
                  <a:lnTo>
                    <a:pt x="144" y="89"/>
                  </a:lnTo>
                  <a:lnTo>
                    <a:pt x="143" y="79"/>
                  </a:lnTo>
                  <a:lnTo>
                    <a:pt x="145" y="65"/>
                  </a:lnTo>
                  <a:lnTo>
                    <a:pt x="148" y="65"/>
                  </a:lnTo>
                  <a:lnTo>
                    <a:pt x="148" y="69"/>
                  </a:lnTo>
                  <a:lnTo>
                    <a:pt x="145" y="74"/>
                  </a:lnTo>
                  <a:lnTo>
                    <a:pt x="146" y="76"/>
                  </a:lnTo>
                  <a:lnTo>
                    <a:pt x="155" y="69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5" y="57"/>
                  </a:lnTo>
                  <a:lnTo>
                    <a:pt x="152" y="56"/>
                  </a:lnTo>
                  <a:lnTo>
                    <a:pt x="138" y="59"/>
                  </a:lnTo>
                  <a:lnTo>
                    <a:pt x="134" y="55"/>
                  </a:lnTo>
                  <a:lnTo>
                    <a:pt x="132" y="56"/>
                  </a:lnTo>
                  <a:lnTo>
                    <a:pt x="131" y="53"/>
                  </a:lnTo>
                  <a:lnTo>
                    <a:pt x="129" y="45"/>
                  </a:lnTo>
                  <a:lnTo>
                    <a:pt x="126" y="2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3002" y="1562"/>
              <a:ext cx="164" cy="99"/>
            </a:xfrm>
            <a:custGeom>
              <a:avLst/>
              <a:gdLst/>
              <a:ahLst/>
              <a:cxnLst>
                <a:cxn ang="0">
                  <a:pos x="130" y="30"/>
                </a:cxn>
                <a:cxn ang="0">
                  <a:pos x="116" y="14"/>
                </a:cxn>
                <a:cxn ang="0">
                  <a:pos x="115" y="10"/>
                </a:cxn>
                <a:cxn ang="0">
                  <a:pos x="103" y="0"/>
                </a:cxn>
                <a:cxn ang="0">
                  <a:pos x="100" y="2"/>
                </a:cxn>
                <a:cxn ang="0">
                  <a:pos x="75" y="10"/>
                </a:cxn>
                <a:cxn ang="0">
                  <a:pos x="69" y="6"/>
                </a:cxn>
                <a:cxn ang="0">
                  <a:pos x="39" y="6"/>
                </a:cxn>
                <a:cxn ang="0">
                  <a:pos x="26" y="15"/>
                </a:cxn>
                <a:cxn ang="0">
                  <a:pos x="25" y="22"/>
                </a:cxn>
                <a:cxn ang="0">
                  <a:pos x="14" y="40"/>
                </a:cxn>
                <a:cxn ang="0">
                  <a:pos x="0" y="45"/>
                </a:cxn>
                <a:cxn ang="0">
                  <a:pos x="9" y="51"/>
                </a:cxn>
                <a:cxn ang="0">
                  <a:pos x="16" y="63"/>
                </a:cxn>
                <a:cxn ang="0">
                  <a:pos x="22" y="65"/>
                </a:cxn>
                <a:cxn ang="0">
                  <a:pos x="24" y="71"/>
                </a:cxn>
                <a:cxn ang="0">
                  <a:pos x="39" y="78"/>
                </a:cxn>
                <a:cxn ang="0">
                  <a:pos x="41" y="75"/>
                </a:cxn>
                <a:cxn ang="0">
                  <a:pos x="44" y="78"/>
                </a:cxn>
                <a:cxn ang="0">
                  <a:pos x="41" y="81"/>
                </a:cxn>
                <a:cxn ang="0">
                  <a:pos x="44" y="86"/>
                </a:cxn>
                <a:cxn ang="0">
                  <a:pos x="47" y="86"/>
                </a:cxn>
                <a:cxn ang="0">
                  <a:pos x="52" y="88"/>
                </a:cxn>
                <a:cxn ang="0">
                  <a:pos x="49" y="92"/>
                </a:cxn>
                <a:cxn ang="0">
                  <a:pos x="54" y="94"/>
                </a:cxn>
                <a:cxn ang="0">
                  <a:pos x="95" y="98"/>
                </a:cxn>
                <a:cxn ang="0">
                  <a:pos x="119" y="88"/>
                </a:cxn>
                <a:cxn ang="0">
                  <a:pos x="126" y="88"/>
                </a:cxn>
                <a:cxn ang="0">
                  <a:pos x="137" y="92"/>
                </a:cxn>
                <a:cxn ang="0">
                  <a:pos x="144" y="95"/>
                </a:cxn>
                <a:cxn ang="0">
                  <a:pos x="149" y="95"/>
                </a:cxn>
                <a:cxn ang="0">
                  <a:pos x="147" y="85"/>
                </a:cxn>
                <a:cxn ang="0">
                  <a:pos x="150" y="69"/>
                </a:cxn>
                <a:cxn ang="0">
                  <a:pos x="152" y="69"/>
                </a:cxn>
                <a:cxn ang="0">
                  <a:pos x="152" y="73"/>
                </a:cxn>
                <a:cxn ang="0">
                  <a:pos x="150" y="78"/>
                </a:cxn>
                <a:cxn ang="0">
                  <a:pos x="151" y="81"/>
                </a:cxn>
                <a:cxn ang="0">
                  <a:pos x="160" y="73"/>
                </a:cxn>
                <a:cxn ang="0">
                  <a:pos x="161" y="72"/>
                </a:cxn>
                <a:cxn ang="0">
                  <a:pos x="163" y="68"/>
                </a:cxn>
                <a:cxn ang="0">
                  <a:pos x="160" y="61"/>
                </a:cxn>
                <a:cxn ang="0">
                  <a:pos x="157" y="60"/>
                </a:cxn>
                <a:cxn ang="0">
                  <a:pos x="143" y="63"/>
                </a:cxn>
                <a:cxn ang="0">
                  <a:pos x="138" y="59"/>
                </a:cxn>
                <a:cxn ang="0">
                  <a:pos x="137" y="60"/>
                </a:cxn>
                <a:cxn ang="0">
                  <a:pos x="135" y="56"/>
                </a:cxn>
                <a:cxn ang="0">
                  <a:pos x="133" y="48"/>
                </a:cxn>
                <a:cxn ang="0">
                  <a:pos x="130" y="30"/>
                </a:cxn>
              </a:cxnLst>
              <a:rect l="0" t="0" r="r" b="b"/>
              <a:pathLst>
                <a:path w="164" h="99">
                  <a:moveTo>
                    <a:pt x="130" y="30"/>
                  </a:moveTo>
                  <a:lnTo>
                    <a:pt x="116" y="14"/>
                  </a:lnTo>
                  <a:lnTo>
                    <a:pt x="115" y="10"/>
                  </a:lnTo>
                  <a:lnTo>
                    <a:pt x="103" y="0"/>
                  </a:lnTo>
                  <a:lnTo>
                    <a:pt x="100" y="2"/>
                  </a:lnTo>
                  <a:lnTo>
                    <a:pt x="75" y="10"/>
                  </a:lnTo>
                  <a:lnTo>
                    <a:pt x="69" y="6"/>
                  </a:lnTo>
                  <a:lnTo>
                    <a:pt x="39" y="6"/>
                  </a:lnTo>
                  <a:lnTo>
                    <a:pt x="26" y="15"/>
                  </a:lnTo>
                  <a:lnTo>
                    <a:pt x="25" y="22"/>
                  </a:lnTo>
                  <a:lnTo>
                    <a:pt x="14" y="40"/>
                  </a:lnTo>
                  <a:lnTo>
                    <a:pt x="0" y="45"/>
                  </a:lnTo>
                  <a:lnTo>
                    <a:pt x="9" y="51"/>
                  </a:lnTo>
                  <a:lnTo>
                    <a:pt x="16" y="63"/>
                  </a:lnTo>
                  <a:lnTo>
                    <a:pt x="22" y="65"/>
                  </a:lnTo>
                  <a:lnTo>
                    <a:pt x="24" y="71"/>
                  </a:lnTo>
                  <a:lnTo>
                    <a:pt x="39" y="78"/>
                  </a:lnTo>
                  <a:lnTo>
                    <a:pt x="41" y="75"/>
                  </a:lnTo>
                  <a:lnTo>
                    <a:pt x="44" y="78"/>
                  </a:lnTo>
                  <a:lnTo>
                    <a:pt x="41" y="81"/>
                  </a:lnTo>
                  <a:lnTo>
                    <a:pt x="44" y="86"/>
                  </a:lnTo>
                  <a:lnTo>
                    <a:pt x="47" y="86"/>
                  </a:lnTo>
                  <a:lnTo>
                    <a:pt x="52" y="88"/>
                  </a:lnTo>
                  <a:lnTo>
                    <a:pt x="49" y="92"/>
                  </a:lnTo>
                  <a:lnTo>
                    <a:pt x="54" y="94"/>
                  </a:lnTo>
                  <a:lnTo>
                    <a:pt x="95" y="98"/>
                  </a:lnTo>
                  <a:lnTo>
                    <a:pt x="119" y="88"/>
                  </a:lnTo>
                  <a:lnTo>
                    <a:pt x="126" y="88"/>
                  </a:lnTo>
                  <a:lnTo>
                    <a:pt x="137" y="92"/>
                  </a:lnTo>
                  <a:lnTo>
                    <a:pt x="144" y="95"/>
                  </a:lnTo>
                  <a:lnTo>
                    <a:pt x="149" y="95"/>
                  </a:lnTo>
                  <a:lnTo>
                    <a:pt x="147" y="85"/>
                  </a:lnTo>
                  <a:lnTo>
                    <a:pt x="150" y="69"/>
                  </a:lnTo>
                  <a:lnTo>
                    <a:pt x="152" y="69"/>
                  </a:lnTo>
                  <a:lnTo>
                    <a:pt x="152" y="73"/>
                  </a:lnTo>
                  <a:lnTo>
                    <a:pt x="150" y="78"/>
                  </a:lnTo>
                  <a:lnTo>
                    <a:pt x="151" y="81"/>
                  </a:lnTo>
                  <a:lnTo>
                    <a:pt x="160" y="73"/>
                  </a:lnTo>
                  <a:lnTo>
                    <a:pt x="161" y="72"/>
                  </a:lnTo>
                  <a:lnTo>
                    <a:pt x="163" y="68"/>
                  </a:lnTo>
                  <a:lnTo>
                    <a:pt x="160" y="61"/>
                  </a:lnTo>
                  <a:lnTo>
                    <a:pt x="157" y="60"/>
                  </a:lnTo>
                  <a:lnTo>
                    <a:pt x="143" y="63"/>
                  </a:lnTo>
                  <a:lnTo>
                    <a:pt x="138" y="59"/>
                  </a:lnTo>
                  <a:lnTo>
                    <a:pt x="137" y="60"/>
                  </a:lnTo>
                  <a:lnTo>
                    <a:pt x="135" y="56"/>
                  </a:lnTo>
                  <a:lnTo>
                    <a:pt x="133" y="48"/>
                  </a:lnTo>
                  <a:lnTo>
                    <a:pt x="130" y="3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2535" y="1418"/>
              <a:ext cx="37" cy="22"/>
            </a:xfrm>
            <a:custGeom>
              <a:avLst/>
              <a:gdLst/>
              <a:ahLst/>
              <a:cxnLst>
                <a:cxn ang="0">
                  <a:pos x="26" y="21"/>
                </a:cxn>
                <a:cxn ang="0">
                  <a:pos x="30" y="20"/>
                </a:cxn>
                <a:cxn ang="0">
                  <a:pos x="31" y="18"/>
                </a:cxn>
                <a:cxn ang="0">
                  <a:pos x="34" y="18"/>
                </a:cxn>
                <a:cxn ang="0">
                  <a:pos x="35" y="16"/>
                </a:cxn>
                <a:cxn ang="0">
                  <a:pos x="33" y="13"/>
                </a:cxn>
                <a:cxn ang="0">
                  <a:pos x="35" y="15"/>
                </a:cxn>
                <a:cxn ang="0">
                  <a:pos x="36" y="13"/>
                </a:cxn>
                <a:cxn ang="0">
                  <a:pos x="34" y="11"/>
                </a:cxn>
                <a:cxn ang="0">
                  <a:pos x="30" y="11"/>
                </a:cxn>
                <a:cxn ang="0">
                  <a:pos x="31" y="10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4" y="15"/>
                </a:cxn>
                <a:cxn ang="0">
                  <a:pos x="5" y="18"/>
                </a:cxn>
                <a:cxn ang="0">
                  <a:pos x="9" y="19"/>
                </a:cxn>
                <a:cxn ang="0">
                  <a:pos x="13" y="15"/>
                </a:cxn>
                <a:cxn ang="0">
                  <a:pos x="21" y="15"/>
                </a:cxn>
                <a:cxn ang="0">
                  <a:pos x="24" y="17"/>
                </a:cxn>
                <a:cxn ang="0">
                  <a:pos x="26" y="21"/>
                </a:cxn>
              </a:cxnLst>
              <a:rect l="0" t="0" r="r" b="b"/>
              <a:pathLst>
                <a:path w="37" h="22">
                  <a:moveTo>
                    <a:pt x="26" y="21"/>
                  </a:moveTo>
                  <a:lnTo>
                    <a:pt x="30" y="20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5" y="16"/>
                  </a:lnTo>
                  <a:lnTo>
                    <a:pt x="33" y="13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9" y="6"/>
                  </a:lnTo>
                  <a:lnTo>
                    <a:pt x="8" y="6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4" y="15"/>
                  </a:lnTo>
                  <a:lnTo>
                    <a:pt x="5" y="18"/>
                  </a:lnTo>
                  <a:lnTo>
                    <a:pt x="9" y="19"/>
                  </a:lnTo>
                  <a:lnTo>
                    <a:pt x="13" y="15"/>
                  </a:lnTo>
                  <a:lnTo>
                    <a:pt x="21" y="15"/>
                  </a:lnTo>
                  <a:lnTo>
                    <a:pt x="24" y="17"/>
                  </a:lnTo>
                  <a:lnTo>
                    <a:pt x="26" y="2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406"/>
            <p:cNvSpPr>
              <a:spLocks/>
            </p:cNvSpPr>
            <p:nvPr/>
          </p:nvSpPr>
          <p:spPr bwMode="auto">
            <a:xfrm>
              <a:off x="2535" y="1418"/>
              <a:ext cx="42" cy="27"/>
            </a:xfrm>
            <a:custGeom>
              <a:avLst/>
              <a:gdLst/>
              <a:ahLst/>
              <a:cxnLst>
                <a:cxn ang="0">
                  <a:pos x="29" y="26"/>
                </a:cxn>
                <a:cxn ang="0">
                  <a:pos x="34" y="24"/>
                </a:cxn>
                <a:cxn ang="0">
                  <a:pos x="35" y="23"/>
                </a:cxn>
                <a:cxn ang="0">
                  <a:pos x="38" y="22"/>
                </a:cxn>
                <a:cxn ang="0">
                  <a:pos x="40" y="20"/>
                </a:cxn>
                <a:cxn ang="0">
                  <a:pos x="37" y="16"/>
                </a:cxn>
                <a:cxn ang="0">
                  <a:pos x="40" y="19"/>
                </a:cxn>
                <a:cxn ang="0">
                  <a:pos x="41" y="16"/>
                </a:cxn>
                <a:cxn ang="0">
                  <a:pos x="38" y="13"/>
                </a:cxn>
                <a:cxn ang="0">
                  <a:pos x="34" y="14"/>
                </a:cxn>
                <a:cxn ang="0">
                  <a:pos x="36" y="12"/>
                </a:cxn>
                <a:cxn ang="0">
                  <a:pos x="36" y="8"/>
                </a:cxn>
                <a:cxn ang="0">
                  <a:pos x="31" y="3"/>
                </a:cxn>
                <a:cxn ang="0">
                  <a:pos x="27" y="2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1" y="3"/>
                </a:cxn>
                <a:cxn ang="0">
                  <a:pos x="10" y="7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0" y="16"/>
                </a:cxn>
                <a:cxn ang="0">
                  <a:pos x="4" y="19"/>
                </a:cxn>
                <a:cxn ang="0">
                  <a:pos x="6" y="23"/>
                </a:cxn>
                <a:cxn ang="0">
                  <a:pos x="10" y="23"/>
                </a:cxn>
                <a:cxn ang="0">
                  <a:pos x="15" y="19"/>
                </a:cxn>
                <a:cxn ang="0">
                  <a:pos x="24" y="18"/>
                </a:cxn>
                <a:cxn ang="0">
                  <a:pos x="28" y="21"/>
                </a:cxn>
                <a:cxn ang="0">
                  <a:pos x="29" y="26"/>
                </a:cxn>
              </a:cxnLst>
              <a:rect l="0" t="0" r="r" b="b"/>
              <a:pathLst>
                <a:path w="42" h="27">
                  <a:moveTo>
                    <a:pt x="29" y="26"/>
                  </a:moveTo>
                  <a:lnTo>
                    <a:pt x="34" y="24"/>
                  </a:lnTo>
                  <a:lnTo>
                    <a:pt x="35" y="23"/>
                  </a:lnTo>
                  <a:lnTo>
                    <a:pt x="38" y="22"/>
                  </a:lnTo>
                  <a:lnTo>
                    <a:pt x="40" y="20"/>
                  </a:lnTo>
                  <a:lnTo>
                    <a:pt x="37" y="16"/>
                  </a:lnTo>
                  <a:lnTo>
                    <a:pt x="40" y="19"/>
                  </a:lnTo>
                  <a:lnTo>
                    <a:pt x="41" y="16"/>
                  </a:lnTo>
                  <a:lnTo>
                    <a:pt x="38" y="13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6" y="8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1" y="3"/>
                  </a:lnTo>
                  <a:lnTo>
                    <a:pt x="10" y="7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6"/>
                  </a:lnTo>
                  <a:lnTo>
                    <a:pt x="4" y="19"/>
                  </a:lnTo>
                  <a:lnTo>
                    <a:pt x="6" y="23"/>
                  </a:lnTo>
                  <a:lnTo>
                    <a:pt x="10" y="23"/>
                  </a:lnTo>
                  <a:lnTo>
                    <a:pt x="15" y="19"/>
                  </a:lnTo>
                  <a:lnTo>
                    <a:pt x="24" y="18"/>
                  </a:lnTo>
                  <a:lnTo>
                    <a:pt x="28" y="21"/>
                  </a:lnTo>
                  <a:lnTo>
                    <a:pt x="29" y="2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407"/>
            <p:cNvSpPr>
              <a:spLocks/>
            </p:cNvSpPr>
            <p:nvPr/>
          </p:nvSpPr>
          <p:spPr bwMode="auto">
            <a:xfrm>
              <a:off x="2827" y="1883"/>
              <a:ext cx="296" cy="288"/>
            </a:xfrm>
            <a:custGeom>
              <a:avLst/>
              <a:gdLst/>
              <a:ahLst/>
              <a:cxnLst>
                <a:cxn ang="0">
                  <a:pos x="259" y="277"/>
                </a:cxn>
                <a:cxn ang="0">
                  <a:pos x="222" y="257"/>
                </a:cxn>
                <a:cxn ang="0">
                  <a:pos x="184" y="236"/>
                </a:cxn>
                <a:cxn ang="0">
                  <a:pos x="148" y="216"/>
                </a:cxn>
                <a:cxn ang="0">
                  <a:pos x="110" y="212"/>
                </a:cxn>
                <a:cxn ang="0">
                  <a:pos x="101" y="209"/>
                </a:cxn>
                <a:cxn ang="0">
                  <a:pos x="50" y="203"/>
                </a:cxn>
                <a:cxn ang="0">
                  <a:pos x="31" y="180"/>
                </a:cxn>
                <a:cxn ang="0">
                  <a:pos x="17" y="175"/>
                </a:cxn>
                <a:cxn ang="0">
                  <a:pos x="3" y="146"/>
                </a:cxn>
                <a:cxn ang="0">
                  <a:pos x="10" y="140"/>
                </a:cxn>
                <a:cxn ang="0">
                  <a:pos x="9" y="80"/>
                </a:cxn>
                <a:cxn ang="0">
                  <a:pos x="1" y="63"/>
                </a:cxn>
                <a:cxn ang="0">
                  <a:pos x="12" y="56"/>
                </a:cxn>
                <a:cxn ang="0">
                  <a:pos x="15" y="38"/>
                </a:cxn>
                <a:cxn ang="0">
                  <a:pos x="36" y="16"/>
                </a:cxn>
                <a:cxn ang="0">
                  <a:pos x="37" y="0"/>
                </a:cxn>
                <a:cxn ang="0">
                  <a:pos x="67" y="6"/>
                </a:cxn>
                <a:cxn ang="0">
                  <a:pos x="104" y="17"/>
                </a:cxn>
                <a:cxn ang="0">
                  <a:pos x="108" y="28"/>
                </a:cxn>
                <a:cxn ang="0">
                  <a:pos x="121" y="40"/>
                </a:cxn>
                <a:cxn ang="0">
                  <a:pos x="161" y="50"/>
                </a:cxn>
                <a:cxn ang="0">
                  <a:pos x="173" y="61"/>
                </a:cxn>
                <a:cxn ang="0">
                  <a:pos x="189" y="53"/>
                </a:cxn>
                <a:cxn ang="0">
                  <a:pos x="189" y="32"/>
                </a:cxn>
                <a:cxn ang="0">
                  <a:pos x="207" y="8"/>
                </a:cxn>
                <a:cxn ang="0">
                  <a:pos x="240" y="10"/>
                </a:cxn>
                <a:cxn ang="0">
                  <a:pos x="244" y="17"/>
                </a:cxn>
                <a:cxn ang="0">
                  <a:pos x="258" y="23"/>
                </a:cxn>
                <a:cxn ang="0">
                  <a:pos x="283" y="32"/>
                </a:cxn>
                <a:cxn ang="0">
                  <a:pos x="278" y="39"/>
                </a:cxn>
                <a:cxn ang="0">
                  <a:pos x="277" y="64"/>
                </a:cxn>
                <a:cxn ang="0">
                  <a:pos x="281" y="76"/>
                </a:cxn>
                <a:cxn ang="0">
                  <a:pos x="286" y="86"/>
                </a:cxn>
                <a:cxn ang="0">
                  <a:pos x="288" y="123"/>
                </a:cxn>
                <a:cxn ang="0">
                  <a:pos x="291" y="160"/>
                </a:cxn>
                <a:cxn ang="0">
                  <a:pos x="292" y="198"/>
                </a:cxn>
                <a:cxn ang="0">
                  <a:pos x="294" y="234"/>
                </a:cxn>
                <a:cxn ang="0">
                  <a:pos x="295" y="275"/>
                </a:cxn>
                <a:cxn ang="0">
                  <a:pos x="278" y="287"/>
                </a:cxn>
              </a:cxnLst>
              <a:rect l="0" t="0" r="r" b="b"/>
              <a:pathLst>
                <a:path w="296" h="288">
                  <a:moveTo>
                    <a:pt x="278" y="287"/>
                  </a:moveTo>
                  <a:lnTo>
                    <a:pt x="259" y="277"/>
                  </a:lnTo>
                  <a:lnTo>
                    <a:pt x="240" y="266"/>
                  </a:lnTo>
                  <a:lnTo>
                    <a:pt x="222" y="257"/>
                  </a:lnTo>
                  <a:lnTo>
                    <a:pt x="202" y="246"/>
                  </a:lnTo>
                  <a:lnTo>
                    <a:pt x="184" y="236"/>
                  </a:lnTo>
                  <a:lnTo>
                    <a:pt x="166" y="225"/>
                  </a:lnTo>
                  <a:lnTo>
                    <a:pt x="148" y="216"/>
                  </a:lnTo>
                  <a:lnTo>
                    <a:pt x="129" y="205"/>
                  </a:lnTo>
                  <a:lnTo>
                    <a:pt x="110" y="212"/>
                  </a:lnTo>
                  <a:lnTo>
                    <a:pt x="105" y="214"/>
                  </a:lnTo>
                  <a:lnTo>
                    <a:pt x="101" y="209"/>
                  </a:lnTo>
                  <a:lnTo>
                    <a:pt x="90" y="204"/>
                  </a:lnTo>
                  <a:lnTo>
                    <a:pt x="50" y="203"/>
                  </a:lnTo>
                  <a:lnTo>
                    <a:pt x="42" y="186"/>
                  </a:lnTo>
                  <a:lnTo>
                    <a:pt x="31" y="180"/>
                  </a:lnTo>
                  <a:lnTo>
                    <a:pt x="22" y="180"/>
                  </a:lnTo>
                  <a:lnTo>
                    <a:pt x="17" y="175"/>
                  </a:lnTo>
                  <a:lnTo>
                    <a:pt x="16" y="164"/>
                  </a:lnTo>
                  <a:lnTo>
                    <a:pt x="3" y="146"/>
                  </a:lnTo>
                  <a:lnTo>
                    <a:pt x="4" y="143"/>
                  </a:lnTo>
                  <a:lnTo>
                    <a:pt x="10" y="140"/>
                  </a:lnTo>
                  <a:lnTo>
                    <a:pt x="12" y="113"/>
                  </a:lnTo>
                  <a:lnTo>
                    <a:pt x="9" y="80"/>
                  </a:lnTo>
                  <a:lnTo>
                    <a:pt x="0" y="68"/>
                  </a:lnTo>
                  <a:lnTo>
                    <a:pt x="1" y="63"/>
                  </a:lnTo>
                  <a:lnTo>
                    <a:pt x="3" y="60"/>
                  </a:lnTo>
                  <a:lnTo>
                    <a:pt x="12" y="56"/>
                  </a:lnTo>
                  <a:lnTo>
                    <a:pt x="17" y="50"/>
                  </a:lnTo>
                  <a:lnTo>
                    <a:pt x="15" y="38"/>
                  </a:lnTo>
                  <a:lnTo>
                    <a:pt x="17" y="32"/>
                  </a:lnTo>
                  <a:lnTo>
                    <a:pt x="36" y="16"/>
                  </a:lnTo>
                  <a:lnTo>
                    <a:pt x="38" y="13"/>
                  </a:lnTo>
                  <a:lnTo>
                    <a:pt x="37" y="0"/>
                  </a:lnTo>
                  <a:lnTo>
                    <a:pt x="53" y="7"/>
                  </a:lnTo>
                  <a:lnTo>
                    <a:pt x="67" y="6"/>
                  </a:lnTo>
                  <a:lnTo>
                    <a:pt x="80" y="8"/>
                  </a:lnTo>
                  <a:lnTo>
                    <a:pt x="104" y="17"/>
                  </a:lnTo>
                  <a:lnTo>
                    <a:pt x="106" y="19"/>
                  </a:lnTo>
                  <a:lnTo>
                    <a:pt x="108" y="28"/>
                  </a:lnTo>
                  <a:lnTo>
                    <a:pt x="116" y="38"/>
                  </a:lnTo>
                  <a:lnTo>
                    <a:pt x="121" y="40"/>
                  </a:lnTo>
                  <a:lnTo>
                    <a:pt x="149" y="46"/>
                  </a:lnTo>
                  <a:lnTo>
                    <a:pt x="161" y="50"/>
                  </a:lnTo>
                  <a:lnTo>
                    <a:pt x="168" y="59"/>
                  </a:lnTo>
                  <a:lnTo>
                    <a:pt x="173" y="61"/>
                  </a:lnTo>
                  <a:lnTo>
                    <a:pt x="184" y="58"/>
                  </a:lnTo>
                  <a:lnTo>
                    <a:pt x="189" y="53"/>
                  </a:lnTo>
                  <a:lnTo>
                    <a:pt x="194" y="43"/>
                  </a:lnTo>
                  <a:lnTo>
                    <a:pt x="189" y="32"/>
                  </a:lnTo>
                  <a:lnTo>
                    <a:pt x="189" y="23"/>
                  </a:lnTo>
                  <a:lnTo>
                    <a:pt x="207" y="8"/>
                  </a:lnTo>
                  <a:lnTo>
                    <a:pt x="225" y="6"/>
                  </a:lnTo>
                  <a:lnTo>
                    <a:pt x="240" y="10"/>
                  </a:lnTo>
                  <a:lnTo>
                    <a:pt x="244" y="11"/>
                  </a:lnTo>
                  <a:lnTo>
                    <a:pt x="244" y="17"/>
                  </a:lnTo>
                  <a:lnTo>
                    <a:pt x="247" y="20"/>
                  </a:lnTo>
                  <a:lnTo>
                    <a:pt x="258" y="23"/>
                  </a:lnTo>
                  <a:lnTo>
                    <a:pt x="278" y="26"/>
                  </a:lnTo>
                  <a:lnTo>
                    <a:pt x="283" y="32"/>
                  </a:lnTo>
                  <a:lnTo>
                    <a:pt x="280" y="33"/>
                  </a:lnTo>
                  <a:lnTo>
                    <a:pt x="278" y="39"/>
                  </a:lnTo>
                  <a:lnTo>
                    <a:pt x="281" y="60"/>
                  </a:lnTo>
                  <a:lnTo>
                    <a:pt x="277" y="64"/>
                  </a:lnTo>
                  <a:lnTo>
                    <a:pt x="278" y="72"/>
                  </a:lnTo>
                  <a:lnTo>
                    <a:pt x="281" y="76"/>
                  </a:lnTo>
                  <a:lnTo>
                    <a:pt x="280" y="81"/>
                  </a:lnTo>
                  <a:lnTo>
                    <a:pt x="286" y="86"/>
                  </a:lnTo>
                  <a:lnTo>
                    <a:pt x="287" y="105"/>
                  </a:lnTo>
                  <a:lnTo>
                    <a:pt x="288" y="123"/>
                  </a:lnTo>
                  <a:lnTo>
                    <a:pt x="290" y="142"/>
                  </a:lnTo>
                  <a:lnTo>
                    <a:pt x="291" y="160"/>
                  </a:lnTo>
                  <a:lnTo>
                    <a:pt x="292" y="179"/>
                  </a:lnTo>
                  <a:lnTo>
                    <a:pt x="292" y="198"/>
                  </a:lnTo>
                  <a:lnTo>
                    <a:pt x="293" y="216"/>
                  </a:lnTo>
                  <a:lnTo>
                    <a:pt x="294" y="234"/>
                  </a:lnTo>
                  <a:lnTo>
                    <a:pt x="294" y="254"/>
                  </a:lnTo>
                  <a:lnTo>
                    <a:pt x="295" y="275"/>
                  </a:lnTo>
                  <a:lnTo>
                    <a:pt x="278" y="275"/>
                  </a:lnTo>
                  <a:lnTo>
                    <a:pt x="278" y="28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408"/>
            <p:cNvSpPr>
              <a:spLocks/>
            </p:cNvSpPr>
            <p:nvPr/>
          </p:nvSpPr>
          <p:spPr bwMode="auto">
            <a:xfrm>
              <a:off x="2912" y="2093"/>
              <a:ext cx="196" cy="337"/>
            </a:xfrm>
            <a:custGeom>
              <a:avLst/>
              <a:gdLst/>
              <a:ahLst/>
              <a:cxnLst>
                <a:cxn ang="0">
                  <a:pos x="193" y="101"/>
                </a:cxn>
                <a:cxn ang="0">
                  <a:pos x="195" y="141"/>
                </a:cxn>
                <a:cxn ang="0">
                  <a:pos x="176" y="162"/>
                </a:cxn>
                <a:cxn ang="0">
                  <a:pos x="164" y="187"/>
                </a:cxn>
                <a:cxn ang="0">
                  <a:pos x="160" y="200"/>
                </a:cxn>
                <a:cxn ang="0">
                  <a:pos x="157" y="219"/>
                </a:cxn>
                <a:cxn ang="0">
                  <a:pos x="166" y="223"/>
                </a:cxn>
                <a:cxn ang="0">
                  <a:pos x="176" y="255"/>
                </a:cxn>
                <a:cxn ang="0">
                  <a:pos x="173" y="260"/>
                </a:cxn>
                <a:cxn ang="0">
                  <a:pos x="156" y="270"/>
                </a:cxn>
                <a:cxn ang="0">
                  <a:pos x="143" y="287"/>
                </a:cxn>
                <a:cxn ang="0">
                  <a:pos x="135" y="296"/>
                </a:cxn>
                <a:cxn ang="0">
                  <a:pos x="105" y="304"/>
                </a:cxn>
                <a:cxn ang="0">
                  <a:pos x="108" y="312"/>
                </a:cxn>
                <a:cxn ang="0">
                  <a:pos x="84" y="324"/>
                </a:cxn>
                <a:cxn ang="0">
                  <a:pos x="60" y="327"/>
                </a:cxn>
                <a:cxn ang="0">
                  <a:pos x="51" y="335"/>
                </a:cxn>
                <a:cxn ang="0">
                  <a:pos x="32" y="310"/>
                </a:cxn>
                <a:cxn ang="0">
                  <a:pos x="19" y="301"/>
                </a:cxn>
                <a:cxn ang="0">
                  <a:pos x="15" y="286"/>
                </a:cxn>
                <a:cxn ang="0">
                  <a:pos x="35" y="283"/>
                </a:cxn>
                <a:cxn ang="0">
                  <a:pos x="36" y="276"/>
                </a:cxn>
                <a:cxn ang="0">
                  <a:pos x="29" y="241"/>
                </a:cxn>
                <a:cxn ang="0">
                  <a:pos x="20" y="220"/>
                </a:cxn>
                <a:cxn ang="0">
                  <a:pos x="14" y="216"/>
                </a:cxn>
                <a:cxn ang="0">
                  <a:pos x="1" y="190"/>
                </a:cxn>
                <a:cxn ang="0">
                  <a:pos x="4" y="184"/>
                </a:cxn>
                <a:cxn ang="0">
                  <a:pos x="36" y="136"/>
                </a:cxn>
                <a:cxn ang="0">
                  <a:pos x="41" y="71"/>
                </a:cxn>
                <a:cxn ang="0">
                  <a:pos x="35" y="53"/>
                </a:cxn>
                <a:cxn ang="0">
                  <a:pos x="27" y="7"/>
                </a:cxn>
                <a:cxn ang="0">
                  <a:pos x="64" y="10"/>
                </a:cxn>
                <a:cxn ang="0">
                  <a:pos x="100" y="30"/>
                </a:cxn>
                <a:cxn ang="0">
                  <a:pos x="137" y="51"/>
                </a:cxn>
                <a:cxn ang="0">
                  <a:pos x="174" y="71"/>
                </a:cxn>
              </a:cxnLst>
              <a:rect l="0" t="0" r="r" b="b"/>
              <a:pathLst>
                <a:path w="196" h="337">
                  <a:moveTo>
                    <a:pt x="192" y="82"/>
                  </a:moveTo>
                  <a:lnTo>
                    <a:pt x="193" y="101"/>
                  </a:lnTo>
                  <a:lnTo>
                    <a:pt x="193" y="121"/>
                  </a:lnTo>
                  <a:lnTo>
                    <a:pt x="195" y="141"/>
                  </a:lnTo>
                  <a:lnTo>
                    <a:pt x="195" y="160"/>
                  </a:lnTo>
                  <a:lnTo>
                    <a:pt x="176" y="162"/>
                  </a:lnTo>
                  <a:lnTo>
                    <a:pt x="173" y="173"/>
                  </a:lnTo>
                  <a:lnTo>
                    <a:pt x="164" y="187"/>
                  </a:lnTo>
                  <a:lnTo>
                    <a:pt x="165" y="197"/>
                  </a:lnTo>
                  <a:lnTo>
                    <a:pt x="160" y="200"/>
                  </a:lnTo>
                  <a:lnTo>
                    <a:pt x="160" y="210"/>
                  </a:lnTo>
                  <a:lnTo>
                    <a:pt x="157" y="219"/>
                  </a:lnTo>
                  <a:lnTo>
                    <a:pt x="157" y="225"/>
                  </a:lnTo>
                  <a:lnTo>
                    <a:pt x="166" y="223"/>
                  </a:lnTo>
                  <a:lnTo>
                    <a:pt x="167" y="235"/>
                  </a:lnTo>
                  <a:lnTo>
                    <a:pt x="176" y="255"/>
                  </a:lnTo>
                  <a:lnTo>
                    <a:pt x="176" y="258"/>
                  </a:lnTo>
                  <a:lnTo>
                    <a:pt x="173" y="260"/>
                  </a:lnTo>
                  <a:lnTo>
                    <a:pt x="160" y="263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43" y="287"/>
                  </a:lnTo>
                  <a:lnTo>
                    <a:pt x="142" y="292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05" y="304"/>
                  </a:lnTo>
                  <a:lnTo>
                    <a:pt x="104" y="307"/>
                  </a:lnTo>
                  <a:lnTo>
                    <a:pt x="108" y="312"/>
                  </a:lnTo>
                  <a:lnTo>
                    <a:pt x="99" y="323"/>
                  </a:lnTo>
                  <a:lnTo>
                    <a:pt x="84" y="324"/>
                  </a:lnTo>
                  <a:lnTo>
                    <a:pt x="67" y="333"/>
                  </a:lnTo>
                  <a:lnTo>
                    <a:pt x="60" y="327"/>
                  </a:lnTo>
                  <a:lnTo>
                    <a:pt x="58" y="331"/>
                  </a:lnTo>
                  <a:lnTo>
                    <a:pt x="51" y="335"/>
                  </a:lnTo>
                  <a:lnTo>
                    <a:pt x="39" y="336"/>
                  </a:lnTo>
                  <a:lnTo>
                    <a:pt x="32" y="310"/>
                  </a:lnTo>
                  <a:lnTo>
                    <a:pt x="28" y="306"/>
                  </a:lnTo>
                  <a:lnTo>
                    <a:pt x="19" y="301"/>
                  </a:lnTo>
                  <a:lnTo>
                    <a:pt x="15" y="291"/>
                  </a:lnTo>
                  <a:lnTo>
                    <a:pt x="15" y="286"/>
                  </a:lnTo>
                  <a:lnTo>
                    <a:pt x="18" y="282"/>
                  </a:lnTo>
                  <a:lnTo>
                    <a:pt x="35" y="283"/>
                  </a:lnTo>
                  <a:lnTo>
                    <a:pt x="37" y="282"/>
                  </a:lnTo>
                  <a:lnTo>
                    <a:pt x="36" y="276"/>
                  </a:lnTo>
                  <a:lnTo>
                    <a:pt x="28" y="260"/>
                  </a:lnTo>
                  <a:lnTo>
                    <a:pt x="29" y="241"/>
                  </a:lnTo>
                  <a:lnTo>
                    <a:pt x="23" y="223"/>
                  </a:lnTo>
                  <a:lnTo>
                    <a:pt x="20" y="220"/>
                  </a:lnTo>
                  <a:lnTo>
                    <a:pt x="19" y="216"/>
                  </a:lnTo>
                  <a:lnTo>
                    <a:pt x="14" y="216"/>
                  </a:lnTo>
                  <a:lnTo>
                    <a:pt x="3" y="201"/>
                  </a:lnTo>
                  <a:lnTo>
                    <a:pt x="1" y="190"/>
                  </a:lnTo>
                  <a:lnTo>
                    <a:pt x="0" y="185"/>
                  </a:lnTo>
                  <a:lnTo>
                    <a:pt x="4" y="184"/>
                  </a:lnTo>
                  <a:lnTo>
                    <a:pt x="6" y="174"/>
                  </a:lnTo>
                  <a:lnTo>
                    <a:pt x="36" y="136"/>
                  </a:lnTo>
                  <a:lnTo>
                    <a:pt x="37" y="99"/>
                  </a:lnTo>
                  <a:lnTo>
                    <a:pt x="41" y="71"/>
                  </a:lnTo>
                  <a:lnTo>
                    <a:pt x="46" y="62"/>
                  </a:lnTo>
                  <a:lnTo>
                    <a:pt x="35" y="53"/>
                  </a:lnTo>
                  <a:lnTo>
                    <a:pt x="28" y="39"/>
                  </a:lnTo>
                  <a:lnTo>
                    <a:pt x="27" y="7"/>
                  </a:lnTo>
                  <a:lnTo>
                    <a:pt x="46" y="0"/>
                  </a:lnTo>
                  <a:lnTo>
                    <a:pt x="64" y="10"/>
                  </a:lnTo>
                  <a:lnTo>
                    <a:pt x="82" y="20"/>
                  </a:lnTo>
                  <a:lnTo>
                    <a:pt x="100" y="30"/>
                  </a:lnTo>
                  <a:lnTo>
                    <a:pt x="118" y="41"/>
                  </a:lnTo>
                  <a:lnTo>
                    <a:pt x="137" y="51"/>
                  </a:lnTo>
                  <a:lnTo>
                    <a:pt x="155" y="61"/>
                  </a:lnTo>
                  <a:lnTo>
                    <a:pt x="174" y="71"/>
                  </a:lnTo>
                  <a:lnTo>
                    <a:pt x="192" y="8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409"/>
            <p:cNvSpPr>
              <a:spLocks/>
            </p:cNvSpPr>
            <p:nvPr/>
          </p:nvSpPr>
          <p:spPr bwMode="auto">
            <a:xfrm>
              <a:off x="2425" y="1824"/>
              <a:ext cx="216" cy="170"/>
            </a:xfrm>
            <a:custGeom>
              <a:avLst/>
              <a:gdLst/>
              <a:ahLst/>
              <a:cxnLst>
                <a:cxn ang="0">
                  <a:pos x="79" y="169"/>
                </a:cxn>
                <a:cxn ang="0">
                  <a:pos x="59" y="169"/>
                </a:cxn>
                <a:cxn ang="0">
                  <a:pos x="40" y="169"/>
                </a:cxn>
                <a:cxn ang="0">
                  <a:pos x="20" y="169"/>
                </a:cxn>
                <a:cxn ang="0">
                  <a:pos x="0" y="169"/>
                </a:cxn>
                <a:cxn ang="0">
                  <a:pos x="2" y="166"/>
                </a:cxn>
                <a:cxn ang="0">
                  <a:pos x="25" y="159"/>
                </a:cxn>
                <a:cxn ang="0">
                  <a:pos x="34" y="151"/>
                </a:cxn>
                <a:cxn ang="0">
                  <a:pos x="49" y="139"/>
                </a:cxn>
                <a:cxn ang="0">
                  <a:pos x="55" y="131"/>
                </a:cxn>
                <a:cxn ang="0">
                  <a:pos x="62" y="120"/>
                </a:cxn>
                <a:cxn ang="0">
                  <a:pos x="62" y="115"/>
                </a:cxn>
                <a:cxn ang="0">
                  <a:pos x="58" y="109"/>
                </a:cxn>
                <a:cxn ang="0">
                  <a:pos x="60" y="94"/>
                </a:cxn>
                <a:cxn ang="0">
                  <a:pos x="66" y="83"/>
                </a:cxn>
                <a:cxn ang="0">
                  <a:pos x="70" y="80"/>
                </a:cxn>
                <a:cxn ang="0">
                  <a:pos x="72" y="70"/>
                </a:cxn>
                <a:cxn ang="0">
                  <a:pos x="86" y="55"/>
                </a:cxn>
                <a:cxn ang="0">
                  <a:pos x="105" y="46"/>
                </a:cxn>
                <a:cxn ang="0">
                  <a:pos x="116" y="38"/>
                </a:cxn>
                <a:cxn ang="0">
                  <a:pos x="122" y="27"/>
                </a:cxn>
                <a:cxn ang="0">
                  <a:pos x="132" y="3"/>
                </a:cxn>
                <a:cxn ang="0">
                  <a:pos x="140" y="0"/>
                </a:cxn>
                <a:cxn ang="0">
                  <a:pos x="147" y="10"/>
                </a:cxn>
                <a:cxn ang="0">
                  <a:pos x="157" y="15"/>
                </a:cxn>
                <a:cxn ang="0">
                  <a:pos x="181" y="13"/>
                </a:cxn>
                <a:cxn ang="0">
                  <a:pos x="189" y="16"/>
                </a:cxn>
                <a:cxn ang="0">
                  <a:pos x="192" y="16"/>
                </a:cxn>
                <a:cxn ang="0">
                  <a:pos x="199" y="17"/>
                </a:cxn>
                <a:cxn ang="0">
                  <a:pos x="197" y="19"/>
                </a:cxn>
                <a:cxn ang="0">
                  <a:pos x="197" y="20"/>
                </a:cxn>
                <a:cxn ang="0">
                  <a:pos x="202" y="23"/>
                </a:cxn>
                <a:cxn ang="0">
                  <a:pos x="201" y="25"/>
                </a:cxn>
                <a:cxn ang="0">
                  <a:pos x="203" y="28"/>
                </a:cxn>
                <a:cxn ang="0">
                  <a:pos x="201" y="31"/>
                </a:cxn>
                <a:cxn ang="0">
                  <a:pos x="204" y="37"/>
                </a:cxn>
                <a:cxn ang="0">
                  <a:pos x="203" y="44"/>
                </a:cxn>
                <a:cxn ang="0">
                  <a:pos x="205" y="48"/>
                </a:cxn>
                <a:cxn ang="0">
                  <a:pos x="204" y="53"/>
                </a:cxn>
                <a:cxn ang="0">
                  <a:pos x="206" y="60"/>
                </a:cxn>
                <a:cxn ang="0">
                  <a:pos x="208" y="65"/>
                </a:cxn>
                <a:cxn ang="0">
                  <a:pos x="215" y="69"/>
                </a:cxn>
                <a:cxn ang="0">
                  <a:pos x="212" y="73"/>
                </a:cxn>
                <a:cxn ang="0">
                  <a:pos x="212" y="78"/>
                </a:cxn>
                <a:cxn ang="0">
                  <a:pos x="182" y="78"/>
                </a:cxn>
                <a:cxn ang="0">
                  <a:pos x="180" y="84"/>
                </a:cxn>
                <a:cxn ang="0">
                  <a:pos x="166" y="87"/>
                </a:cxn>
                <a:cxn ang="0">
                  <a:pos x="165" y="91"/>
                </a:cxn>
                <a:cxn ang="0">
                  <a:pos x="167" y="92"/>
                </a:cxn>
                <a:cxn ang="0">
                  <a:pos x="165" y="97"/>
                </a:cxn>
                <a:cxn ang="0">
                  <a:pos x="169" y="100"/>
                </a:cxn>
                <a:cxn ang="0">
                  <a:pos x="169" y="102"/>
                </a:cxn>
                <a:cxn ang="0">
                  <a:pos x="147" y="110"/>
                </a:cxn>
                <a:cxn ang="0">
                  <a:pos x="140" y="119"/>
                </a:cxn>
                <a:cxn ang="0">
                  <a:pos x="134" y="123"/>
                </a:cxn>
                <a:cxn ang="0">
                  <a:pos x="117" y="125"/>
                </a:cxn>
                <a:cxn ang="0">
                  <a:pos x="115" y="130"/>
                </a:cxn>
                <a:cxn ang="0">
                  <a:pos x="107" y="129"/>
                </a:cxn>
                <a:cxn ang="0">
                  <a:pos x="99" y="135"/>
                </a:cxn>
                <a:cxn ang="0">
                  <a:pos x="94" y="135"/>
                </a:cxn>
                <a:cxn ang="0">
                  <a:pos x="88" y="139"/>
                </a:cxn>
                <a:cxn ang="0">
                  <a:pos x="79" y="146"/>
                </a:cxn>
                <a:cxn ang="0">
                  <a:pos x="79" y="169"/>
                </a:cxn>
              </a:cxnLst>
              <a:rect l="0" t="0" r="r" b="b"/>
              <a:pathLst>
                <a:path w="216" h="170">
                  <a:moveTo>
                    <a:pt x="79" y="169"/>
                  </a:moveTo>
                  <a:lnTo>
                    <a:pt x="59" y="169"/>
                  </a:lnTo>
                  <a:lnTo>
                    <a:pt x="40" y="169"/>
                  </a:lnTo>
                  <a:lnTo>
                    <a:pt x="20" y="169"/>
                  </a:lnTo>
                  <a:lnTo>
                    <a:pt x="0" y="169"/>
                  </a:lnTo>
                  <a:lnTo>
                    <a:pt x="2" y="166"/>
                  </a:lnTo>
                  <a:lnTo>
                    <a:pt x="25" y="159"/>
                  </a:lnTo>
                  <a:lnTo>
                    <a:pt x="34" y="151"/>
                  </a:lnTo>
                  <a:lnTo>
                    <a:pt x="49" y="139"/>
                  </a:lnTo>
                  <a:lnTo>
                    <a:pt x="55" y="131"/>
                  </a:lnTo>
                  <a:lnTo>
                    <a:pt x="62" y="120"/>
                  </a:lnTo>
                  <a:lnTo>
                    <a:pt x="62" y="115"/>
                  </a:lnTo>
                  <a:lnTo>
                    <a:pt x="58" y="109"/>
                  </a:lnTo>
                  <a:lnTo>
                    <a:pt x="60" y="94"/>
                  </a:lnTo>
                  <a:lnTo>
                    <a:pt x="66" y="83"/>
                  </a:lnTo>
                  <a:lnTo>
                    <a:pt x="70" y="80"/>
                  </a:lnTo>
                  <a:lnTo>
                    <a:pt x="72" y="70"/>
                  </a:lnTo>
                  <a:lnTo>
                    <a:pt x="86" y="55"/>
                  </a:lnTo>
                  <a:lnTo>
                    <a:pt x="105" y="46"/>
                  </a:lnTo>
                  <a:lnTo>
                    <a:pt x="116" y="38"/>
                  </a:lnTo>
                  <a:lnTo>
                    <a:pt x="122" y="27"/>
                  </a:lnTo>
                  <a:lnTo>
                    <a:pt x="132" y="3"/>
                  </a:lnTo>
                  <a:lnTo>
                    <a:pt x="140" y="0"/>
                  </a:lnTo>
                  <a:lnTo>
                    <a:pt x="147" y="10"/>
                  </a:lnTo>
                  <a:lnTo>
                    <a:pt x="157" y="15"/>
                  </a:lnTo>
                  <a:lnTo>
                    <a:pt x="181" y="13"/>
                  </a:lnTo>
                  <a:lnTo>
                    <a:pt x="189" y="16"/>
                  </a:lnTo>
                  <a:lnTo>
                    <a:pt x="192" y="16"/>
                  </a:lnTo>
                  <a:lnTo>
                    <a:pt x="199" y="17"/>
                  </a:lnTo>
                  <a:lnTo>
                    <a:pt x="197" y="19"/>
                  </a:lnTo>
                  <a:lnTo>
                    <a:pt x="197" y="20"/>
                  </a:lnTo>
                  <a:lnTo>
                    <a:pt x="202" y="23"/>
                  </a:lnTo>
                  <a:lnTo>
                    <a:pt x="201" y="25"/>
                  </a:lnTo>
                  <a:lnTo>
                    <a:pt x="203" y="28"/>
                  </a:lnTo>
                  <a:lnTo>
                    <a:pt x="201" y="31"/>
                  </a:lnTo>
                  <a:lnTo>
                    <a:pt x="204" y="37"/>
                  </a:lnTo>
                  <a:lnTo>
                    <a:pt x="203" y="44"/>
                  </a:lnTo>
                  <a:lnTo>
                    <a:pt x="205" y="48"/>
                  </a:lnTo>
                  <a:lnTo>
                    <a:pt x="204" y="53"/>
                  </a:lnTo>
                  <a:lnTo>
                    <a:pt x="206" y="60"/>
                  </a:lnTo>
                  <a:lnTo>
                    <a:pt x="208" y="65"/>
                  </a:lnTo>
                  <a:lnTo>
                    <a:pt x="215" y="69"/>
                  </a:lnTo>
                  <a:lnTo>
                    <a:pt x="212" y="73"/>
                  </a:lnTo>
                  <a:lnTo>
                    <a:pt x="212" y="78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66" y="87"/>
                  </a:lnTo>
                  <a:lnTo>
                    <a:pt x="165" y="91"/>
                  </a:lnTo>
                  <a:lnTo>
                    <a:pt x="167" y="92"/>
                  </a:lnTo>
                  <a:lnTo>
                    <a:pt x="165" y="97"/>
                  </a:lnTo>
                  <a:lnTo>
                    <a:pt x="169" y="100"/>
                  </a:lnTo>
                  <a:lnTo>
                    <a:pt x="169" y="102"/>
                  </a:lnTo>
                  <a:lnTo>
                    <a:pt x="147" y="110"/>
                  </a:lnTo>
                  <a:lnTo>
                    <a:pt x="140" y="119"/>
                  </a:lnTo>
                  <a:lnTo>
                    <a:pt x="134" y="123"/>
                  </a:lnTo>
                  <a:lnTo>
                    <a:pt x="117" y="125"/>
                  </a:lnTo>
                  <a:lnTo>
                    <a:pt x="115" y="130"/>
                  </a:lnTo>
                  <a:lnTo>
                    <a:pt x="107" y="129"/>
                  </a:lnTo>
                  <a:lnTo>
                    <a:pt x="99" y="135"/>
                  </a:lnTo>
                  <a:lnTo>
                    <a:pt x="94" y="135"/>
                  </a:lnTo>
                  <a:lnTo>
                    <a:pt x="88" y="139"/>
                  </a:lnTo>
                  <a:lnTo>
                    <a:pt x="79" y="146"/>
                  </a:lnTo>
                  <a:lnTo>
                    <a:pt x="79" y="16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10"/>
            <p:cNvSpPr>
              <a:spLocks/>
            </p:cNvSpPr>
            <p:nvPr/>
          </p:nvSpPr>
          <p:spPr bwMode="auto">
            <a:xfrm>
              <a:off x="2348" y="2008"/>
              <a:ext cx="221" cy="264"/>
            </a:xfrm>
            <a:custGeom>
              <a:avLst/>
              <a:gdLst/>
              <a:ahLst/>
              <a:cxnLst>
                <a:cxn ang="0">
                  <a:pos x="144" y="247"/>
                </a:cxn>
                <a:cxn ang="0">
                  <a:pos x="185" y="248"/>
                </a:cxn>
                <a:cxn ang="0">
                  <a:pos x="210" y="231"/>
                </a:cxn>
                <a:cxn ang="0">
                  <a:pos x="201" y="206"/>
                </a:cxn>
                <a:cxn ang="0">
                  <a:pos x="197" y="161"/>
                </a:cxn>
                <a:cxn ang="0">
                  <a:pos x="193" y="115"/>
                </a:cxn>
                <a:cxn ang="0">
                  <a:pos x="190" y="70"/>
                </a:cxn>
                <a:cxn ang="0">
                  <a:pos x="204" y="48"/>
                </a:cxn>
                <a:cxn ang="0">
                  <a:pos x="204" y="36"/>
                </a:cxn>
                <a:cxn ang="0">
                  <a:pos x="171" y="12"/>
                </a:cxn>
                <a:cxn ang="0">
                  <a:pos x="152" y="26"/>
                </a:cxn>
                <a:cxn ang="0">
                  <a:pos x="124" y="26"/>
                </a:cxn>
                <a:cxn ang="0">
                  <a:pos x="95" y="26"/>
                </a:cxn>
                <a:cxn ang="0">
                  <a:pos x="94" y="61"/>
                </a:cxn>
                <a:cxn ang="0">
                  <a:pos x="76" y="84"/>
                </a:cxn>
                <a:cxn ang="0">
                  <a:pos x="73" y="105"/>
                </a:cxn>
                <a:cxn ang="0">
                  <a:pos x="56" y="123"/>
                </a:cxn>
                <a:cxn ang="0">
                  <a:pos x="23" y="123"/>
                </a:cxn>
                <a:cxn ang="0">
                  <a:pos x="0" y="131"/>
                </a:cxn>
                <a:cxn ang="0">
                  <a:pos x="7" y="140"/>
                </a:cxn>
                <a:cxn ang="0">
                  <a:pos x="13" y="146"/>
                </a:cxn>
                <a:cxn ang="0">
                  <a:pos x="13" y="156"/>
                </a:cxn>
                <a:cxn ang="0">
                  <a:pos x="14" y="174"/>
                </a:cxn>
                <a:cxn ang="0">
                  <a:pos x="16" y="202"/>
                </a:cxn>
                <a:cxn ang="0">
                  <a:pos x="10" y="226"/>
                </a:cxn>
                <a:cxn ang="0">
                  <a:pos x="31" y="223"/>
                </a:cxn>
                <a:cxn ang="0">
                  <a:pos x="55" y="233"/>
                </a:cxn>
                <a:cxn ang="0">
                  <a:pos x="66" y="244"/>
                </a:cxn>
                <a:cxn ang="0">
                  <a:pos x="73" y="252"/>
                </a:cxn>
                <a:cxn ang="0">
                  <a:pos x="85" y="263"/>
                </a:cxn>
                <a:cxn ang="0">
                  <a:pos x="99" y="240"/>
                </a:cxn>
                <a:cxn ang="0">
                  <a:pos x="108" y="253"/>
                </a:cxn>
                <a:cxn ang="0">
                  <a:pos x="122" y="247"/>
                </a:cxn>
              </a:cxnLst>
              <a:rect l="0" t="0" r="r" b="b"/>
              <a:pathLst>
                <a:path w="221" h="264">
                  <a:moveTo>
                    <a:pt x="122" y="247"/>
                  </a:moveTo>
                  <a:lnTo>
                    <a:pt x="144" y="247"/>
                  </a:lnTo>
                  <a:lnTo>
                    <a:pt x="165" y="247"/>
                  </a:lnTo>
                  <a:lnTo>
                    <a:pt x="185" y="248"/>
                  </a:lnTo>
                  <a:lnTo>
                    <a:pt x="206" y="248"/>
                  </a:lnTo>
                  <a:lnTo>
                    <a:pt x="210" y="231"/>
                  </a:lnTo>
                  <a:lnTo>
                    <a:pt x="204" y="228"/>
                  </a:lnTo>
                  <a:lnTo>
                    <a:pt x="201" y="206"/>
                  </a:lnTo>
                  <a:lnTo>
                    <a:pt x="199" y="183"/>
                  </a:lnTo>
                  <a:lnTo>
                    <a:pt x="197" y="161"/>
                  </a:lnTo>
                  <a:lnTo>
                    <a:pt x="196" y="138"/>
                  </a:lnTo>
                  <a:lnTo>
                    <a:pt x="193" y="115"/>
                  </a:lnTo>
                  <a:lnTo>
                    <a:pt x="191" y="93"/>
                  </a:lnTo>
                  <a:lnTo>
                    <a:pt x="190" y="70"/>
                  </a:lnTo>
                  <a:lnTo>
                    <a:pt x="188" y="48"/>
                  </a:lnTo>
                  <a:lnTo>
                    <a:pt x="204" y="48"/>
                  </a:lnTo>
                  <a:lnTo>
                    <a:pt x="220" y="49"/>
                  </a:lnTo>
                  <a:lnTo>
                    <a:pt x="204" y="36"/>
                  </a:lnTo>
                  <a:lnTo>
                    <a:pt x="187" y="24"/>
                  </a:lnTo>
                  <a:lnTo>
                    <a:pt x="171" y="12"/>
                  </a:lnTo>
                  <a:lnTo>
                    <a:pt x="154" y="0"/>
                  </a:lnTo>
                  <a:lnTo>
                    <a:pt x="152" y="26"/>
                  </a:lnTo>
                  <a:lnTo>
                    <a:pt x="139" y="26"/>
                  </a:lnTo>
                  <a:lnTo>
                    <a:pt x="124" y="26"/>
                  </a:lnTo>
                  <a:lnTo>
                    <a:pt x="110" y="26"/>
                  </a:lnTo>
                  <a:lnTo>
                    <a:pt x="95" y="26"/>
                  </a:lnTo>
                  <a:lnTo>
                    <a:pt x="95" y="42"/>
                  </a:lnTo>
                  <a:lnTo>
                    <a:pt x="94" y="61"/>
                  </a:lnTo>
                  <a:lnTo>
                    <a:pt x="94" y="79"/>
                  </a:lnTo>
                  <a:lnTo>
                    <a:pt x="76" y="84"/>
                  </a:lnTo>
                  <a:lnTo>
                    <a:pt x="72" y="91"/>
                  </a:lnTo>
                  <a:lnTo>
                    <a:pt x="73" y="105"/>
                  </a:lnTo>
                  <a:lnTo>
                    <a:pt x="74" y="123"/>
                  </a:lnTo>
                  <a:lnTo>
                    <a:pt x="56" y="123"/>
                  </a:lnTo>
                  <a:lnTo>
                    <a:pt x="40" y="123"/>
                  </a:lnTo>
                  <a:lnTo>
                    <a:pt x="23" y="123"/>
                  </a:lnTo>
                  <a:lnTo>
                    <a:pt x="6" y="123"/>
                  </a:lnTo>
                  <a:lnTo>
                    <a:pt x="0" y="131"/>
                  </a:lnTo>
                  <a:lnTo>
                    <a:pt x="3" y="130"/>
                  </a:lnTo>
                  <a:lnTo>
                    <a:pt x="7" y="140"/>
                  </a:lnTo>
                  <a:lnTo>
                    <a:pt x="10" y="140"/>
                  </a:lnTo>
                  <a:lnTo>
                    <a:pt x="13" y="146"/>
                  </a:lnTo>
                  <a:lnTo>
                    <a:pt x="14" y="154"/>
                  </a:lnTo>
                  <a:lnTo>
                    <a:pt x="13" y="156"/>
                  </a:lnTo>
                  <a:lnTo>
                    <a:pt x="8" y="166"/>
                  </a:lnTo>
                  <a:lnTo>
                    <a:pt x="14" y="174"/>
                  </a:lnTo>
                  <a:lnTo>
                    <a:pt x="16" y="184"/>
                  </a:lnTo>
                  <a:lnTo>
                    <a:pt x="16" y="202"/>
                  </a:lnTo>
                  <a:lnTo>
                    <a:pt x="5" y="234"/>
                  </a:lnTo>
                  <a:lnTo>
                    <a:pt x="10" y="226"/>
                  </a:lnTo>
                  <a:lnTo>
                    <a:pt x="20" y="227"/>
                  </a:lnTo>
                  <a:lnTo>
                    <a:pt x="31" y="223"/>
                  </a:lnTo>
                  <a:lnTo>
                    <a:pt x="45" y="223"/>
                  </a:lnTo>
                  <a:lnTo>
                    <a:pt x="55" y="233"/>
                  </a:lnTo>
                  <a:lnTo>
                    <a:pt x="61" y="233"/>
                  </a:lnTo>
                  <a:lnTo>
                    <a:pt x="66" y="244"/>
                  </a:lnTo>
                  <a:lnTo>
                    <a:pt x="71" y="247"/>
                  </a:lnTo>
                  <a:lnTo>
                    <a:pt x="73" y="252"/>
                  </a:lnTo>
                  <a:lnTo>
                    <a:pt x="72" y="253"/>
                  </a:lnTo>
                  <a:lnTo>
                    <a:pt x="85" y="263"/>
                  </a:lnTo>
                  <a:lnTo>
                    <a:pt x="93" y="255"/>
                  </a:lnTo>
                  <a:lnTo>
                    <a:pt x="99" y="240"/>
                  </a:lnTo>
                  <a:lnTo>
                    <a:pt x="104" y="241"/>
                  </a:lnTo>
                  <a:lnTo>
                    <a:pt x="108" y="253"/>
                  </a:lnTo>
                  <a:lnTo>
                    <a:pt x="113" y="254"/>
                  </a:lnTo>
                  <a:lnTo>
                    <a:pt x="122" y="24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1"/>
            <p:cNvSpPr>
              <a:spLocks/>
            </p:cNvSpPr>
            <p:nvPr/>
          </p:nvSpPr>
          <p:spPr bwMode="auto">
            <a:xfrm>
              <a:off x="2348" y="1998"/>
              <a:ext cx="152" cy="140"/>
            </a:xfrm>
            <a:custGeom>
              <a:avLst/>
              <a:gdLst/>
              <a:ahLst/>
              <a:cxnLst>
                <a:cxn ang="0">
                  <a:pos x="149" y="35"/>
                </a:cxn>
                <a:cxn ang="0">
                  <a:pos x="136" y="35"/>
                </a:cxn>
                <a:cxn ang="0">
                  <a:pos x="121" y="35"/>
                </a:cxn>
                <a:cxn ang="0">
                  <a:pos x="108" y="35"/>
                </a:cxn>
                <a:cxn ang="0">
                  <a:pos x="93" y="35"/>
                </a:cxn>
                <a:cxn ang="0">
                  <a:pos x="93" y="51"/>
                </a:cxn>
                <a:cxn ang="0">
                  <a:pos x="92" y="70"/>
                </a:cxn>
                <a:cxn ang="0">
                  <a:pos x="92" y="88"/>
                </a:cxn>
                <a:cxn ang="0">
                  <a:pos x="75" y="93"/>
                </a:cxn>
                <a:cxn ang="0">
                  <a:pos x="70" y="100"/>
                </a:cxn>
                <a:cxn ang="0">
                  <a:pos x="71" y="113"/>
                </a:cxn>
                <a:cxn ang="0">
                  <a:pos x="72" y="131"/>
                </a:cxn>
                <a:cxn ang="0">
                  <a:pos x="55" y="131"/>
                </a:cxn>
                <a:cxn ang="0">
                  <a:pos x="39" y="131"/>
                </a:cxn>
                <a:cxn ang="0">
                  <a:pos x="22" y="131"/>
                </a:cxn>
                <a:cxn ang="0">
                  <a:pos x="6" y="131"/>
                </a:cxn>
                <a:cxn ang="0">
                  <a:pos x="0" y="139"/>
                </a:cxn>
                <a:cxn ang="0">
                  <a:pos x="2" y="124"/>
                </a:cxn>
                <a:cxn ang="0">
                  <a:pos x="6" y="114"/>
                </a:cxn>
                <a:cxn ang="0">
                  <a:pos x="9" y="112"/>
                </a:cxn>
                <a:cxn ang="0">
                  <a:pos x="16" y="98"/>
                </a:cxn>
                <a:cxn ang="0">
                  <a:pos x="16" y="94"/>
                </a:cxn>
                <a:cxn ang="0">
                  <a:pos x="25" y="78"/>
                </a:cxn>
                <a:cxn ang="0">
                  <a:pos x="42" y="56"/>
                </a:cxn>
                <a:cxn ang="0">
                  <a:pos x="48" y="34"/>
                </a:cxn>
                <a:cxn ang="0">
                  <a:pos x="53" y="27"/>
                </a:cxn>
                <a:cxn ang="0">
                  <a:pos x="64" y="20"/>
                </a:cxn>
                <a:cxn ang="0">
                  <a:pos x="68" y="12"/>
                </a:cxn>
                <a:cxn ang="0">
                  <a:pos x="74" y="0"/>
                </a:cxn>
                <a:cxn ang="0">
                  <a:pos x="93" y="0"/>
                </a:cxn>
                <a:cxn ang="0">
                  <a:pos x="113" y="0"/>
                </a:cxn>
                <a:cxn ang="0">
                  <a:pos x="131" y="0"/>
                </a:cxn>
                <a:cxn ang="0">
                  <a:pos x="151" y="0"/>
                </a:cxn>
                <a:cxn ang="0">
                  <a:pos x="151" y="9"/>
                </a:cxn>
                <a:cxn ang="0">
                  <a:pos x="149" y="35"/>
                </a:cxn>
              </a:cxnLst>
              <a:rect l="0" t="0" r="r" b="b"/>
              <a:pathLst>
                <a:path w="152" h="140">
                  <a:moveTo>
                    <a:pt x="149" y="35"/>
                  </a:moveTo>
                  <a:lnTo>
                    <a:pt x="136" y="35"/>
                  </a:lnTo>
                  <a:lnTo>
                    <a:pt x="121" y="35"/>
                  </a:lnTo>
                  <a:lnTo>
                    <a:pt x="108" y="35"/>
                  </a:lnTo>
                  <a:lnTo>
                    <a:pt x="93" y="35"/>
                  </a:lnTo>
                  <a:lnTo>
                    <a:pt x="93" y="51"/>
                  </a:lnTo>
                  <a:lnTo>
                    <a:pt x="92" y="70"/>
                  </a:lnTo>
                  <a:lnTo>
                    <a:pt x="92" y="88"/>
                  </a:lnTo>
                  <a:lnTo>
                    <a:pt x="75" y="93"/>
                  </a:lnTo>
                  <a:lnTo>
                    <a:pt x="70" y="100"/>
                  </a:lnTo>
                  <a:lnTo>
                    <a:pt x="71" y="113"/>
                  </a:lnTo>
                  <a:lnTo>
                    <a:pt x="72" y="131"/>
                  </a:lnTo>
                  <a:lnTo>
                    <a:pt x="55" y="131"/>
                  </a:lnTo>
                  <a:lnTo>
                    <a:pt x="39" y="131"/>
                  </a:lnTo>
                  <a:lnTo>
                    <a:pt x="22" y="131"/>
                  </a:lnTo>
                  <a:lnTo>
                    <a:pt x="6" y="131"/>
                  </a:lnTo>
                  <a:lnTo>
                    <a:pt x="0" y="139"/>
                  </a:lnTo>
                  <a:lnTo>
                    <a:pt x="2" y="124"/>
                  </a:lnTo>
                  <a:lnTo>
                    <a:pt x="6" y="114"/>
                  </a:lnTo>
                  <a:lnTo>
                    <a:pt x="9" y="11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25" y="78"/>
                  </a:lnTo>
                  <a:lnTo>
                    <a:pt x="42" y="56"/>
                  </a:lnTo>
                  <a:lnTo>
                    <a:pt x="48" y="34"/>
                  </a:lnTo>
                  <a:lnTo>
                    <a:pt x="53" y="27"/>
                  </a:lnTo>
                  <a:lnTo>
                    <a:pt x="64" y="20"/>
                  </a:lnTo>
                  <a:lnTo>
                    <a:pt x="68" y="12"/>
                  </a:lnTo>
                  <a:lnTo>
                    <a:pt x="74" y="0"/>
                  </a:lnTo>
                  <a:lnTo>
                    <a:pt x="93" y="0"/>
                  </a:lnTo>
                  <a:lnTo>
                    <a:pt x="113" y="0"/>
                  </a:lnTo>
                  <a:lnTo>
                    <a:pt x="131" y="0"/>
                  </a:lnTo>
                  <a:lnTo>
                    <a:pt x="151" y="0"/>
                  </a:lnTo>
                  <a:lnTo>
                    <a:pt x="151" y="9"/>
                  </a:lnTo>
                  <a:lnTo>
                    <a:pt x="149" y="3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12"/>
            <p:cNvSpPr>
              <a:spLocks/>
            </p:cNvSpPr>
            <p:nvPr/>
          </p:nvSpPr>
          <p:spPr bwMode="auto">
            <a:xfrm>
              <a:off x="2505" y="1798"/>
              <a:ext cx="369" cy="384"/>
            </a:xfrm>
            <a:custGeom>
              <a:avLst/>
              <a:gdLst/>
              <a:ahLst/>
              <a:cxnLst>
                <a:cxn ang="0">
                  <a:pos x="17" y="220"/>
                </a:cxn>
                <a:cxn ang="0">
                  <a:pos x="50" y="244"/>
                </a:cxn>
                <a:cxn ang="0">
                  <a:pos x="80" y="266"/>
                </a:cxn>
                <a:cxn ang="0">
                  <a:pos x="107" y="286"/>
                </a:cxn>
                <a:cxn ang="0">
                  <a:pos x="134" y="306"/>
                </a:cxn>
                <a:cxn ang="0">
                  <a:pos x="160" y="326"/>
                </a:cxn>
                <a:cxn ang="0">
                  <a:pos x="175" y="344"/>
                </a:cxn>
                <a:cxn ang="0">
                  <a:pos x="188" y="354"/>
                </a:cxn>
                <a:cxn ang="0">
                  <a:pos x="199" y="359"/>
                </a:cxn>
                <a:cxn ang="0">
                  <a:pos x="214" y="373"/>
                </a:cxn>
                <a:cxn ang="0">
                  <a:pos x="215" y="383"/>
                </a:cxn>
                <a:cxn ang="0">
                  <a:pos x="244" y="375"/>
                </a:cxn>
                <a:cxn ang="0">
                  <a:pos x="268" y="363"/>
                </a:cxn>
                <a:cxn ang="0">
                  <a:pos x="288" y="346"/>
                </a:cxn>
                <a:cxn ang="0">
                  <a:pos x="308" y="332"/>
                </a:cxn>
                <a:cxn ang="0">
                  <a:pos x="325" y="319"/>
                </a:cxn>
                <a:cxn ang="0">
                  <a:pos x="342" y="306"/>
                </a:cxn>
                <a:cxn ang="0">
                  <a:pos x="359" y="294"/>
                </a:cxn>
                <a:cxn ang="0">
                  <a:pos x="360" y="270"/>
                </a:cxn>
                <a:cxn ang="0">
                  <a:pos x="340" y="265"/>
                </a:cxn>
                <a:cxn ang="0">
                  <a:pos x="334" y="249"/>
                </a:cxn>
                <a:cxn ang="0">
                  <a:pos x="323" y="228"/>
                </a:cxn>
                <a:cxn ang="0">
                  <a:pos x="330" y="197"/>
                </a:cxn>
                <a:cxn ang="0">
                  <a:pos x="318" y="153"/>
                </a:cxn>
                <a:cxn ang="0">
                  <a:pos x="322" y="144"/>
                </a:cxn>
                <a:cxn ang="0">
                  <a:pos x="300" y="98"/>
                </a:cxn>
                <a:cxn ang="0">
                  <a:pos x="297" y="85"/>
                </a:cxn>
                <a:cxn ang="0">
                  <a:pos x="285" y="67"/>
                </a:cxn>
                <a:cxn ang="0">
                  <a:pos x="302" y="41"/>
                </a:cxn>
                <a:cxn ang="0">
                  <a:pos x="302" y="14"/>
                </a:cxn>
                <a:cxn ang="0">
                  <a:pos x="307" y="3"/>
                </a:cxn>
                <a:cxn ang="0">
                  <a:pos x="282" y="1"/>
                </a:cxn>
                <a:cxn ang="0">
                  <a:pos x="266" y="0"/>
                </a:cxn>
                <a:cxn ang="0">
                  <a:pos x="248" y="9"/>
                </a:cxn>
                <a:cxn ang="0">
                  <a:pos x="224" y="4"/>
                </a:cxn>
                <a:cxn ang="0">
                  <a:pos x="208" y="7"/>
                </a:cxn>
                <a:cxn ang="0">
                  <a:pos x="177" y="12"/>
                </a:cxn>
                <a:cxn ang="0">
                  <a:pos x="159" y="23"/>
                </a:cxn>
                <a:cxn ang="0">
                  <a:pos x="142" y="29"/>
                </a:cxn>
                <a:cxn ang="0">
                  <a:pos x="121" y="43"/>
                </a:cxn>
                <a:cxn ang="0">
                  <a:pos x="119" y="46"/>
                </a:cxn>
                <a:cxn ang="0">
                  <a:pos x="123" y="51"/>
                </a:cxn>
                <a:cxn ang="0">
                  <a:pos x="123" y="57"/>
                </a:cxn>
                <a:cxn ang="0">
                  <a:pos x="125" y="70"/>
                </a:cxn>
                <a:cxn ang="0">
                  <a:pos x="126" y="79"/>
                </a:cxn>
                <a:cxn ang="0">
                  <a:pos x="130" y="92"/>
                </a:cxn>
                <a:cxn ang="0">
                  <a:pos x="134" y="99"/>
                </a:cxn>
                <a:cxn ang="0">
                  <a:pos x="104" y="105"/>
                </a:cxn>
                <a:cxn ang="0">
                  <a:pos x="87" y="114"/>
                </a:cxn>
                <a:cxn ang="0">
                  <a:pos x="89" y="120"/>
                </a:cxn>
                <a:cxn ang="0">
                  <a:pos x="91" y="127"/>
                </a:cxn>
                <a:cxn ang="0">
                  <a:pos x="69" y="138"/>
                </a:cxn>
                <a:cxn ang="0">
                  <a:pos x="55" y="151"/>
                </a:cxn>
                <a:cxn ang="0">
                  <a:pos x="37" y="158"/>
                </a:cxn>
                <a:cxn ang="0">
                  <a:pos x="20" y="163"/>
                </a:cxn>
                <a:cxn ang="0">
                  <a:pos x="9" y="168"/>
                </a:cxn>
                <a:cxn ang="0">
                  <a:pos x="0" y="198"/>
                </a:cxn>
              </a:cxnLst>
              <a:rect l="0" t="0" r="r" b="b"/>
              <a:pathLst>
                <a:path w="369" h="384">
                  <a:moveTo>
                    <a:pt x="0" y="208"/>
                  </a:moveTo>
                  <a:lnTo>
                    <a:pt x="17" y="220"/>
                  </a:lnTo>
                  <a:lnTo>
                    <a:pt x="33" y="232"/>
                  </a:lnTo>
                  <a:lnTo>
                    <a:pt x="50" y="244"/>
                  </a:lnTo>
                  <a:lnTo>
                    <a:pt x="66" y="256"/>
                  </a:lnTo>
                  <a:lnTo>
                    <a:pt x="80" y="266"/>
                  </a:lnTo>
                  <a:lnTo>
                    <a:pt x="94" y="276"/>
                  </a:lnTo>
                  <a:lnTo>
                    <a:pt x="107" y="286"/>
                  </a:lnTo>
                  <a:lnTo>
                    <a:pt x="120" y="296"/>
                  </a:lnTo>
                  <a:lnTo>
                    <a:pt x="134" y="306"/>
                  </a:lnTo>
                  <a:lnTo>
                    <a:pt x="147" y="316"/>
                  </a:lnTo>
                  <a:lnTo>
                    <a:pt x="160" y="326"/>
                  </a:lnTo>
                  <a:lnTo>
                    <a:pt x="174" y="336"/>
                  </a:lnTo>
                  <a:lnTo>
                    <a:pt x="175" y="344"/>
                  </a:lnTo>
                  <a:lnTo>
                    <a:pt x="184" y="348"/>
                  </a:lnTo>
                  <a:lnTo>
                    <a:pt x="188" y="354"/>
                  </a:lnTo>
                  <a:lnTo>
                    <a:pt x="196" y="356"/>
                  </a:lnTo>
                  <a:lnTo>
                    <a:pt x="199" y="359"/>
                  </a:lnTo>
                  <a:lnTo>
                    <a:pt x="212" y="365"/>
                  </a:lnTo>
                  <a:lnTo>
                    <a:pt x="214" y="373"/>
                  </a:lnTo>
                  <a:lnTo>
                    <a:pt x="212" y="380"/>
                  </a:lnTo>
                  <a:lnTo>
                    <a:pt x="215" y="383"/>
                  </a:lnTo>
                  <a:lnTo>
                    <a:pt x="230" y="379"/>
                  </a:lnTo>
                  <a:lnTo>
                    <a:pt x="244" y="375"/>
                  </a:lnTo>
                  <a:lnTo>
                    <a:pt x="259" y="372"/>
                  </a:lnTo>
                  <a:lnTo>
                    <a:pt x="268" y="363"/>
                  </a:lnTo>
                  <a:lnTo>
                    <a:pt x="279" y="355"/>
                  </a:lnTo>
                  <a:lnTo>
                    <a:pt x="288" y="346"/>
                  </a:lnTo>
                  <a:lnTo>
                    <a:pt x="299" y="338"/>
                  </a:lnTo>
                  <a:lnTo>
                    <a:pt x="308" y="332"/>
                  </a:lnTo>
                  <a:lnTo>
                    <a:pt x="316" y="325"/>
                  </a:lnTo>
                  <a:lnTo>
                    <a:pt x="325" y="319"/>
                  </a:lnTo>
                  <a:lnTo>
                    <a:pt x="334" y="312"/>
                  </a:lnTo>
                  <a:lnTo>
                    <a:pt x="342" y="306"/>
                  </a:lnTo>
                  <a:lnTo>
                    <a:pt x="351" y="300"/>
                  </a:lnTo>
                  <a:lnTo>
                    <a:pt x="359" y="294"/>
                  </a:lnTo>
                  <a:lnTo>
                    <a:pt x="368" y="288"/>
                  </a:lnTo>
                  <a:lnTo>
                    <a:pt x="360" y="270"/>
                  </a:lnTo>
                  <a:lnTo>
                    <a:pt x="350" y="265"/>
                  </a:lnTo>
                  <a:lnTo>
                    <a:pt x="340" y="265"/>
                  </a:lnTo>
                  <a:lnTo>
                    <a:pt x="335" y="260"/>
                  </a:lnTo>
                  <a:lnTo>
                    <a:pt x="334" y="249"/>
                  </a:lnTo>
                  <a:lnTo>
                    <a:pt x="322" y="230"/>
                  </a:lnTo>
                  <a:lnTo>
                    <a:pt x="323" y="228"/>
                  </a:lnTo>
                  <a:lnTo>
                    <a:pt x="329" y="224"/>
                  </a:lnTo>
                  <a:lnTo>
                    <a:pt x="330" y="197"/>
                  </a:lnTo>
                  <a:lnTo>
                    <a:pt x="327" y="164"/>
                  </a:lnTo>
                  <a:lnTo>
                    <a:pt x="318" y="153"/>
                  </a:lnTo>
                  <a:lnTo>
                    <a:pt x="319" y="147"/>
                  </a:lnTo>
                  <a:lnTo>
                    <a:pt x="322" y="144"/>
                  </a:lnTo>
                  <a:lnTo>
                    <a:pt x="315" y="106"/>
                  </a:lnTo>
                  <a:lnTo>
                    <a:pt x="300" y="98"/>
                  </a:lnTo>
                  <a:lnTo>
                    <a:pt x="300" y="92"/>
                  </a:lnTo>
                  <a:lnTo>
                    <a:pt x="297" y="85"/>
                  </a:lnTo>
                  <a:lnTo>
                    <a:pt x="288" y="81"/>
                  </a:lnTo>
                  <a:lnTo>
                    <a:pt x="285" y="67"/>
                  </a:lnTo>
                  <a:lnTo>
                    <a:pt x="300" y="53"/>
                  </a:lnTo>
                  <a:lnTo>
                    <a:pt x="302" y="41"/>
                  </a:lnTo>
                  <a:lnTo>
                    <a:pt x="301" y="27"/>
                  </a:lnTo>
                  <a:lnTo>
                    <a:pt x="302" y="14"/>
                  </a:lnTo>
                  <a:lnTo>
                    <a:pt x="299" y="12"/>
                  </a:lnTo>
                  <a:lnTo>
                    <a:pt x="307" y="3"/>
                  </a:lnTo>
                  <a:lnTo>
                    <a:pt x="292" y="5"/>
                  </a:lnTo>
                  <a:lnTo>
                    <a:pt x="282" y="1"/>
                  </a:lnTo>
                  <a:lnTo>
                    <a:pt x="277" y="4"/>
                  </a:lnTo>
                  <a:lnTo>
                    <a:pt x="266" y="0"/>
                  </a:lnTo>
                  <a:lnTo>
                    <a:pt x="263" y="4"/>
                  </a:lnTo>
                  <a:lnTo>
                    <a:pt x="248" y="9"/>
                  </a:lnTo>
                  <a:lnTo>
                    <a:pt x="242" y="5"/>
                  </a:lnTo>
                  <a:lnTo>
                    <a:pt x="224" y="4"/>
                  </a:lnTo>
                  <a:lnTo>
                    <a:pt x="216" y="7"/>
                  </a:lnTo>
                  <a:lnTo>
                    <a:pt x="208" y="7"/>
                  </a:lnTo>
                  <a:lnTo>
                    <a:pt x="202" y="10"/>
                  </a:lnTo>
                  <a:lnTo>
                    <a:pt x="177" y="12"/>
                  </a:lnTo>
                  <a:lnTo>
                    <a:pt x="161" y="20"/>
                  </a:lnTo>
                  <a:lnTo>
                    <a:pt x="159" y="23"/>
                  </a:lnTo>
                  <a:lnTo>
                    <a:pt x="156" y="25"/>
                  </a:lnTo>
                  <a:lnTo>
                    <a:pt x="142" y="29"/>
                  </a:lnTo>
                  <a:lnTo>
                    <a:pt x="132" y="38"/>
                  </a:lnTo>
                  <a:lnTo>
                    <a:pt x="121" y="43"/>
                  </a:lnTo>
                  <a:lnTo>
                    <a:pt x="119" y="44"/>
                  </a:lnTo>
                  <a:lnTo>
                    <a:pt x="119" y="46"/>
                  </a:lnTo>
                  <a:lnTo>
                    <a:pt x="124" y="49"/>
                  </a:lnTo>
                  <a:lnTo>
                    <a:pt x="123" y="51"/>
                  </a:lnTo>
                  <a:lnTo>
                    <a:pt x="125" y="54"/>
                  </a:lnTo>
                  <a:lnTo>
                    <a:pt x="123" y="57"/>
                  </a:lnTo>
                  <a:lnTo>
                    <a:pt x="126" y="63"/>
                  </a:lnTo>
                  <a:lnTo>
                    <a:pt x="125" y="70"/>
                  </a:lnTo>
                  <a:lnTo>
                    <a:pt x="127" y="74"/>
                  </a:lnTo>
                  <a:lnTo>
                    <a:pt x="126" y="79"/>
                  </a:lnTo>
                  <a:lnTo>
                    <a:pt x="128" y="86"/>
                  </a:lnTo>
                  <a:lnTo>
                    <a:pt x="130" y="92"/>
                  </a:lnTo>
                  <a:lnTo>
                    <a:pt x="137" y="96"/>
                  </a:lnTo>
                  <a:lnTo>
                    <a:pt x="134" y="99"/>
                  </a:lnTo>
                  <a:lnTo>
                    <a:pt x="135" y="105"/>
                  </a:lnTo>
                  <a:lnTo>
                    <a:pt x="104" y="105"/>
                  </a:lnTo>
                  <a:lnTo>
                    <a:pt x="102" y="111"/>
                  </a:lnTo>
                  <a:lnTo>
                    <a:pt x="87" y="114"/>
                  </a:lnTo>
                  <a:lnTo>
                    <a:pt x="87" y="119"/>
                  </a:lnTo>
                  <a:lnTo>
                    <a:pt x="89" y="120"/>
                  </a:lnTo>
                  <a:lnTo>
                    <a:pt x="87" y="125"/>
                  </a:lnTo>
                  <a:lnTo>
                    <a:pt x="91" y="127"/>
                  </a:lnTo>
                  <a:lnTo>
                    <a:pt x="91" y="129"/>
                  </a:lnTo>
                  <a:lnTo>
                    <a:pt x="69" y="138"/>
                  </a:lnTo>
                  <a:lnTo>
                    <a:pt x="61" y="147"/>
                  </a:lnTo>
                  <a:lnTo>
                    <a:pt x="55" y="151"/>
                  </a:lnTo>
                  <a:lnTo>
                    <a:pt x="38" y="153"/>
                  </a:lnTo>
                  <a:lnTo>
                    <a:pt x="37" y="158"/>
                  </a:lnTo>
                  <a:lnTo>
                    <a:pt x="28" y="157"/>
                  </a:lnTo>
                  <a:lnTo>
                    <a:pt x="20" y="163"/>
                  </a:lnTo>
                  <a:lnTo>
                    <a:pt x="16" y="163"/>
                  </a:lnTo>
                  <a:lnTo>
                    <a:pt x="9" y="168"/>
                  </a:lnTo>
                  <a:lnTo>
                    <a:pt x="0" y="174"/>
                  </a:lnTo>
                  <a:lnTo>
                    <a:pt x="0" y="198"/>
                  </a:lnTo>
                  <a:lnTo>
                    <a:pt x="0" y="20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13"/>
            <p:cNvSpPr>
              <a:spLocks/>
            </p:cNvSpPr>
            <p:nvPr/>
          </p:nvSpPr>
          <p:spPr bwMode="auto">
            <a:xfrm>
              <a:off x="2435" y="2058"/>
              <a:ext cx="300" cy="313"/>
            </a:xfrm>
            <a:custGeom>
              <a:avLst/>
              <a:gdLst/>
              <a:ahLst/>
              <a:cxnLst>
                <a:cxn ang="0">
                  <a:pos x="59" y="198"/>
                </a:cxn>
                <a:cxn ang="0">
                  <a:pos x="101" y="200"/>
                </a:cxn>
                <a:cxn ang="0">
                  <a:pos x="126" y="183"/>
                </a:cxn>
                <a:cxn ang="0">
                  <a:pos x="116" y="158"/>
                </a:cxn>
                <a:cxn ang="0">
                  <a:pos x="113" y="113"/>
                </a:cxn>
                <a:cxn ang="0">
                  <a:pos x="108" y="68"/>
                </a:cxn>
                <a:cxn ang="0">
                  <a:pos x="105" y="23"/>
                </a:cxn>
                <a:cxn ang="0">
                  <a:pos x="119" y="0"/>
                </a:cxn>
                <a:cxn ang="0">
                  <a:pos x="148" y="10"/>
                </a:cxn>
                <a:cxn ang="0">
                  <a:pos x="175" y="30"/>
                </a:cxn>
                <a:cxn ang="0">
                  <a:pos x="202" y="50"/>
                </a:cxn>
                <a:cxn ang="0">
                  <a:pos x="228" y="70"/>
                </a:cxn>
                <a:cxn ang="0">
                  <a:pos x="243" y="88"/>
                </a:cxn>
                <a:cxn ang="0">
                  <a:pos x="256" y="98"/>
                </a:cxn>
                <a:cxn ang="0">
                  <a:pos x="267" y="103"/>
                </a:cxn>
                <a:cxn ang="0">
                  <a:pos x="282" y="116"/>
                </a:cxn>
                <a:cxn ang="0">
                  <a:pos x="283" y="127"/>
                </a:cxn>
                <a:cxn ang="0">
                  <a:pos x="298" y="139"/>
                </a:cxn>
                <a:cxn ang="0">
                  <a:pos x="298" y="172"/>
                </a:cxn>
                <a:cxn ang="0">
                  <a:pos x="293" y="191"/>
                </a:cxn>
                <a:cxn ang="0">
                  <a:pos x="266" y="203"/>
                </a:cxn>
                <a:cxn ang="0">
                  <a:pos x="237" y="211"/>
                </a:cxn>
                <a:cxn ang="0">
                  <a:pos x="208" y="213"/>
                </a:cxn>
                <a:cxn ang="0">
                  <a:pos x="152" y="248"/>
                </a:cxn>
                <a:cxn ang="0">
                  <a:pos x="131" y="283"/>
                </a:cxn>
                <a:cxn ang="0">
                  <a:pos x="127" y="308"/>
                </a:cxn>
                <a:cxn ang="0">
                  <a:pos x="120" y="305"/>
                </a:cxn>
                <a:cxn ang="0">
                  <a:pos x="112" y="309"/>
                </a:cxn>
                <a:cxn ang="0">
                  <a:pos x="107" y="300"/>
                </a:cxn>
                <a:cxn ang="0">
                  <a:pos x="103" y="302"/>
                </a:cxn>
                <a:cxn ang="0">
                  <a:pos x="100" y="307"/>
                </a:cxn>
                <a:cxn ang="0">
                  <a:pos x="93" y="312"/>
                </a:cxn>
                <a:cxn ang="0">
                  <a:pos x="87" y="309"/>
                </a:cxn>
                <a:cxn ang="0">
                  <a:pos x="76" y="310"/>
                </a:cxn>
                <a:cxn ang="0">
                  <a:pos x="69" y="293"/>
                </a:cxn>
                <a:cxn ang="0">
                  <a:pos x="63" y="296"/>
                </a:cxn>
                <a:cxn ang="0">
                  <a:pos x="68" y="288"/>
                </a:cxn>
                <a:cxn ang="0">
                  <a:pos x="64" y="283"/>
                </a:cxn>
                <a:cxn ang="0">
                  <a:pos x="61" y="280"/>
                </a:cxn>
                <a:cxn ang="0">
                  <a:pos x="60" y="270"/>
                </a:cxn>
                <a:cxn ang="0">
                  <a:pos x="56" y="262"/>
                </a:cxn>
                <a:cxn ang="0">
                  <a:pos x="50" y="266"/>
                </a:cxn>
                <a:cxn ang="0">
                  <a:pos x="44" y="272"/>
                </a:cxn>
                <a:cxn ang="0">
                  <a:pos x="27" y="274"/>
                </a:cxn>
                <a:cxn ang="0">
                  <a:pos x="16" y="271"/>
                </a:cxn>
                <a:cxn ang="0">
                  <a:pos x="12" y="270"/>
                </a:cxn>
                <a:cxn ang="0">
                  <a:pos x="15" y="251"/>
                </a:cxn>
                <a:cxn ang="0">
                  <a:pos x="6" y="244"/>
                </a:cxn>
                <a:cxn ang="0">
                  <a:pos x="4" y="232"/>
                </a:cxn>
                <a:cxn ang="0">
                  <a:pos x="0" y="222"/>
                </a:cxn>
                <a:cxn ang="0">
                  <a:pos x="8" y="207"/>
                </a:cxn>
                <a:cxn ang="0">
                  <a:pos x="19" y="193"/>
                </a:cxn>
                <a:cxn ang="0">
                  <a:pos x="29" y="206"/>
                </a:cxn>
              </a:cxnLst>
              <a:rect l="0" t="0" r="r" b="b"/>
              <a:pathLst>
                <a:path w="300" h="313">
                  <a:moveTo>
                    <a:pt x="37" y="198"/>
                  </a:moveTo>
                  <a:lnTo>
                    <a:pt x="59" y="198"/>
                  </a:lnTo>
                  <a:lnTo>
                    <a:pt x="80" y="199"/>
                  </a:lnTo>
                  <a:lnTo>
                    <a:pt x="101" y="200"/>
                  </a:lnTo>
                  <a:lnTo>
                    <a:pt x="121" y="200"/>
                  </a:lnTo>
                  <a:lnTo>
                    <a:pt x="126" y="183"/>
                  </a:lnTo>
                  <a:lnTo>
                    <a:pt x="119" y="180"/>
                  </a:lnTo>
                  <a:lnTo>
                    <a:pt x="116" y="158"/>
                  </a:lnTo>
                  <a:lnTo>
                    <a:pt x="114" y="135"/>
                  </a:lnTo>
                  <a:lnTo>
                    <a:pt x="113" y="113"/>
                  </a:lnTo>
                  <a:lnTo>
                    <a:pt x="111" y="90"/>
                  </a:lnTo>
                  <a:lnTo>
                    <a:pt x="108" y="68"/>
                  </a:lnTo>
                  <a:lnTo>
                    <a:pt x="107" y="45"/>
                  </a:lnTo>
                  <a:lnTo>
                    <a:pt x="105" y="23"/>
                  </a:lnTo>
                  <a:lnTo>
                    <a:pt x="103" y="0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48" y="10"/>
                  </a:lnTo>
                  <a:lnTo>
                    <a:pt x="162" y="20"/>
                  </a:lnTo>
                  <a:lnTo>
                    <a:pt x="175" y="30"/>
                  </a:lnTo>
                  <a:lnTo>
                    <a:pt x="188" y="40"/>
                  </a:lnTo>
                  <a:lnTo>
                    <a:pt x="202" y="50"/>
                  </a:lnTo>
                  <a:lnTo>
                    <a:pt x="215" y="60"/>
                  </a:lnTo>
                  <a:lnTo>
                    <a:pt x="228" y="70"/>
                  </a:lnTo>
                  <a:lnTo>
                    <a:pt x="242" y="80"/>
                  </a:lnTo>
                  <a:lnTo>
                    <a:pt x="243" y="88"/>
                  </a:lnTo>
                  <a:lnTo>
                    <a:pt x="251" y="92"/>
                  </a:lnTo>
                  <a:lnTo>
                    <a:pt x="256" y="98"/>
                  </a:lnTo>
                  <a:lnTo>
                    <a:pt x="263" y="100"/>
                  </a:lnTo>
                  <a:lnTo>
                    <a:pt x="267" y="103"/>
                  </a:lnTo>
                  <a:lnTo>
                    <a:pt x="280" y="108"/>
                  </a:lnTo>
                  <a:lnTo>
                    <a:pt x="282" y="116"/>
                  </a:lnTo>
                  <a:lnTo>
                    <a:pt x="280" y="123"/>
                  </a:lnTo>
                  <a:lnTo>
                    <a:pt x="283" y="127"/>
                  </a:lnTo>
                  <a:lnTo>
                    <a:pt x="297" y="122"/>
                  </a:lnTo>
                  <a:lnTo>
                    <a:pt x="298" y="139"/>
                  </a:lnTo>
                  <a:lnTo>
                    <a:pt x="298" y="155"/>
                  </a:lnTo>
                  <a:lnTo>
                    <a:pt x="298" y="172"/>
                  </a:lnTo>
                  <a:lnTo>
                    <a:pt x="299" y="188"/>
                  </a:lnTo>
                  <a:lnTo>
                    <a:pt x="293" y="191"/>
                  </a:lnTo>
                  <a:lnTo>
                    <a:pt x="286" y="203"/>
                  </a:lnTo>
                  <a:lnTo>
                    <a:pt x="266" y="203"/>
                  </a:lnTo>
                  <a:lnTo>
                    <a:pt x="246" y="203"/>
                  </a:lnTo>
                  <a:lnTo>
                    <a:pt x="237" y="211"/>
                  </a:lnTo>
                  <a:lnTo>
                    <a:pt x="225" y="211"/>
                  </a:lnTo>
                  <a:lnTo>
                    <a:pt x="208" y="213"/>
                  </a:lnTo>
                  <a:lnTo>
                    <a:pt x="178" y="240"/>
                  </a:lnTo>
                  <a:lnTo>
                    <a:pt x="152" y="248"/>
                  </a:lnTo>
                  <a:lnTo>
                    <a:pt x="145" y="267"/>
                  </a:lnTo>
                  <a:lnTo>
                    <a:pt x="131" y="283"/>
                  </a:lnTo>
                  <a:lnTo>
                    <a:pt x="127" y="294"/>
                  </a:lnTo>
                  <a:lnTo>
                    <a:pt x="127" y="308"/>
                  </a:lnTo>
                  <a:lnTo>
                    <a:pt x="123" y="309"/>
                  </a:lnTo>
                  <a:lnTo>
                    <a:pt x="120" y="305"/>
                  </a:lnTo>
                  <a:lnTo>
                    <a:pt x="116" y="305"/>
                  </a:lnTo>
                  <a:lnTo>
                    <a:pt x="112" y="309"/>
                  </a:lnTo>
                  <a:lnTo>
                    <a:pt x="109" y="309"/>
                  </a:lnTo>
                  <a:lnTo>
                    <a:pt x="107" y="300"/>
                  </a:lnTo>
                  <a:lnTo>
                    <a:pt x="105" y="300"/>
                  </a:lnTo>
                  <a:lnTo>
                    <a:pt x="103" y="302"/>
                  </a:lnTo>
                  <a:lnTo>
                    <a:pt x="101" y="301"/>
                  </a:lnTo>
                  <a:lnTo>
                    <a:pt x="100" y="307"/>
                  </a:lnTo>
                  <a:lnTo>
                    <a:pt x="94" y="308"/>
                  </a:lnTo>
                  <a:lnTo>
                    <a:pt x="93" y="312"/>
                  </a:lnTo>
                  <a:lnTo>
                    <a:pt x="89" y="309"/>
                  </a:lnTo>
                  <a:lnTo>
                    <a:pt x="87" y="309"/>
                  </a:lnTo>
                  <a:lnTo>
                    <a:pt x="84" y="305"/>
                  </a:lnTo>
                  <a:lnTo>
                    <a:pt x="76" y="310"/>
                  </a:lnTo>
                  <a:lnTo>
                    <a:pt x="70" y="303"/>
                  </a:lnTo>
                  <a:lnTo>
                    <a:pt x="69" y="293"/>
                  </a:lnTo>
                  <a:lnTo>
                    <a:pt x="66" y="293"/>
                  </a:lnTo>
                  <a:lnTo>
                    <a:pt x="63" y="296"/>
                  </a:lnTo>
                  <a:lnTo>
                    <a:pt x="63" y="292"/>
                  </a:lnTo>
                  <a:lnTo>
                    <a:pt x="68" y="288"/>
                  </a:lnTo>
                  <a:lnTo>
                    <a:pt x="68" y="286"/>
                  </a:lnTo>
                  <a:lnTo>
                    <a:pt x="64" y="283"/>
                  </a:lnTo>
                  <a:lnTo>
                    <a:pt x="62" y="280"/>
                  </a:lnTo>
                  <a:lnTo>
                    <a:pt x="61" y="280"/>
                  </a:lnTo>
                  <a:lnTo>
                    <a:pt x="61" y="273"/>
                  </a:lnTo>
                  <a:lnTo>
                    <a:pt x="60" y="270"/>
                  </a:lnTo>
                  <a:lnTo>
                    <a:pt x="57" y="268"/>
                  </a:lnTo>
                  <a:lnTo>
                    <a:pt x="56" y="262"/>
                  </a:lnTo>
                  <a:lnTo>
                    <a:pt x="51" y="262"/>
                  </a:lnTo>
                  <a:lnTo>
                    <a:pt x="50" y="266"/>
                  </a:lnTo>
                  <a:lnTo>
                    <a:pt x="45" y="268"/>
                  </a:lnTo>
                  <a:lnTo>
                    <a:pt x="44" y="272"/>
                  </a:lnTo>
                  <a:lnTo>
                    <a:pt x="34" y="268"/>
                  </a:lnTo>
                  <a:lnTo>
                    <a:pt x="27" y="274"/>
                  </a:lnTo>
                  <a:lnTo>
                    <a:pt x="23" y="268"/>
                  </a:lnTo>
                  <a:lnTo>
                    <a:pt x="16" y="271"/>
                  </a:lnTo>
                  <a:lnTo>
                    <a:pt x="14" y="271"/>
                  </a:lnTo>
                  <a:lnTo>
                    <a:pt x="12" y="270"/>
                  </a:lnTo>
                  <a:lnTo>
                    <a:pt x="15" y="263"/>
                  </a:lnTo>
                  <a:lnTo>
                    <a:pt x="15" y="251"/>
                  </a:lnTo>
                  <a:lnTo>
                    <a:pt x="10" y="244"/>
                  </a:lnTo>
                  <a:lnTo>
                    <a:pt x="6" y="244"/>
                  </a:lnTo>
                  <a:lnTo>
                    <a:pt x="3" y="237"/>
                  </a:lnTo>
                  <a:lnTo>
                    <a:pt x="4" y="232"/>
                  </a:lnTo>
                  <a:lnTo>
                    <a:pt x="3" y="225"/>
                  </a:lnTo>
                  <a:lnTo>
                    <a:pt x="0" y="222"/>
                  </a:lnTo>
                  <a:lnTo>
                    <a:pt x="0" y="215"/>
                  </a:lnTo>
                  <a:lnTo>
                    <a:pt x="8" y="207"/>
                  </a:lnTo>
                  <a:lnTo>
                    <a:pt x="14" y="192"/>
                  </a:lnTo>
                  <a:lnTo>
                    <a:pt x="19" y="193"/>
                  </a:lnTo>
                  <a:lnTo>
                    <a:pt x="23" y="205"/>
                  </a:lnTo>
                  <a:lnTo>
                    <a:pt x="29" y="206"/>
                  </a:lnTo>
                  <a:lnTo>
                    <a:pt x="37" y="19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14"/>
            <p:cNvSpPr>
              <a:spLocks/>
            </p:cNvSpPr>
            <p:nvPr/>
          </p:nvSpPr>
          <p:spPr bwMode="auto">
            <a:xfrm>
              <a:off x="2565" y="2272"/>
              <a:ext cx="137" cy="113"/>
            </a:xfrm>
            <a:custGeom>
              <a:avLst/>
              <a:gdLst/>
              <a:ahLst/>
              <a:cxnLst>
                <a:cxn ang="0">
                  <a:pos x="46" y="112"/>
                </a:cxn>
                <a:cxn ang="0">
                  <a:pos x="44" y="95"/>
                </a:cxn>
                <a:cxn ang="0">
                  <a:pos x="42" y="87"/>
                </a:cxn>
                <a:cxn ang="0">
                  <a:pos x="43" y="81"/>
                </a:cxn>
                <a:cxn ang="0">
                  <a:pos x="79" y="83"/>
                </a:cxn>
                <a:cxn ang="0">
                  <a:pos x="92" y="82"/>
                </a:cxn>
                <a:cxn ang="0">
                  <a:pos x="98" y="83"/>
                </a:cxn>
                <a:cxn ang="0">
                  <a:pos x="103" y="83"/>
                </a:cxn>
                <a:cxn ang="0">
                  <a:pos x="110" y="81"/>
                </a:cxn>
                <a:cxn ang="0">
                  <a:pos x="119" y="71"/>
                </a:cxn>
                <a:cxn ang="0">
                  <a:pos x="130" y="72"/>
                </a:cxn>
                <a:cxn ang="0">
                  <a:pos x="136" y="62"/>
                </a:cxn>
                <a:cxn ang="0">
                  <a:pos x="130" y="56"/>
                </a:cxn>
                <a:cxn ang="0">
                  <a:pos x="130" y="53"/>
                </a:cxn>
                <a:cxn ang="0">
                  <a:pos x="133" y="52"/>
                </a:cxn>
                <a:cxn ang="0">
                  <a:pos x="131" y="47"/>
                </a:cxn>
                <a:cxn ang="0">
                  <a:pos x="128" y="46"/>
                </a:cxn>
                <a:cxn ang="0">
                  <a:pos x="123" y="48"/>
                </a:cxn>
                <a:cxn ang="0">
                  <a:pos x="117" y="46"/>
                </a:cxn>
                <a:cxn ang="0">
                  <a:pos x="109" y="31"/>
                </a:cxn>
                <a:cxn ang="0">
                  <a:pos x="99" y="20"/>
                </a:cxn>
                <a:cxn ang="0">
                  <a:pos x="98" y="13"/>
                </a:cxn>
                <a:cxn ang="0">
                  <a:pos x="94" y="9"/>
                </a:cxn>
                <a:cxn ang="0">
                  <a:pos x="96" y="0"/>
                </a:cxn>
                <a:cxn ang="0">
                  <a:pos x="79" y="3"/>
                </a:cxn>
                <a:cxn ang="0">
                  <a:pos x="49" y="29"/>
                </a:cxn>
                <a:cxn ang="0">
                  <a:pos x="24" y="36"/>
                </a:cxn>
                <a:cxn ang="0">
                  <a:pos x="17" y="55"/>
                </a:cxn>
                <a:cxn ang="0">
                  <a:pos x="3" y="71"/>
                </a:cxn>
                <a:cxn ang="0">
                  <a:pos x="0" y="81"/>
                </a:cxn>
                <a:cxn ang="0">
                  <a:pos x="0" y="95"/>
                </a:cxn>
                <a:cxn ang="0">
                  <a:pos x="4" y="104"/>
                </a:cxn>
                <a:cxn ang="0">
                  <a:pos x="9" y="108"/>
                </a:cxn>
                <a:cxn ang="0">
                  <a:pos x="12" y="107"/>
                </a:cxn>
                <a:cxn ang="0">
                  <a:pos x="14" y="109"/>
                </a:cxn>
                <a:cxn ang="0">
                  <a:pos x="17" y="106"/>
                </a:cxn>
                <a:cxn ang="0">
                  <a:pos x="28" y="103"/>
                </a:cxn>
                <a:cxn ang="0">
                  <a:pos x="34" y="104"/>
                </a:cxn>
                <a:cxn ang="0">
                  <a:pos x="37" y="103"/>
                </a:cxn>
                <a:cxn ang="0">
                  <a:pos x="43" y="112"/>
                </a:cxn>
                <a:cxn ang="0">
                  <a:pos x="46" y="112"/>
                </a:cxn>
              </a:cxnLst>
              <a:rect l="0" t="0" r="r" b="b"/>
              <a:pathLst>
                <a:path w="137" h="113">
                  <a:moveTo>
                    <a:pt x="46" y="112"/>
                  </a:moveTo>
                  <a:lnTo>
                    <a:pt x="44" y="95"/>
                  </a:lnTo>
                  <a:lnTo>
                    <a:pt x="42" y="87"/>
                  </a:lnTo>
                  <a:lnTo>
                    <a:pt x="43" y="81"/>
                  </a:lnTo>
                  <a:lnTo>
                    <a:pt x="79" y="83"/>
                  </a:lnTo>
                  <a:lnTo>
                    <a:pt x="92" y="82"/>
                  </a:lnTo>
                  <a:lnTo>
                    <a:pt x="98" y="83"/>
                  </a:lnTo>
                  <a:lnTo>
                    <a:pt x="103" y="83"/>
                  </a:lnTo>
                  <a:lnTo>
                    <a:pt x="110" y="81"/>
                  </a:lnTo>
                  <a:lnTo>
                    <a:pt x="119" y="71"/>
                  </a:lnTo>
                  <a:lnTo>
                    <a:pt x="130" y="72"/>
                  </a:lnTo>
                  <a:lnTo>
                    <a:pt x="136" y="62"/>
                  </a:lnTo>
                  <a:lnTo>
                    <a:pt x="130" y="56"/>
                  </a:lnTo>
                  <a:lnTo>
                    <a:pt x="130" y="53"/>
                  </a:lnTo>
                  <a:lnTo>
                    <a:pt x="133" y="52"/>
                  </a:lnTo>
                  <a:lnTo>
                    <a:pt x="131" y="47"/>
                  </a:lnTo>
                  <a:lnTo>
                    <a:pt x="128" y="46"/>
                  </a:lnTo>
                  <a:lnTo>
                    <a:pt x="123" y="48"/>
                  </a:lnTo>
                  <a:lnTo>
                    <a:pt x="117" y="46"/>
                  </a:lnTo>
                  <a:lnTo>
                    <a:pt x="109" y="31"/>
                  </a:lnTo>
                  <a:lnTo>
                    <a:pt x="99" y="20"/>
                  </a:lnTo>
                  <a:lnTo>
                    <a:pt x="98" y="13"/>
                  </a:lnTo>
                  <a:lnTo>
                    <a:pt x="94" y="9"/>
                  </a:lnTo>
                  <a:lnTo>
                    <a:pt x="96" y="0"/>
                  </a:lnTo>
                  <a:lnTo>
                    <a:pt x="79" y="3"/>
                  </a:lnTo>
                  <a:lnTo>
                    <a:pt x="49" y="29"/>
                  </a:lnTo>
                  <a:lnTo>
                    <a:pt x="24" y="36"/>
                  </a:lnTo>
                  <a:lnTo>
                    <a:pt x="17" y="55"/>
                  </a:lnTo>
                  <a:lnTo>
                    <a:pt x="3" y="71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4" y="104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9"/>
                  </a:lnTo>
                  <a:lnTo>
                    <a:pt x="17" y="106"/>
                  </a:lnTo>
                  <a:lnTo>
                    <a:pt x="28" y="103"/>
                  </a:lnTo>
                  <a:lnTo>
                    <a:pt x="34" y="104"/>
                  </a:lnTo>
                  <a:lnTo>
                    <a:pt x="37" y="103"/>
                  </a:lnTo>
                  <a:lnTo>
                    <a:pt x="43" y="112"/>
                  </a:lnTo>
                  <a:lnTo>
                    <a:pt x="46" y="11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Freeform 415"/>
            <p:cNvSpPr>
              <a:spLocks/>
            </p:cNvSpPr>
            <p:nvPr/>
          </p:nvSpPr>
          <p:spPr bwMode="auto">
            <a:xfrm>
              <a:off x="3224" y="2507"/>
              <a:ext cx="97" cy="110"/>
            </a:xfrm>
            <a:custGeom>
              <a:avLst/>
              <a:gdLst/>
              <a:ahLst/>
              <a:cxnLst>
                <a:cxn ang="0">
                  <a:pos x="14" y="57"/>
                </a:cxn>
                <a:cxn ang="0">
                  <a:pos x="14" y="60"/>
                </a:cxn>
                <a:cxn ang="0">
                  <a:pos x="17" y="61"/>
                </a:cxn>
                <a:cxn ang="0">
                  <a:pos x="24" y="52"/>
                </a:cxn>
                <a:cxn ang="0">
                  <a:pos x="28" y="49"/>
                </a:cxn>
                <a:cxn ang="0">
                  <a:pos x="31" y="44"/>
                </a:cxn>
                <a:cxn ang="0">
                  <a:pos x="31" y="38"/>
                </a:cxn>
                <a:cxn ang="0">
                  <a:pos x="29" y="37"/>
                </a:cxn>
                <a:cxn ang="0">
                  <a:pos x="23" y="33"/>
                </a:cxn>
                <a:cxn ang="0">
                  <a:pos x="20" y="28"/>
                </a:cxn>
                <a:cxn ang="0">
                  <a:pos x="21" y="8"/>
                </a:cxn>
                <a:cxn ang="0">
                  <a:pos x="24" y="7"/>
                </a:cxn>
                <a:cxn ang="0">
                  <a:pos x="40" y="6"/>
                </a:cxn>
                <a:cxn ang="0">
                  <a:pos x="42" y="9"/>
                </a:cxn>
                <a:cxn ang="0">
                  <a:pos x="56" y="5"/>
                </a:cxn>
                <a:cxn ang="0">
                  <a:pos x="68" y="5"/>
                </a:cxn>
                <a:cxn ang="0">
                  <a:pos x="76" y="0"/>
                </a:cxn>
                <a:cxn ang="0">
                  <a:pos x="82" y="2"/>
                </a:cxn>
                <a:cxn ang="0">
                  <a:pos x="87" y="19"/>
                </a:cxn>
                <a:cxn ang="0">
                  <a:pos x="94" y="26"/>
                </a:cxn>
                <a:cxn ang="0">
                  <a:pos x="96" y="39"/>
                </a:cxn>
                <a:cxn ang="0">
                  <a:pos x="94" y="52"/>
                </a:cxn>
                <a:cxn ang="0">
                  <a:pos x="78" y="77"/>
                </a:cxn>
                <a:cxn ang="0">
                  <a:pos x="76" y="78"/>
                </a:cxn>
                <a:cxn ang="0">
                  <a:pos x="74" y="77"/>
                </a:cxn>
                <a:cxn ang="0">
                  <a:pos x="71" y="78"/>
                </a:cxn>
                <a:cxn ang="0">
                  <a:pos x="66" y="76"/>
                </a:cxn>
                <a:cxn ang="0">
                  <a:pos x="65" y="75"/>
                </a:cxn>
                <a:cxn ang="0">
                  <a:pos x="60" y="80"/>
                </a:cxn>
                <a:cxn ang="0">
                  <a:pos x="59" y="80"/>
                </a:cxn>
                <a:cxn ang="0">
                  <a:pos x="54" y="79"/>
                </a:cxn>
                <a:cxn ang="0">
                  <a:pos x="53" y="78"/>
                </a:cxn>
                <a:cxn ang="0">
                  <a:pos x="53" y="80"/>
                </a:cxn>
                <a:cxn ang="0">
                  <a:pos x="50" y="80"/>
                </a:cxn>
                <a:cxn ang="0">
                  <a:pos x="48" y="80"/>
                </a:cxn>
                <a:cxn ang="0">
                  <a:pos x="47" y="83"/>
                </a:cxn>
                <a:cxn ang="0">
                  <a:pos x="43" y="84"/>
                </a:cxn>
                <a:cxn ang="0">
                  <a:pos x="40" y="85"/>
                </a:cxn>
                <a:cxn ang="0">
                  <a:pos x="40" y="87"/>
                </a:cxn>
                <a:cxn ang="0">
                  <a:pos x="41" y="90"/>
                </a:cxn>
                <a:cxn ang="0">
                  <a:pos x="37" y="100"/>
                </a:cxn>
                <a:cxn ang="0">
                  <a:pos x="38" y="101"/>
                </a:cxn>
                <a:cxn ang="0">
                  <a:pos x="14" y="102"/>
                </a:cxn>
                <a:cxn ang="0">
                  <a:pos x="9" y="104"/>
                </a:cxn>
                <a:cxn ang="0">
                  <a:pos x="7" y="109"/>
                </a:cxn>
                <a:cxn ang="0">
                  <a:pos x="0" y="108"/>
                </a:cxn>
                <a:cxn ang="0">
                  <a:pos x="1" y="90"/>
                </a:cxn>
                <a:cxn ang="0">
                  <a:pos x="2" y="85"/>
                </a:cxn>
                <a:cxn ang="0">
                  <a:pos x="4" y="74"/>
                </a:cxn>
                <a:cxn ang="0">
                  <a:pos x="14" y="57"/>
                </a:cxn>
              </a:cxnLst>
              <a:rect l="0" t="0" r="r" b="b"/>
              <a:pathLst>
                <a:path w="97" h="110">
                  <a:moveTo>
                    <a:pt x="14" y="57"/>
                  </a:moveTo>
                  <a:lnTo>
                    <a:pt x="14" y="60"/>
                  </a:lnTo>
                  <a:lnTo>
                    <a:pt x="17" y="61"/>
                  </a:lnTo>
                  <a:lnTo>
                    <a:pt x="24" y="52"/>
                  </a:lnTo>
                  <a:lnTo>
                    <a:pt x="28" y="49"/>
                  </a:lnTo>
                  <a:lnTo>
                    <a:pt x="31" y="44"/>
                  </a:lnTo>
                  <a:lnTo>
                    <a:pt x="31" y="38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20" y="28"/>
                  </a:lnTo>
                  <a:lnTo>
                    <a:pt x="21" y="8"/>
                  </a:lnTo>
                  <a:lnTo>
                    <a:pt x="24" y="7"/>
                  </a:lnTo>
                  <a:lnTo>
                    <a:pt x="40" y="6"/>
                  </a:lnTo>
                  <a:lnTo>
                    <a:pt x="42" y="9"/>
                  </a:lnTo>
                  <a:lnTo>
                    <a:pt x="56" y="5"/>
                  </a:lnTo>
                  <a:lnTo>
                    <a:pt x="68" y="5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7" y="19"/>
                  </a:lnTo>
                  <a:lnTo>
                    <a:pt x="94" y="26"/>
                  </a:lnTo>
                  <a:lnTo>
                    <a:pt x="96" y="39"/>
                  </a:lnTo>
                  <a:lnTo>
                    <a:pt x="94" y="52"/>
                  </a:lnTo>
                  <a:lnTo>
                    <a:pt x="78" y="77"/>
                  </a:lnTo>
                  <a:lnTo>
                    <a:pt x="76" y="78"/>
                  </a:lnTo>
                  <a:lnTo>
                    <a:pt x="74" y="77"/>
                  </a:lnTo>
                  <a:lnTo>
                    <a:pt x="71" y="78"/>
                  </a:lnTo>
                  <a:lnTo>
                    <a:pt x="66" y="76"/>
                  </a:lnTo>
                  <a:lnTo>
                    <a:pt x="65" y="75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4" y="79"/>
                  </a:lnTo>
                  <a:lnTo>
                    <a:pt x="53" y="78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3"/>
                  </a:lnTo>
                  <a:lnTo>
                    <a:pt x="43" y="84"/>
                  </a:lnTo>
                  <a:lnTo>
                    <a:pt x="40" y="85"/>
                  </a:lnTo>
                  <a:lnTo>
                    <a:pt x="40" y="87"/>
                  </a:lnTo>
                  <a:lnTo>
                    <a:pt x="41" y="90"/>
                  </a:lnTo>
                  <a:lnTo>
                    <a:pt x="37" y="100"/>
                  </a:lnTo>
                  <a:lnTo>
                    <a:pt x="38" y="101"/>
                  </a:lnTo>
                  <a:lnTo>
                    <a:pt x="14" y="102"/>
                  </a:lnTo>
                  <a:lnTo>
                    <a:pt x="9" y="104"/>
                  </a:lnTo>
                  <a:lnTo>
                    <a:pt x="7" y="109"/>
                  </a:lnTo>
                  <a:lnTo>
                    <a:pt x="0" y="108"/>
                  </a:lnTo>
                  <a:lnTo>
                    <a:pt x="1" y="90"/>
                  </a:lnTo>
                  <a:lnTo>
                    <a:pt x="2" y="85"/>
                  </a:lnTo>
                  <a:lnTo>
                    <a:pt x="4" y="74"/>
                  </a:lnTo>
                  <a:lnTo>
                    <a:pt x="14" y="5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6" name="Freeform 416"/>
            <p:cNvSpPr>
              <a:spLocks/>
            </p:cNvSpPr>
            <p:nvPr/>
          </p:nvSpPr>
          <p:spPr bwMode="auto">
            <a:xfrm>
              <a:off x="3224" y="2507"/>
              <a:ext cx="102" cy="116"/>
            </a:xfrm>
            <a:custGeom>
              <a:avLst/>
              <a:gdLst/>
              <a:ahLst/>
              <a:cxnLst>
                <a:cxn ang="0">
                  <a:pos x="15" y="60"/>
                </a:cxn>
                <a:cxn ang="0">
                  <a:pos x="15" y="64"/>
                </a:cxn>
                <a:cxn ang="0">
                  <a:pos x="18" y="65"/>
                </a:cxn>
                <a:cxn ang="0">
                  <a:pos x="25" y="55"/>
                </a:cxn>
                <a:cxn ang="0">
                  <a:pos x="29" y="51"/>
                </a:cxn>
                <a:cxn ang="0">
                  <a:pos x="32" y="46"/>
                </a:cxn>
                <a:cxn ang="0">
                  <a:pos x="32" y="40"/>
                </a:cxn>
                <a:cxn ang="0">
                  <a:pos x="30" y="39"/>
                </a:cxn>
                <a:cxn ang="0">
                  <a:pos x="24" y="35"/>
                </a:cxn>
                <a:cxn ang="0">
                  <a:pos x="21" y="29"/>
                </a:cxn>
                <a:cxn ang="0">
                  <a:pos x="22" y="9"/>
                </a:cxn>
                <a:cxn ang="0">
                  <a:pos x="25" y="7"/>
                </a:cxn>
                <a:cxn ang="0">
                  <a:pos x="42" y="6"/>
                </a:cxn>
                <a:cxn ang="0">
                  <a:pos x="44" y="10"/>
                </a:cxn>
                <a:cxn ang="0">
                  <a:pos x="59" y="5"/>
                </a:cxn>
                <a:cxn ang="0">
                  <a:pos x="72" y="5"/>
                </a:cxn>
                <a:cxn ang="0">
                  <a:pos x="80" y="0"/>
                </a:cxn>
                <a:cxn ang="0">
                  <a:pos x="87" y="2"/>
                </a:cxn>
                <a:cxn ang="0">
                  <a:pos x="91" y="20"/>
                </a:cxn>
                <a:cxn ang="0">
                  <a:pos x="99" y="27"/>
                </a:cxn>
                <a:cxn ang="0">
                  <a:pos x="101" y="42"/>
                </a:cxn>
                <a:cxn ang="0">
                  <a:pos x="99" y="55"/>
                </a:cxn>
                <a:cxn ang="0">
                  <a:pos x="82" y="81"/>
                </a:cxn>
                <a:cxn ang="0">
                  <a:pos x="80" y="82"/>
                </a:cxn>
                <a:cxn ang="0">
                  <a:pos x="78" y="81"/>
                </a:cxn>
                <a:cxn ang="0">
                  <a:pos x="75" y="82"/>
                </a:cxn>
                <a:cxn ang="0">
                  <a:pos x="70" y="81"/>
                </a:cxn>
                <a:cxn ang="0">
                  <a:pos x="68" y="80"/>
                </a:cxn>
                <a:cxn ang="0">
                  <a:pos x="63" y="85"/>
                </a:cxn>
                <a:cxn ang="0">
                  <a:pos x="62" y="84"/>
                </a:cxn>
                <a:cxn ang="0">
                  <a:pos x="57" y="83"/>
                </a:cxn>
                <a:cxn ang="0">
                  <a:pos x="55" y="82"/>
                </a:cxn>
                <a:cxn ang="0">
                  <a:pos x="55" y="85"/>
                </a:cxn>
                <a:cxn ang="0">
                  <a:pos x="53" y="85"/>
                </a:cxn>
                <a:cxn ang="0">
                  <a:pos x="51" y="84"/>
                </a:cxn>
                <a:cxn ang="0">
                  <a:pos x="49" y="88"/>
                </a:cxn>
                <a:cxn ang="0">
                  <a:pos x="46" y="88"/>
                </a:cxn>
                <a:cxn ang="0">
                  <a:pos x="42" y="89"/>
                </a:cxn>
                <a:cxn ang="0">
                  <a:pos x="42" y="92"/>
                </a:cxn>
                <a:cxn ang="0">
                  <a:pos x="43" y="95"/>
                </a:cxn>
                <a:cxn ang="0">
                  <a:pos x="38" y="105"/>
                </a:cxn>
                <a:cxn ang="0">
                  <a:pos x="40" y="107"/>
                </a:cxn>
                <a:cxn ang="0">
                  <a:pos x="14" y="108"/>
                </a:cxn>
                <a:cxn ang="0">
                  <a:pos x="10" y="110"/>
                </a:cxn>
                <a:cxn ang="0">
                  <a:pos x="7" y="115"/>
                </a:cxn>
                <a:cxn ang="0">
                  <a:pos x="0" y="114"/>
                </a:cxn>
                <a:cxn ang="0">
                  <a:pos x="1" y="95"/>
                </a:cxn>
                <a:cxn ang="0">
                  <a:pos x="2" y="89"/>
                </a:cxn>
                <a:cxn ang="0">
                  <a:pos x="4" y="78"/>
                </a:cxn>
                <a:cxn ang="0">
                  <a:pos x="15" y="60"/>
                </a:cxn>
              </a:cxnLst>
              <a:rect l="0" t="0" r="r" b="b"/>
              <a:pathLst>
                <a:path w="102" h="116">
                  <a:moveTo>
                    <a:pt x="15" y="60"/>
                  </a:moveTo>
                  <a:lnTo>
                    <a:pt x="15" y="64"/>
                  </a:lnTo>
                  <a:lnTo>
                    <a:pt x="18" y="65"/>
                  </a:lnTo>
                  <a:lnTo>
                    <a:pt x="25" y="55"/>
                  </a:lnTo>
                  <a:lnTo>
                    <a:pt x="29" y="51"/>
                  </a:lnTo>
                  <a:lnTo>
                    <a:pt x="32" y="46"/>
                  </a:lnTo>
                  <a:lnTo>
                    <a:pt x="32" y="40"/>
                  </a:lnTo>
                  <a:lnTo>
                    <a:pt x="30" y="39"/>
                  </a:lnTo>
                  <a:lnTo>
                    <a:pt x="24" y="35"/>
                  </a:lnTo>
                  <a:lnTo>
                    <a:pt x="21" y="29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59" y="5"/>
                  </a:lnTo>
                  <a:lnTo>
                    <a:pt x="72" y="5"/>
                  </a:lnTo>
                  <a:lnTo>
                    <a:pt x="80" y="0"/>
                  </a:lnTo>
                  <a:lnTo>
                    <a:pt x="87" y="2"/>
                  </a:lnTo>
                  <a:lnTo>
                    <a:pt x="91" y="20"/>
                  </a:lnTo>
                  <a:lnTo>
                    <a:pt x="99" y="27"/>
                  </a:lnTo>
                  <a:lnTo>
                    <a:pt x="101" y="42"/>
                  </a:lnTo>
                  <a:lnTo>
                    <a:pt x="99" y="55"/>
                  </a:lnTo>
                  <a:lnTo>
                    <a:pt x="82" y="81"/>
                  </a:lnTo>
                  <a:lnTo>
                    <a:pt x="80" y="82"/>
                  </a:lnTo>
                  <a:lnTo>
                    <a:pt x="78" y="81"/>
                  </a:lnTo>
                  <a:lnTo>
                    <a:pt x="75" y="82"/>
                  </a:lnTo>
                  <a:lnTo>
                    <a:pt x="70" y="81"/>
                  </a:lnTo>
                  <a:lnTo>
                    <a:pt x="68" y="80"/>
                  </a:lnTo>
                  <a:lnTo>
                    <a:pt x="63" y="85"/>
                  </a:lnTo>
                  <a:lnTo>
                    <a:pt x="62" y="84"/>
                  </a:lnTo>
                  <a:lnTo>
                    <a:pt x="57" y="83"/>
                  </a:lnTo>
                  <a:lnTo>
                    <a:pt x="55" y="82"/>
                  </a:lnTo>
                  <a:lnTo>
                    <a:pt x="55" y="85"/>
                  </a:lnTo>
                  <a:lnTo>
                    <a:pt x="53" y="85"/>
                  </a:lnTo>
                  <a:lnTo>
                    <a:pt x="51" y="84"/>
                  </a:lnTo>
                  <a:lnTo>
                    <a:pt x="49" y="88"/>
                  </a:lnTo>
                  <a:lnTo>
                    <a:pt x="46" y="88"/>
                  </a:lnTo>
                  <a:lnTo>
                    <a:pt x="42" y="89"/>
                  </a:lnTo>
                  <a:lnTo>
                    <a:pt x="42" y="92"/>
                  </a:lnTo>
                  <a:lnTo>
                    <a:pt x="43" y="95"/>
                  </a:lnTo>
                  <a:lnTo>
                    <a:pt x="38" y="105"/>
                  </a:lnTo>
                  <a:lnTo>
                    <a:pt x="40" y="107"/>
                  </a:lnTo>
                  <a:lnTo>
                    <a:pt x="14" y="108"/>
                  </a:lnTo>
                  <a:lnTo>
                    <a:pt x="10" y="110"/>
                  </a:lnTo>
                  <a:lnTo>
                    <a:pt x="7" y="115"/>
                  </a:lnTo>
                  <a:lnTo>
                    <a:pt x="0" y="114"/>
                  </a:lnTo>
                  <a:lnTo>
                    <a:pt x="1" y="95"/>
                  </a:lnTo>
                  <a:lnTo>
                    <a:pt x="2" y="89"/>
                  </a:lnTo>
                  <a:lnTo>
                    <a:pt x="4" y="78"/>
                  </a:lnTo>
                  <a:lnTo>
                    <a:pt x="15" y="6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417"/>
            <p:cNvSpPr>
              <a:spLocks/>
            </p:cNvSpPr>
            <p:nvPr/>
          </p:nvSpPr>
          <p:spPr bwMode="auto">
            <a:xfrm>
              <a:off x="3073" y="2099"/>
              <a:ext cx="302" cy="413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38" y="135"/>
                </a:cxn>
                <a:cxn ang="0">
                  <a:pos x="19" y="156"/>
                </a:cxn>
                <a:cxn ang="0">
                  <a:pos x="7" y="182"/>
                </a:cxn>
                <a:cxn ang="0">
                  <a:pos x="3" y="195"/>
                </a:cxn>
                <a:cxn ang="0">
                  <a:pos x="0" y="214"/>
                </a:cxn>
                <a:cxn ang="0">
                  <a:pos x="9" y="217"/>
                </a:cxn>
                <a:cxn ang="0">
                  <a:pos x="19" y="250"/>
                </a:cxn>
                <a:cxn ang="0">
                  <a:pos x="16" y="255"/>
                </a:cxn>
                <a:cxn ang="0">
                  <a:pos x="33" y="281"/>
                </a:cxn>
                <a:cxn ang="0">
                  <a:pos x="36" y="304"/>
                </a:cxn>
                <a:cxn ang="0">
                  <a:pos x="45" y="311"/>
                </a:cxn>
                <a:cxn ang="0">
                  <a:pos x="62" y="318"/>
                </a:cxn>
                <a:cxn ang="0">
                  <a:pos x="84" y="343"/>
                </a:cxn>
                <a:cxn ang="0">
                  <a:pos x="103" y="367"/>
                </a:cxn>
                <a:cxn ang="0">
                  <a:pos x="118" y="393"/>
                </a:cxn>
                <a:cxn ang="0">
                  <a:pos x="130" y="393"/>
                </a:cxn>
                <a:cxn ang="0">
                  <a:pos x="147" y="390"/>
                </a:cxn>
                <a:cxn ang="0">
                  <a:pos x="171" y="411"/>
                </a:cxn>
                <a:cxn ang="0">
                  <a:pos x="190" y="409"/>
                </a:cxn>
                <a:cxn ang="0">
                  <a:pos x="206" y="408"/>
                </a:cxn>
                <a:cxn ang="0">
                  <a:pos x="227" y="402"/>
                </a:cxn>
                <a:cxn ang="0">
                  <a:pos x="262" y="391"/>
                </a:cxn>
                <a:cxn ang="0">
                  <a:pos x="249" y="370"/>
                </a:cxn>
                <a:cxn ang="0">
                  <a:pos x="230" y="340"/>
                </a:cxn>
                <a:cxn ang="0">
                  <a:pos x="208" y="321"/>
                </a:cxn>
                <a:cxn ang="0">
                  <a:pos x="212" y="311"/>
                </a:cxn>
                <a:cxn ang="0">
                  <a:pos x="229" y="306"/>
                </a:cxn>
                <a:cxn ang="0">
                  <a:pos x="231" y="267"/>
                </a:cxn>
                <a:cxn ang="0">
                  <a:pos x="242" y="256"/>
                </a:cxn>
                <a:cxn ang="0">
                  <a:pos x="256" y="222"/>
                </a:cxn>
                <a:cxn ang="0">
                  <a:pos x="269" y="192"/>
                </a:cxn>
                <a:cxn ang="0">
                  <a:pos x="267" y="173"/>
                </a:cxn>
                <a:cxn ang="0">
                  <a:pos x="280" y="127"/>
                </a:cxn>
                <a:cxn ang="0">
                  <a:pos x="298" y="115"/>
                </a:cxn>
                <a:cxn ang="0">
                  <a:pos x="299" y="102"/>
                </a:cxn>
                <a:cxn ang="0">
                  <a:pos x="291" y="95"/>
                </a:cxn>
                <a:cxn ang="0">
                  <a:pos x="279" y="88"/>
                </a:cxn>
                <a:cxn ang="0">
                  <a:pos x="274" y="42"/>
                </a:cxn>
                <a:cxn ang="0">
                  <a:pos x="266" y="23"/>
                </a:cxn>
                <a:cxn ang="0">
                  <a:pos x="246" y="6"/>
                </a:cxn>
                <a:cxn ang="0">
                  <a:pos x="235" y="7"/>
                </a:cxn>
                <a:cxn ang="0">
                  <a:pos x="226" y="16"/>
                </a:cxn>
                <a:cxn ang="0">
                  <a:pos x="215" y="27"/>
                </a:cxn>
                <a:cxn ang="0">
                  <a:pos x="200" y="24"/>
                </a:cxn>
                <a:cxn ang="0">
                  <a:pos x="168" y="23"/>
                </a:cxn>
                <a:cxn ang="0">
                  <a:pos x="167" y="18"/>
                </a:cxn>
                <a:cxn ang="0">
                  <a:pos x="150" y="23"/>
                </a:cxn>
                <a:cxn ang="0">
                  <a:pos x="122" y="23"/>
                </a:cxn>
                <a:cxn ang="0">
                  <a:pos x="94" y="23"/>
                </a:cxn>
                <a:cxn ang="0">
                  <a:pos x="66" y="23"/>
                </a:cxn>
                <a:cxn ang="0">
                  <a:pos x="52" y="43"/>
                </a:cxn>
                <a:cxn ang="0">
                  <a:pos x="36" y="64"/>
                </a:cxn>
              </a:cxnLst>
              <a:rect l="0" t="0" r="r" b="b"/>
              <a:pathLst>
                <a:path w="302" h="413">
                  <a:moveTo>
                    <a:pt x="36" y="76"/>
                  </a:moveTo>
                  <a:lnTo>
                    <a:pt x="36" y="95"/>
                  </a:lnTo>
                  <a:lnTo>
                    <a:pt x="36" y="115"/>
                  </a:lnTo>
                  <a:lnTo>
                    <a:pt x="38" y="135"/>
                  </a:lnTo>
                  <a:lnTo>
                    <a:pt x="38" y="155"/>
                  </a:lnTo>
                  <a:lnTo>
                    <a:pt x="19" y="156"/>
                  </a:lnTo>
                  <a:lnTo>
                    <a:pt x="16" y="168"/>
                  </a:lnTo>
                  <a:lnTo>
                    <a:pt x="7" y="182"/>
                  </a:lnTo>
                  <a:lnTo>
                    <a:pt x="8" y="191"/>
                  </a:lnTo>
                  <a:lnTo>
                    <a:pt x="3" y="195"/>
                  </a:lnTo>
                  <a:lnTo>
                    <a:pt x="3" y="204"/>
                  </a:lnTo>
                  <a:lnTo>
                    <a:pt x="0" y="214"/>
                  </a:lnTo>
                  <a:lnTo>
                    <a:pt x="0" y="219"/>
                  </a:lnTo>
                  <a:lnTo>
                    <a:pt x="9" y="217"/>
                  </a:lnTo>
                  <a:lnTo>
                    <a:pt x="10" y="230"/>
                  </a:lnTo>
                  <a:lnTo>
                    <a:pt x="19" y="250"/>
                  </a:lnTo>
                  <a:lnTo>
                    <a:pt x="19" y="252"/>
                  </a:lnTo>
                  <a:lnTo>
                    <a:pt x="16" y="255"/>
                  </a:lnTo>
                  <a:lnTo>
                    <a:pt x="31" y="275"/>
                  </a:lnTo>
                  <a:lnTo>
                    <a:pt x="33" y="281"/>
                  </a:lnTo>
                  <a:lnTo>
                    <a:pt x="32" y="299"/>
                  </a:lnTo>
                  <a:lnTo>
                    <a:pt x="36" y="304"/>
                  </a:lnTo>
                  <a:lnTo>
                    <a:pt x="43" y="305"/>
                  </a:lnTo>
                  <a:lnTo>
                    <a:pt x="45" y="311"/>
                  </a:lnTo>
                  <a:lnTo>
                    <a:pt x="56" y="313"/>
                  </a:lnTo>
                  <a:lnTo>
                    <a:pt x="62" y="318"/>
                  </a:lnTo>
                  <a:lnTo>
                    <a:pt x="65" y="327"/>
                  </a:lnTo>
                  <a:lnTo>
                    <a:pt x="84" y="343"/>
                  </a:lnTo>
                  <a:lnTo>
                    <a:pt x="90" y="360"/>
                  </a:lnTo>
                  <a:lnTo>
                    <a:pt x="103" y="367"/>
                  </a:lnTo>
                  <a:lnTo>
                    <a:pt x="108" y="378"/>
                  </a:lnTo>
                  <a:lnTo>
                    <a:pt x="118" y="393"/>
                  </a:lnTo>
                  <a:lnTo>
                    <a:pt x="126" y="396"/>
                  </a:lnTo>
                  <a:lnTo>
                    <a:pt x="130" y="393"/>
                  </a:lnTo>
                  <a:lnTo>
                    <a:pt x="143" y="394"/>
                  </a:lnTo>
                  <a:lnTo>
                    <a:pt x="147" y="390"/>
                  </a:lnTo>
                  <a:lnTo>
                    <a:pt x="169" y="411"/>
                  </a:lnTo>
                  <a:lnTo>
                    <a:pt x="171" y="411"/>
                  </a:lnTo>
                  <a:lnTo>
                    <a:pt x="173" y="409"/>
                  </a:lnTo>
                  <a:lnTo>
                    <a:pt x="190" y="409"/>
                  </a:lnTo>
                  <a:lnTo>
                    <a:pt x="192" y="412"/>
                  </a:lnTo>
                  <a:lnTo>
                    <a:pt x="206" y="408"/>
                  </a:lnTo>
                  <a:lnTo>
                    <a:pt x="219" y="408"/>
                  </a:lnTo>
                  <a:lnTo>
                    <a:pt x="227" y="402"/>
                  </a:lnTo>
                  <a:lnTo>
                    <a:pt x="236" y="391"/>
                  </a:lnTo>
                  <a:lnTo>
                    <a:pt x="262" y="391"/>
                  </a:lnTo>
                  <a:lnTo>
                    <a:pt x="262" y="376"/>
                  </a:lnTo>
                  <a:lnTo>
                    <a:pt x="249" y="370"/>
                  </a:lnTo>
                  <a:lnTo>
                    <a:pt x="240" y="347"/>
                  </a:lnTo>
                  <a:lnTo>
                    <a:pt x="230" y="340"/>
                  </a:lnTo>
                  <a:lnTo>
                    <a:pt x="224" y="328"/>
                  </a:lnTo>
                  <a:lnTo>
                    <a:pt x="208" y="321"/>
                  </a:lnTo>
                  <a:lnTo>
                    <a:pt x="212" y="317"/>
                  </a:lnTo>
                  <a:lnTo>
                    <a:pt x="212" y="311"/>
                  </a:lnTo>
                  <a:lnTo>
                    <a:pt x="222" y="311"/>
                  </a:lnTo>
                  <a:lnTo>
                    <a:pt x="229" y="306"/>
                  </a:lnTo>
                  <a:lnTo>
                    <a:pt x="230" y="266"/>
                  </a:lnTo>
                  <a:lnTo>
                    <a:pt x="231" y="267"/>
                  </a:lnTo>
                  <a:lnTo>
                    <a:pt x="233" y="259"/>
                  </a:lnTo>
                  <a:lnTo>
                    <a:pt x="242" y="256"/>
                  </a:lnTo>
                  <a:lnTo>
                    <a:pt x="244" y="241"/>
                  </a:lnTo>
                  <a:lnTo>
                    <a:pt x="256" y="222"/>
                  </a:lnTo>
                  <a:lnTo>
                    <a:pt x="264" y="215"/>
                  </a:lnTo>
                  <a:lnTo>
                    <a:pt x="269" y="192"/>
                  </a:lnTo>
                  <a:lnTo>
                    <a:pt x="269" y="186"/>
                  </a:lnTo>
                  <a:lnTo>
                    <a:pt x="267" y="173"/>
                  </a:lnTo>
                  <a:lnTo>
                    <a:pt x="276" y="127"/>
                  </a:lnTo>
                  <a:lnTo>
                    <a:pt x="280" y="127"/>
                  </a:lnTo>
                  <a:lnTo>
                    <a:pt x="285" y="121"/>
                  </a:lnTo>
                  <a:lnTo>
                    <a:pt x="298" y="115"/>
                  </a:lnTo>
                  <a:lnTo>
                    <a:pt x="301" y="106"/>
                  </a:lnTo>
                  <a:lnTo>
                    <a:pt x="299" y="102"/>
                  </a:lnTo>
                  <a:lnTo>
                    <a:pt x="295" y="102"/>
                  </a:lnTo>
                  <a:lnTo>
                    <a:pt x="291" y="95"/>
                  </a:lnTo>
                  <a:lnTo>
                    <a:pt x="284" y="93"/>
                  </a:lnTo>
                  <a:lnTo>
                    <a:pt x="279" y="88"/>
                  </a:lnTo>
                  <a:lnTo>
                    <a:pt x="275" y="68"/>
                  </a:lnTo>
                  <a:lnTo>
                    <a:pt x="274" y="42"/>
                  </a:lnTo>
                  <a:lnTo>
                    <a:pt x="268" y="33"/>
                  </a:lnTo>
                  <a:lnTo>
                    <a:pt x="266" y="23"/>
                  </a:lnTo>
                  <a:lnTo>
                    <a:pt x="255" y="10"/>
                  </a:lnTo>
                  <a:lnTo>
                    <a:pt x="246" y="6"/>
                  </a:lnTo>
                  <a:lnTo>
                    <a:pt x="242" y="0"/>
                  </a:lnTo>
                  <a:lnTo>
                    <a:pt x="235" y="7"/>
                  </a:lnTo>
                  <a:lnTo>
                    <a:pt x="231" y="5"/>
                  </a:lnTo>
                  <a:lnTo>
                    <a:pt x="226" y="16"/>
                  </a:lnTo>
                  <a:lnTo>
                    <a:pt x="217" y="18"/>
                  </a:lnTo>
                  <a:lnTo>
                    <a:pt x="215" y="27"/>
                  </a:lnTo>
                  <a:lnTo>
                    <a:pt x="206" y="28"/>
                  </a:lnTo>
                  <a:lnTo>
                    <a:pt x="200" y="24"/>
                  </a:lnTo>
                  <a:lnTo>
                    <a:pt x="184" y="23"/>
                  </a:lnTo>
                  <a:lnTo>
                    <a:pt x="168" y="23"/>
                  </a:lnTo>
                  <a:lnTo>
                    <a:pt x="169" y="19"/>
                  </a:lnTo>
                  <a:lnTo>
                    <a:pt x="167" y="18"/>
                  </a:lnTo>
                  <a:lnTo>
                    <a:pt x="164" y="23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22" y="23"/>
                  </a:lnTo>
                  <a:lnTo>
                    <a:pt x="108" y="23"/>
                  </a:lnTo>
                  <a:lnTo>
                    <a:pt x="94" y="23"/>
                  </a:lnTo>
                  <a:lnTo>
                    <a:pt x="80" y="23"/>
                  </a:lnTo>
                  <a:lnTo>
                    <a:pt x="66" y="23"/>
                  </a:lnTo>
                  <a:lnTo>
                    <a:pt x="52" y="23"/>
                  </a:lnTo>
                  <a:lnTo>
                    <a:pt x="52" y="43"/>
                  </a:lnTo>
                  <a:lnTo>
                    <a:pt x="53" y="64"/>
                  </a:lnTo>
                  <a:lnTo>
                    <a:pt x="36" y="64"/>
                  </a:lnTo>
                  <a:lnTo>
                    <a:pt x="36" y="7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418"/>
            <p:cNvSpPr>
              <a:spLocks/>
            </p:cNvSpPr>
            <p:nvPr/>
          </p:nvSpPr>
          <p:spPr bwMode="auto">
            <a:xfrm>
              <a:off x="3438" y="2339"/>
              <a:ext cx="185" cy="285"/>
            </a:xfrm>
            <a:custGeom>
              <a:avLst/>
              <a:gdLst/>
              <a:ahLst/>
              <a:cxnLst>
                <a:cxn ang="0">
                  <a:pos x="110" y="102"/>
                </a:cxn>
                <a:cxn ang="0">
                  <a:pos x="86" y="130"/>
                </a:cxn>
                <a:cxn ang="0">
                  <a:pos x="51" y="146"/>
                </a:cxn>
                <a:cxn ang="0">
                  <a:pos x="33" y="159"/>
                </a:cxn>
                <a:cxn ang="0">
                  <a:pos x="21" y="163"/>
                </a:cxn>
                <a:cxn ang="0">
                  <a:pos x="9" y="182"/>
                </a:cxn>
                <a:cxn ang="0">
                  <a:pos x="0" y="210"/>
                </a:cxn>
                <a:cxn ang="0">
                  <a:pos x="0" y="249"/>
                </a:cxn>
                <a:cxn ang="0">
                  <a:pos x="10" y="284"/>
                </a:cxn>
                <a:cxn ang="0">
                  <a:pos x="29" y="254"/>
                </a:cxn>
                <a:cxn ang="0">
                  <a:pos x="47" y="239"/>
                </a:cxn>
                <a:cxn ang="0">
                  <a:pos x="88" y="204"/>
                </a:cxn>
                <a:cxn ang="0">
                  <a:pos x="121" y="166"/>
                </a:cxn>
                <a:cxn ang="0">
                  <a:pos x="143" y="132"/>
                </a:cxn>
                <a:cxn ang="0">
                  <a:pos x="158" y="91"/>
                </a:cxn>
                <a:cxn ang="0">
                  <a:pos x="163" y="78"/>
                </a:cxn>
                <a:cxn ang="0">
                  <a:pos x="176" y="36"/>
                </a:cxn>
                <a:cxn ang="0">
                  <a:pos x="181" y="31"/>
                </a:cxn>
                <a:cxn ang="0">
                  <a:pos x="181" y="29"/>
                </a:cxn>
                <a:cxn ang="0">
                  <a:pos x="178" y="13"/>
                </a:cxn>
                <a:cxn ang="0">
                  <a:pos x="170" y="0"/>
                </a:cxn>
                <a:cxn ang="0">
                  <a:pos x="145" y="11"/>
                </a:cxn>
                <a:cxn ang="0">
                  <a:pos x="133" y="13"/>
                </a:cxn>
                <a:cxn ang="0">
                  <a:pos x="110" y="17"/>
                </a:cxn>
                <a:cxn ang="0">
                  <a:pos x="82" y="23"/>
                </a:cxn>
                <a:cxn ang="0">
                  <a:pos x="58" y="32"/>
                </a:cxn>
                <a:cxn ang="0">
                  <a:pos x="37" y="10"/>
                </a:cxn>
                <a:cxn ang="0">
                  <a:pos x="29" y="25"/>
                </a:cxn>
                <a:cxn ang="0">
                  <a:pos x="44" y="50"/>
                </a:cxn>
                <a:cxn ang="0">
                  <a:pos x="67" y="65"/>
                </a:cxn>
                <a:cxn ang="0">
                  <a:pos x="94" y="76"/>
                </a:cxn>
                <a:cxn ang="0">
                  <a:pos x="126" y="81"/>
                </a:cxn>
              </a:cxnLst>
              <a:rect l="0" t="0" r="r" b="b"/>
              <a:pathLst>
                <a:path w="185" h="285">
                  <a:moveTo>
                    <a:pt x="122" y="87"/>
                  </a:moveTo>
                  <a:lnTo>
                    <a:pt x="110" y="102"/>
                  </a:lnTo>
                  <a:lnTo>
                    <a:pt x="98" y="116"/>
                  </a:lnTo>
                  <a:lnTo>
                    <a:pt x="86" y="130"/>
                  </a:lnTo>
                  <a:lnTo>
                    <a:pt x="74" y="145"/>
                  </a:lnTo>
                  <a:lnTo>
                    <a:pt x="51" y="146"/>
                  </a:lnTo>
                  <a:lnTo>
                    <a:pt x="42" y="150"/>
                  </a:lnTo>
                  <a:lnTo>
                    <a:pt x="33" y="159"/>
                  </a:lnTo>
                  <a:lnTo>
                    <a:pt x="22" y="162"/>
                  </a:lnTo>
                  <a:lnTo>
                    <a:pt x="21" y="163"/>
                  </a:lnTo>
                  <a:lnTo>
                    <a:pt x="16" y="168"/>
                  </a:lnTo>
                  <a:lnTo>
                    <a:pt x="9" y="182"/>
                  </a:lnTo>
                  <a:lnTo>
                    <a:pt x="0" y="191"/>
                  </a:lnTo>
                  <a:lnTo>
                    <a:pt x="0" y="210"/>
                  </a:lnTo>
                  <a:lnTo>
                    <a:pt x="0" y="230"/>
                  </a:lnTo>
                  <a:lnTo>
                    <a:pt x="0" y="249"/>
                  </a:lnTo>
                  <a:lnTo>
                    <a:pt x="0" y="268"/>
                  </a:lnTo>
                  <a:lnTo>
                    <a:pt x="10" y="284"/>
                  </a:lnTo>
                  <a:lnTo>
                    <a:pt x="27" y="261"/>
                  </a:lnTo>
                  <a:lnTo>
                    <a:pt x="29" y="254"/>
                  </a:lnTo>
                  <a:lnTo>
                    <a:pt x="35" y="253"/>
                  </a:lnTo>
                  <a:lnTo>
                    <a:pt x="47" y="239"/>
                  </a:lnTo>
                  <a:lnTo>
                    <a:pt x="72" y="213"/>
                  </a:lnTo>
                  <a:lnTo>
                    <a:pt x="88" y="204"/>
                  </a:lnTo>
                  <a:lnTo>
                    <a:pt x="99" y="189"/>
                  </a:lnTo>
                  <a:lnTo>
                    <a:pt x="121" y="166"/>
                  </a:lnTo>
                  <a:lnTo>
                    <a:pt x="131" y="145"/>
                  </a:lnTo>
                  <a:lnTo>
                    <a:pt x="143" y="132"/>
                  </a:lnTo>
                  <a:lnTo>
                    <a:pt x="148" y="114"/>
                  </a:lnTo>
                  <a:lnTo>
                    <a:pt x="158" y="91"/>
                  </a:lnTo>
                  <a:lnTo>
                    <a:pt x="159" y="84"/>
                  </a:lnTo>
                  <a:lnTo>
                    <a:pt x="163" y="78"/>
                  </a:lnTo>
                  <a:lnTo>
                    <a:pt x="174" y="60"/>
                  </a:lnTo>
                  <a:lnTo>
                    <a:pt x="176" y="36"/>
                  </a:lnTo>
                  <a:lnTo>
                    <a:pt x="184" y="34"/>
                  </a:lnTo>
                  <a:lnTo>
                    <a:pt x="181" y="31"/>
                  </a:lnTo>
                  <a:lnTo>
                    <a:pt x="178" y="32"/>
                  </a:lnTo>
                  <a:lnTo>
                    <a:pt x="181" y="29"/>
                  </a:lnTo>
                  <a:lnTo>
                    <a:pt x="181" y="18"/>
                  </a:lnTo>
                  <a:lnTo>
                    <a:pt x="178" y="13"/>
                  </a:lnTo>
                  <a:lnTo>
                    <a:pt x="181" y="3"/>
                  </a:lnTo>
                  <a:lnTo>
                    <a:pt x="170" y="0"/>
                  </a:lnTo>
                  <a:lnTo>
                    <a:pt x="161" y="8"/>
                  </a:lnTo>
                  <a:lnTo>
                    <a:pt x="145" y="11"/>
                  </a:lnTo>
                  <a:lnTo>
                    <a:pt x="139" y="14"/>
                  </a:lnTo>
                  <a:lnTo>
                    <a:pt x="133" y="13"/>
                  </a:lnTo>
                  <a:lnTo>
                    <a:pt x="127" y="17"/>
                  </a:lnTo>
                  <a:lnTo>
                    <a:pt x="110" y="17"/>
                  </a:lnTo>
                  <a:lnTo>
                    <a:pt x="97" y="26"/>
                  </a:lnTo>
                  <a:lnTo>
                    <a:pt x="82" y="23"/>
                  </a:lnTo>
                  <a:lnTo>
                    <a:pt x="68" y="32"/>
                  </a:lnTo>
                  <a:lnTo>
                    <a:pt x="58" y="32"/>
                  </a:lnTo>
                  <a:lnTo>
                    <a:pt x="52" y="29"/>
                  </a:lnTo>
                  <a:lnTo>
                    <a:pt x="37" y="10"/>
                  </a:lnTo>
                  <a:lnTo>
                    <a:pt x="31" y="21"/>
                  </a:lnTo>
                  <a:lnTo>
                    <a:pt x="29" y="25"/>
                  </a:lnTo>
                  <a:lnTo>
                    <a:pt x="31" y="34"/>
                  </a:lnTo>
                  <a:lnTo>
                    <a:pt x="44" y="50"/>
                  </a:lnTo>
                  <a:lnTo>
                    <a:pt x="52" y="60"/>
                  </a:lnTo>
                  <a:lnTo>
                    <a:pt x="67" y="65"/>
                  </a:lnTo>
                  <a:lnTo>
                    <a:pt x="80" y="70"/>
                  </a:lnTo>
                  <a:lnTo>
                    <a:pt x="94" y="76"/>
                  </a:lnTo>
                  <a:lnTo>
                    <a:pt x="109" y="82"/>
                  </a:lnTo>
                  <a:lnTo>
                    <a:pt x="126" y="81"/>
                  </a:lnTo>
                  <a:lnTo>
                    <a:pt x="122" y="8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419"/>
            <p:cNvSpPr>
              <a:spLocks/>
            </p:cNvSpPr>
            <p:nvPr/>
          </p:nvSpPr>
          <p:spPr bwMode="auto">
            <a:xfrm>
              <a:off x="3438" y="2339"/>
              <a:ext cx="191" cy="289"/>
            </a:xfrm>
            <a:custGeom>
              <a:avLst/>
              <a:gdLst/>
              <a:ahLst/>
              <a:cxnLst>
                <a:cxn ang="0">
                  <a:pos x="114" y="103"/>
                </a:cxn>
                <a:cxn ang="0">
                  <a:pos x="88" y="132"/>
                </a:cxn>
                <a:cxn ang="0">
                  <a:pos x="53" y="148"/>
                </a:cxn>
                <a:cxn ang="0">
                  <a:pos x="34" y="161"/>
                </a:cxn>
                <a:cxn ang="0">
                  <a:pos x="22" y="166"/>
                </a:cxn>
                <a:cxn ang="0">
                  <a:pos x="9" y="185"/>
                </a:cxn>
                <a:cxn ang="0">
                  <a:pos x="0" y="213"/>
                </a:cxn>
                <a:cxn ang="0">
                  <a:pos x="0" y="253"/>
                </a:cxn>
                <a:cxn ang="0">
                  <a:pos x="11" y="288"/>
                </a:cxn>
                <a:cxn ang="0">
                  <a:pos x="30" y="257"/>
                </a:cxn>
                <a:cxn ang="0">
                  <a:pos x="49" y="242"/>
                </a:cxn>
                <a:cxn ang="0">
                  <a:pos x="91" y="207"/>
                </a:cxn>
                <a:cxn ang="0">
                  <a:pos x="125" y="168"/>
                </a:cxn>
                <a:cxn ang="0">
                  <a:pos x="148" y="134"/>
                </a:cxn>
                <a:cxn ang="0">
                  <a:pos x="163" y="92"/>
                </a:cxn>
                <a:cxn ang="0">
                  <a:pos x="169" y="79"/>
                </a:cxn>
                <a:cxn ang="0">
                  <a:pos x="182" y="36"/>
                </a:cxn>
                <a:cxn ang="0">
                  <a:pos x="186" y="32"/>
                </a:cxn>
                <a:cxn ang="0">
                  <a:pos x="186" y="29"/>
                </a:cxn>
                <a:cxn ang="0">
                  <a:pos x="184" y="13"/>
                </a:cxn>
                <a:cxn ang="0">
                  <a:pos x="176" y="0"/>
                </a:cxn>
                <a:cxn ang="0">
                  <a:pos x="149" y="11"/>
                </a:cxn>
                <a:cxn ang="0">
                  <a:pos x="137" y="13"/>
                </a:cxn>
                <a:cxn ang="0">
                  <a:pos x="114" y="18"/>
                </a:cxn>
                <a:cxn ang="0">
                  <a:pos x="85" y="23"/>
                </a:cxn>
                <a:cxn ang="0">
                  <a:pos x="60" y="33"/>
                </a:cxn>
                <a:cxn ang="0">
                  <a:pos x="38" y="10"/>
                </a:cxn>
                <a:cxn ang="0">
                  <a:pos x="30" y="26"/>
                </a:cxn>
                <a:cxn ang="0">
                  <a:pos x="45" y="51"/>
                </a:cxn>
                <a:cxn ang="0">
                  <a:pos x="69" y="66"/>
                </a:cxn>
                <a:cxn ang="0">
                  <a:pos x="97" y="78"/>
                </a:cxn>
                <a:cxn ang="0">
                  <a:pos x="130" y="82"/>
                </a:cxn>
              </a:cxnLst>
              <a:rect l="0" t="0" r="r" b="b"/>
              <a:pathLst>
                <a:path w="191" h="289">
                  <a:moveTo>
                    <a:pt x="126" y="88"/>
                  </a:moveTo>
                  <a:lnTo>
                    <a:pt x="114" y="103"/>
                  </a:lnTo>
                  <a:lnTo>
                    <a:pt x="101" y="118"/>
                  </a:lnTo>
                  <a:lnTo>
                    <a:pt x="88" y="132"/>
                  </a:lnTo>
                  <a:lnTo>
                    <a:pt x="76" y="147"/>
                  </a:lnTo>
                  <a:lnTo>
                    <a:pt x="53" y="148"/>
                  </a:lnTo>
                  <a:lnTo>
                    <a:pt x="43" y="152"/>
                  </a:lnTo>
                  <a:lnTo>
                    <a:pt x="34" y="161"/>
                  </a:lnTo>
                  <a:lnTo>
                    <a:pt x="23" y="165"/>
                  </a:lnTo>
                  <a:lnTo>
                    <a:pt x="22" y="166"/>
                  </a:lnTo>
                  <a:lnTo>
                    <a:pt x="17" y="170"/>
                  </a:lnTo>
                  <a:lnTo>
                    <a:pt x="9" y="185"/>
                  </a:lnTo>
                  <a:lnTo>
                    <a:pt x="0" y="194"/>
                  </a:lnTo>
                  <a:lnTo>
                    <a:pt x="0" y="213"/>
                  </a:lnTo>
                  <a:lnTo>
                    <a:pt x="0" y="233"/>
                  </a:lnTo>
                  <a:lnTo>
                    <a:pt x="0" y="253"/>
                  </a:lnTo>
                  <a:lnTo>
                    <a:pt x="0" y="272"/>
                  </a:lnTo>
                  <a:lnTo>
                    <a:pt x="11" y="288"/>
                  </a:lnTo>
                  <a:lnTo>
                    <a:pt x="28" y="265"/>
                  </a:lnTo>
                  <a:lnTo>
                    <a:pt x="30" y="257"/>
                  </a:lnTo>
                  <a:lnTo>
                    <a:pt x="36" y="256"/>
                  </a:lnTo>
                  <a:lnTo>
                    <a:pt x="49" y="242"/>
                  </a:lnTo>
                  <a:lnTo>
                    <a:pt x="74" y="216"/>
                  </a:lnTo>
                  <a:lnTo>
                    <a:pt x="91" y="207"/>
                  </a:lnTo>
                  <a:lnTo>
                    <a:pt x="103" y="192"/>
                  </a:lnTo>
                  <a:lnTo>
                    <a:pt x="125" y="168"/>
                  </a:lnTo>
                  <a:lnTo>
                    <a:pt x="135" y="147"/>
                  </a:lnTo>
                  <a:lnTo>
                    <a:pt x="148" y="134"/>
                  </a:lnTo>
                  <a:lnTo>
                    <a:pt x="153" y="115"/>
                  </a:lnTo>
                  <a:lnTo>
                    <a:pt x="163" y="92"/>
                  </a:lnTo>
                  <a:lnTo>
                    <a:pt x="164" y="85"/>
                  </a:lnTo>
                  <a:lnTo>
                    <a:pt x="169" y="79"/>
                  </a:lnTo>
                  <a:lnTo>
                    <a:pt x="179" y="61"/>
                  </a:lnTo>
                  <a:lnTo>
                    <a:pt x="182" y="36"/>
                  </a:lnTo>
                  <a:lnTo>
                    <a:pt x="190" y="34"/>
                  </a:lnTo>
                  <a:lnTo>
                    <a:pt x="186" y="32"/>
                  </a:lnTo>
                  <a:lnTo>
                    <a:pt x="184" y="33"/>
                  </a:lnTo>
                  <a:lnTo>
                    <a:pt x="186" y="29"/>
                  </a:lnTo>
                  <a:lnTo>
                    <a:pt x="186" y="18"/>
                  </a:lnTo>
                  <a:lnTo>
                    <a:pt x="184" y="13"/>
                  </a:lnTo>
                  <a:lnTo>
                    <a:pt x="186" y="4"/>
                  </a:lnTo>
                  <a:lnTo>
                    <a:pt x="176" y="0"/>
                  </a:lnTo>
                  <a:lnTo>
                    <a:pt x="166" y="8"/>
                  </a:lnTo>
                  <a:lnTo>
                    <a:pt x="149" y="11"/>
                  </a:lnTo>
                  <a:lnTo>
                    <a:pt x="143" y="14"/>
                  </a:lnTo>
                  <a:lnTo>
                    <a:pt x="137" y="13"/>
                  </a:lnTo>
                  <a:lnTo>
                    <a:pt x="131" y="18"/>
                  </a:lnTo>
                  <a:lnTo>
                    <a:pt x="114" y="18"/>
                  </a:lnTo>
                  <a:lnTo>
                    <a:pt x="100" y="26"/>
                  </a:lnTo>
                  <a:lnTo>
                    <a:pt x="85" y="23"/>
                  </a:lnTo>
                  <a:lnTo>
                    <a:pt x="71" y="33"/>
                  </a:lnTo>
                  <a:lnTo>
                    <a:pt x="60" y="33"/>
                  </a:lnTo>
                  <a:lnTo>
                    <a:pt x="54" y="29"/>
                  </a:lnTo>
                  <a:lnTo>
                    <a:pt x="38" y="10"/>
                  </a:lnTo>
                  <a:lnTo>
                    <a:pt x="32" y="21"/>
                  </a:lnTo>
                  <a:lnTo>
                    <a:pt x="30" y="26"/>
                  </a:lnTo>
                  <a:lnTo>
                    <a:pt x="32" y="34"/>
                  </a:lnTo>
                  <a:lnTo>
                    <a:pt x="45" y="51"/>
                  </a:lnTo>
                  <a:lnTo>
                    <a:pt x="54" y="61"/>
                  </a:lnTo>
                  <a:lnTo>
                    <a:pt x="69" y="66"/>
                  </a:lnTo>
                  <a:lnTo>
                    <a:pt x="83" y="71"/>
                  </a:lnTo>
                  <a:lnTo>
                    <a:pt x="97" y="78"/>
                  </a:lnTo>
                  <a:lnTo>
                    <a:pt x="112" y="83"/>
                  </a:lnTo>
                  <a:lnTo>
                    <a:pt x="130" y="82"/>
                  </a:lnTo>
                  <a:lnTo>
                    <a:pt x="126" y="8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420"/>
            <p:cNvSpPr>
              <a:spLocks/>
            </p:cNvSpPr>
            <p:nvPr/>
          </p:nvSpPr>
          <p:spPr bwMode="auto">
            <a:xfrm>
              <a:off x="3285" y="2276"/>
              <a:ext cx="279" cy="238"/>
            </a:xfrm>
            <a:custGeom>
              <a:avLst/>
              <a:gdLst/>
              <a:ahLst/>
              <a:cxnLst>
                <a:cxn ang="0">
                  <a:pos x="262" y="163"/>
                </a:cxn>
                <a:cxn ang="0">
                  <a:pos x="237" y="191"/>
                </a:cxn>
                <a:cxn ang="0">
                  <a:pos x="202" y="207"/>
                </a:cxn>
                <a:cxn ang="0">
                  <a:pos x="184" y="220"/>
                </a:cxn>
                <a:cxn ang="0">
                  <a:pos x="172" y="224"/>
                </a:cxn>
                <a:cxn ang="0">
                  <a:pos x="157" y="229"/>
                </a:cxn>
                <a:cxn ang="0">
                  <a:pos x="133" y="227"/>
                </a:cxn>
                <a:cxn ang="0">
                  <a:pos x="120" y="237"/>
                </a:cxn>
                <a:cxn ang="0">
                  <a:pos x="91" y="232"/>
                </a:cxn>
                <a:cxn ang="0">
                  <a:pos x="54" y="215"/>
                </a:cxn>
                <a:cxn ang="0">
                  <a:pos x="41" y="194"/>
                </a:cxn>
                <a:cxn ang="0">
                  <a:pos x="22" y="163"/>
                </a:cxn>
                <a:cxn ang="0">
                  <a:pos x="0" y="145"/>
                </a:cxn>
                <a:cxn ang="0">
                  <a:pos x="3" y="135"/>
                </a:cxn>
                <a:cxn ang="0">
                  <a:pos x="21" y="131"/>
                </a:cxn>
                <a:cxn ang="0">
                  <a:pos x="23" y="92"/>
                </a:cxn>
                <a:cxn ang="0">
                  <a:pos x="34" y="80"/>
                </a:cxn>
                <a:cxn ang="0">
                  <a:pos x="48" y="47"/>
                </a:cxn>
                <a:cxn ang="0">
                  <a:pos x="61" y="17"/>
                </a:cxn>
                <a:cxn ang="0">
                  <a:pos x="69" y="13"/>
                </a:cxn>
                <a:cxn ang="0">
                  <a:pos x="74" y="10"/>
                </a:cxn>
                <a:cxn ang="0">
                  <a:pos x="84" y="0"/>
                </a:cxn>
                <a:cxn ang="0">
                  <a:pos x="94" y="10"/>
                </a:cxn>
                <a:cxn ang="0">
                  <a:pos x="104" y="4"/>
                </a:cxn>
                <a:cxn ang="0">
                  <a:pos x="114" y="7"/>
                </a:cxn>
                <a:cxn ang="0">
                  <a:pos x="127" y="9"/>
                </a:cxn>
                <a:cxn ang="0">
                  <a:pos x="146" y="26"/>
                </a:cxn>
                <a:cxn ang="0">
                  <a:pos x="161" y="42"/>
                </a:cxn>
                <a:cxn ang="0">
                  <a:pos x="169" y="54"/>
                </a:cxn>
                <a:cxn ang="0">
                  <a:pos x="161" y="75"/>
                </a:cxn>
                <a:cxn ang="0">
                  <a:pos x="172" y="82"/>
                </a:cxn>
                <a:cxn ang="0">
                  <a:pos x="182" y="82"/>
                </a:cxn>
                <a:cxn ang="0">
                  <a:pos x="182" y="95"/>
                </a:cxn>
                <a:cxn ang="0">
                  <a:pos x="203" y="121"/>
                </a:cxn>
                <a:cxn ang="0">
                  <a:pos x="232" y="131"/>
                </a:cxn>
                <a:cxn ang="0">
                  <a:pos x="261" y="143"/>
                </a:cxn>
                <a:cxn ang="0">
                  <a:pos x="275" y="148"/>
                </a:cxn>
              </a:cxnLst>
              <a:rect l="0" t="0" r="r" b="b"/>
              <a:pathLst>
                <a:path w="279" h="238">
                  <a:moveTo>
                    <a:pt x="275" y="148"/>
                  </a:moveTo>
                  <a:lnTo>
                    <a:pt x="262" y="163"/>
                  </a:lnTo>
                  <a:lnTo>
                    <a:pt x="249" y="177"/>
                  </a:lnTo>
                  <a:lnTo>
                    <a:pt x="237" y="191"/>
                  </a:lnTo>
                  <a:lnTo>
                    <a:pt x="225" y="206"/>
                  </a:lnTo>
                  <a:lnTo>
                    <a:pt x="202" y="207"/>
                  </a:lnTo>
                  <a:lnTo>
                    <a:pt x="193" y="211"/>
                  </a:lnTo>
                  <a:lnTo>
                    <a:pt x="184" y="220"/>
                  </a:lnTo>
                  <a:lnTo>
                    <a:pt x="173" y="223"/>
                  </a:lnTo>
                  <a:lnTo>
                    <a:pt x="172" y="224"/>
                  </a:lnTo>
                  <a:lnTo>
                    <a:pt x="167" y="228"/>
                  </a:lnTo>
                  <a:lnTo>
                    <a:pt x="157" y="229"/>
                  </a:lnTo>
                  <a:lnTo>
                    <a:pt x="146" y="223"/>
                  </a:lnTo>
                  <a:lnTo>
                    <a:pt x="133" y="227"/>
                  </a:lnTo>
                  <a:lnTo>
                    <a:pt x="128" y="233"/>
                  </a:lnTo>
                  <a:lnTo>
                    <a:pt x="120" y="237"/>
                  </a:lnTo>
                  <a:lnTo>
                    <a:pt x="111" y="237"/>
                  </a:lnTo>
                  <a:lnTo>
                    <a:pt x="91" y="232"/>
                  </a:lnTo>
                  <a:lnTo>
                    <a:pt x="69" y="216"/>
                  </a:lnTo>
                  <a:lnTo>
                    <a:pt x="54" y="215"/>
                  </a:lnTo>
                  <a:lnTo>
                    <a:pt x="54" y="200"/>
                  </a:lnTo>
                  <a:lnTo>
                    <a:pt x="41" y="194"/>
                  </a:lnTo>
                  <a:lnTo>
                    <a:pt x="32" y="171"/>
                  </a:lnTo>
                  <a:lnTo>
                    <a:pt x="22" y="163"/>
                  </a:lnTo>
                  <a:lnTo>
                    <a:pt x="16" y="152"/>
                  </a:lnTo>
                  <a:lnTo>
                    <a:pt x="0" y="145"/>
                  </a:lnTo>
                  <a:lnTo>
                    <a:pt x="3" y="141"/>
                  </a:lnTo>
                  <a:lnTo>
                    <a:pt x="3" y="135"/>
                  </a:lnTo>
                  <a:lnTo>
                    <a:pt x="14" y="135"/>
                  </a:lnTo>
                  <a:lnTo>
                    <a:pt x="21" y="131"/>
                  </a:lnTo>
                  <a:lnTo>
                    <a:pt x="22" y="91"/>
                  </a:lnTo>
                  <a:lnTo>
                    <a:pt x="23" y="92"/>
                  </a:lnTo>
                  <a:lnTo>
                    <a:pt x="25" y="84"/>
                  </a:lnTo>
                  <a:lnTo>
                    <a:pt x="34" y="80"/>
                  </a:lnTo>
                  <a:lnTo>
                    <a:pt x="36" y="66"/>
                  </a:lnTo>
                  <a:lnTo>
                    <a:pt x="48" y="47"/>
                  </a:lnTo>
                  <a:lnTo>
                    <a:pt x="56" y="40"/>
                  </a:lnTo>
                  <a:lnTo>
                    <a:pt x="61" y="17"/>
                  </a:lnTo>
                  <a:lnTo>
                    <a:pt x="61" y="11"/>
                  </a:lnTo>
                  <a:lnTo>
                    <a:pt x="69" y="13"/>
                  </a:lnTo>
                  <a:lnTo>
                    <a:pt x="71" y="10"/>
                  </a:lnTo>
                  <a:lnTo>
                    <a:pt x="74" y="10"/>
                  </a:lnTo>
                  <a:lnTo>
                    <a:pt x="78" y="16"/>
                  </a:lnTo>
                  <a:lnTo>
                    <a:pt x="84" y="0"/>
                  </a:lnTo>
                  <a:lnTo>
                    <a:pt x="91" y="4"/>
                  </a:lnTo>
                  <a:lnTo>
                    <a:pt x="94" y="10"/>
                  </a:lnTo>
                  <a:lnTo>
                    <a:pt x="103" y="8"/>
                  </a:lnTo>
                  <a:lnTo>
                    <a:pt x="104" y="4"/>
                  </a:lnTo>
                  <a:lnTo>
                    <a:pt x="109" y="10"/>
                  </a:lnTo>
                  <a:lnTo>
                    <a:pt x="114" y="7"/>
                  </a:lnTo>
                  <a:lnTo>
                    <a:pt x="121" y="10"/>
                  </a:lnTo>
                  <a:lnTo>
                    <a:pt x="127" y="9"/>
                  </a:lnTo>
                  <a:lnTo>
                    <a:pt x="137" y="15"/>
                  </a:lnTo>
                  <a:lnTo>
                    <a:pt x="146" y="26"/>
                  </a:lnTo>
                  <a:lnTo>
                    <a:pt x="156" y="35"/>
                  </a:lnTo>
                  <a:lnTo>
                    <a:pt x="161" y="42"/>
                  </a:lnTo>
                  <a:lnTo>
                    <a:pt x="170" y="52"/>
                  </a:lnTo>
                  <a:lnTo>
                    <a:pt x="169" y="54"/>
                  </a:lnTo>
                  <a:lnTo>
                    <a:pt x="166" y="67"/>
                  </a:lnTo>
                  <a:lnTo>
                    <a:pt x="161" y="75"/>
                  </a:lnTo>
                  <a:lnTo>
                    <a:pt x="164" y="82"/>
                  </a:lnTo>
                  <a:lnTo>
                    <a:pt x="172" y="82"/>
                  </a:lnTo>
                  <a:lnTo>
                    <a:pt x="176" y="79"/>
                  </a:lnTo>
                  <a:lnTo>
                    <a:pt x="182" y="82"/>
                  </a:lnTo>
                  <a:lnTo>
                    <a:pt x="180" y="86"/>
                  </a:lnTo>
                  <a:lnTo>
                    <a:pt x="182" y="95"/>
                  </a:lnTo>
                  <a:lnTo>
                    <a:pt x="195" y="112"/>
                  </a:lnTo>
                  <a:lnTo>
                    <a:pt x="203" y="121"/>
                  </a:lnTo>
                  <a:lnTo>
                    <a:pt x="218" y="126"/>
                  </a:lnTo>
                  <a:lnTo>
                    <a:pt x="232" y="131"/>
                  </a:lnTo>
                  <a:lnTo>
                    <a:pt x="246" y="138"/>
                  </a:lnTo>
                  <a:lnTo>
                    <a:pt x="261" y="143"/>
                  </a:lnTo>
                  <a:lnTo>
                    <a:pt x="278" y="142"/>
                  </a:lnTo>
                  <a:lnTo>
                    <a:pt x="275" y="14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421"/>
            <p:cNvSpPr>
              <a:spLocks/>
            </p:cNvSpPr>
            <p:nvPr/>
          </p:nvSpPr>
          <p:spPr bwMode="auto">
            <a:xfrm>
              <a:off x="3285" y="2276"/>
              <a:ext cx="285" cy="243"/>
            </a:xfrm>
            <a:custGeom>
              <a:avLst/>
              <a:gdLst/>
              <a:ahLst/>
              <a:cxnLst>
                <a:cxn ang="0">
                  <a:pos x="268" y="166"/>
                </a:cxn>
                <a:cxn ang="0">
                  <a:pos x="242" y="195"/>
                </a:cxn>
                <a:cxn ang="0">
                  <a:pos x="207" y="211"/>
                </a:cxn>
                <a:cxn ang="0">
                  <a:pos x="188" y="224"/>
                </a:cxn>
                <a:cxn ang="0">
                  <a:pos x="176" y="229"/>
                </a:cxn>
                <a:cxn ang="0">
                  <a:pos x="161" y="234"/>
                </a:cxn>
                <a:cxn ang="0">
                  <a:pos x="136" y="231"/>
                </a:cxn>
                <a:cxn ang="0">
                  <a:pos x="122" y="242"/>
                </a:cxn>
                <a:cxn ang="0">
                  <a:pos x="93" y="237"/>
                </a:cxn>
                <a:cxn ang="0">
                  <a:pos x="55" y="219"/>
                </a:cxn>
                <a:cxn ang="0">
                  <a:pos x="42" y="198"/>
                </a:cxn>
                <a:cxn ang="0">
                  <a:pos x="22" y="167"/>
                </a:cxn>
                <a:cxn ang="0">
                  <a:pos x="0" y="148"/>
                </a:cxn>
                <a:cxn ang="0">
                  <a:pos x="4" y="138"/>
                </a:cxn>
                <a:cxn ang="0">
                  <a:pos x="21" y="133"/>
                </a:cxn>
                <a:cxn ang="0">
                  <a:pos x="23" y="94"/>
                </a:cxn>
                <a:cxn ang="0">
                  <a:pos x="35" y="82"/>
                </a:cxn>
                <a:cxn ang="0">
                  <a:pos x="49" y="48"/>
                </a:cxn>
                <a:cxn ang="0">
                  <a:pos x="62" y="18"/>
                </a:cxn>
                <a:cxn ang="0">
                  <a:pos x="70" y="13"/>
                </a:cxn>
                <a:cxn ang="0">
                  <a:pos x="75" y="10"/>
                </a:cxn>
                <a:cxn ang="0">
                  <a:pos x="86" y="0"/>
                </a:cxn>
                <a:cxn ang="0">
                  <a:pos x="96" y="10"/>
                </a:cxn>
                <a:cxn ang="0">
                  <a:pos x="107" y="4"/>
                </a:cxn>
                <a:cxn ang="0">
                  <a:pos x="116" y="7"/>
                </a:cxn>
                <a:cxn ang="0">
                  <a:pos x="130" y="9"/>
                </a:cxn>
                <a:cxn ang="0">
                  <a:pos x="149" y="26"/>
                </a:cxn>
                <a:cxn ang="0">
                  <a:pos x="164" y="43"/>
                </a:cxn>
                <a:cxn ang="0">
                  <a:pos x="172" y="55"/>
                </a:cxn>
                <a:cxn ang="0">
                  <a:pos x="164" y="77"/>
                </a:cxn>
                <a:cxn ang="0">
                  <a:pos x="176" y="84"/>
                </a:cxn>
                <a:cxn ang="0">
                  <a:pos x="185" y="84"/>
                </a:cxn>
                <a:cxn ang="0">
                  <a:pos x="185" y="97"/>
                </a:cxn>
                <a:cxn ang="0">
                  <a:pos x="208" y="124"/>
                </a:cxn>
                <a:cxn ang="0">
                  <a:pos x="237" y="134"/>
                </a:cxn>
                <a:cxn ang="0">
                  <a:pos x="266" y="146"/>
                </a:cxn>
                <a:cxn ang="0">
                  <a:pos x="280" y="151"/>
                </a:cxn>
              </a:cxnLst>
              <a:rect l="0" t="0" r="r" b="b"/>
              <a:pathLst>
                <a:path w="285" h="243">
                  <a:moveTo>
                    <a:pt x="280" y="151"/>
                  </a:moveTo>
                  <a:lnTo>
                    <a:pt x="268" y="166"/>
                  </a:lnTo>
                  <a:lnTo>
                    <a:pt x="255" y="181"/>
                  </a:lnTo>
                  <a:lnTo>
                    <a:pt x="242" y="195"/>
                  </a:lnTo>
                  <a:lnTo>
                    <a:pt x="230" y="210"/>
                  </a:lnTo>
                  <a:lnTo>
                    <a:pt x="207" y="211"/>
                  </a:lnTo>
                  <a:lnTo>
                    <a:pt x="197" y="216"/>
                  </a:lnTo>
                  <a:lnTo>
                    <a:pt x="188" y="224"/>
                  </a:lnTo>
                  <a:lnTo>
                    <a:pt x="177" y="228"/>
                  </a:lnTo>
                  <a:lnTo>
                    <a:pt x="176" y="229"/>
                  </a:lnTo>
                  <a:lnTo>
                    <a:pt x="170" y="233"/>
                  </a:lnTo>
                  <a:lnTo>
                    <a:pt x="161" y="234"/>
                  </a:lnTo>
                  <a:lnTo>
                    <a:pt x="149" y="228"/>
                  </a:lnTo>
                  <a:lnTo>
                    <a:pt x="136" y="231"/>
                  </a:lnTo>
                  <a:lnTo>
                    <a:pt x="130" y="238"/>
                  </a:lnTo>
                  <a:lnTo>
                    <a:pt x="122" y="242"/>
                  </a:lnTo>
                  <a:lnTo>
                    <a:pt x="114" y="242"/>
                  </a:lnTo>
                  <a:lnTo>
                    <a:pt x="93" y="237"/>
                  </a:lnTo>
                  <a:lnTo>
                    <a:pt x="70" y="221"/>
                  </a:lnTo>
                  <a:lnTo>
                    <a:pt x="55" y="219"/>
                  </a:lnTo>
                  <a:lnTo>
                    <a:pt x="55" y="204"/>
                  </a:lnTo>
                  <a:lnTo>
                    <a:pt x="42" y="198"/>
                  </a:lnTo>
                  <a:lnTo>
                    <a:pt x="33" y="175"/>
                  </a:lnTo>
                  <a:lnTo>
                    <a:pt x="22" y="167"/>
                  </a:lnTo>
                  <a:lnTo>
                    <a:pt x="16" y="155"/>
                  </a:lnTo>
                  <a:lnTo>
                    <a:pt x="0" y="148"/>
                  </a:lnTo>
                  <a:lnTo>
                    <a:pt x="4" y="144"/>
                  </a:lnTo>
                  <a:lnTo>
                    <a:pt x="4" y="138"/>
                  </a:lnTo>
                  <a:lnTo>
                    <a:pt x="14" y="138"/>
                  </a:lnTo>
                  <a:lnTo>
                    <a:pt x="21" y="133"/>
                  </a:lnTo>
                  <a:lnTo>
                    <a:pt x="22" y="93"/>
                  </a:lnTo>
                  <a:lnTo>
                    <a:pt x="23" y="94"/>
                  </a:lnTo>
                  <a:lnTo>
                    <a:pt x="26" y="86"/>
                  </a:lnTo>
                  <a:lnTo>
                    <a:pt x="35" y="82"/>
                  </a:lnTo>
                  <a:lnTo>
                    <a:pt x="36" y="67"/>
                  </a:lnTo>
                  <a:lnTo>
                    <a:pt x="49" y="48"/>
                  </a:lnTo>
                  <a:lnTo>
                    <a:pt x="57" y="41"/>
                  </a:lnTo>
                  <a:lnTo>
                    <a:pt x="62" y="18"/>
                  </a:lnTo>
                  <a:lnTo>
                    <a:pt x="62" y="11"/>
                  </a:lnTo>
                  <a:lnTo>
                    <a:pt x="70" y="13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80" y="17"/>
                  </a:lnTo>
                  <a:lnTo>
                    <a:pt x="86" y="0"/>
                  </a:lnTo>
                  <a:lnTo>
                    <a:pt x="93" y="4"/>
                  </a:lnTo>
                  <a:lnTo>
                    <a:pt x="96" y="10"/>
                  </a:lnTo>
                  <a:lnTo>
                    <a:pt x="105" y="8"/>
                  </a:lnTo>
                  <a:lnTo>
                    <a:pt x="107" y="4"/>
                  </a:lnTo>
                  <a:lnTo>
                    <a:pt x="112" y="10"/>
                  </a:lnTo>
                  <a:lnTo>
                    <a:pt x="116" y="7"/>
                  </a:lnTo>
                  <a:lnTo>
                    <a:pt x="123" y="10"/>
                  </a:lnTo>
                  <a:lnTo>
                    <a:pt x="130" y="9"/>
                  </a:lnTo>
                  <a:lnTo>
                    <a:pt x="140" y="15"/>
                  </a:lnTo>
                  <a:lnTo>
                    <a:pt x="149" y="26"/>
                  </a:lnTo>
                  <a:lnTo>
                    <a:pt x="160" y="35"/>
                  </a:lnTo>
                  <a:lnTo>
                    <a:pt x="164" y="43"/>
                  </a:lnTo>
                  <a:lnTo>
                    <a:pt x="174" y="53"/>
                  </a:lnTo>
                  <a:lnTo>
                    <a:pt x="172" y="55"/>
                  </a:lnTo>
                  <a:lnTo>
                    <a:pt x="170" y="68"/>
                  </a:lnTo>
                  <a:lnTo>
                    <a:pt x="164" y="77"/>
                  </a:lnTo>
                  <a:lnTo>
                    <a:pt x="168" y="84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5" y="84"/>
                  </a:lnTo>
                  <a:lnTo>
                    <a:pt x="184" y="88"/>
                  </a:lnTo>
                  <a:lnTo>
                    <a:pt x="185" y="97"/>
                  </a:lnTo>
                  <a:lnTo>
                    <a:pt x="199" y="114"/>
                  </a:lnTo>
                  <a:lnTo>
                    <a:pt x="208" y="124"/>
                  </a:lnTo>
                  <a:lnTo>
                    <a:pt x="223" y="129"/>
                  </a:lnTo>
                  <a:lnTo>
                    <a:pt x="237" y="134"/>
                  </a:lnTo>
                  <a:lnTo>
                    <a:pt x="251" y="140"/>
                  </a:lnTo>
                  <a:lnTo>
                    <a:pt x="266" y="146"/>
                  </a:lnTo>
                  <a:lnTo>
                    <a:pt x="284" y="145"/>
                  </a:lnTo>
                  <a:lnTo>
                    <a:pt x="280" y="15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422"/>
            <p:cNvSpPr>
              <a:spLocks/>
            </p:cNvSpPr>
            <p:nvPr/>
          </p:nvSpPr>
          <p:spPr bwMode="auto">
            <a:xfrm>
              <a:off x="3294" y="1904"/>
              <a:ext cx="395" cy="351"/>
            </a:xfrm>
            <a:custGeom>
              <a:avLst/>
              <a:gdLst/>
              <a:ahLst/>
              <a:cxnLst>
                <a:cxn ang="0">
                  <a:pos x="366" y="201"/>
                </a:cxn>
                <a:cxn ang="0">
                  <a:pos x="338" y="197"/>
                </a:cxn>
                <a:cxn ang="0">
                  <a:pos x="317" y="177"/>
                </a:cxn>
                <a:cxn ang="0">
                  <a:pos x="304" y="162"/>
                </a:cxn>
                <a:cxn ang="0">
                  <a:pos x="295" y="149"/>
                </a:cxn>
                <a:cxn ang="0">
                  <a:pos x="284" y="135"/>
                </a:cxn>
                <a:cxn ang="0">
                  <a:pos x="282" y="120"/>
                </a:cxn>
                <a:cxn ang="0">
                  <a:pos x="268" y="106"/>
                </a:cxn>
                <a:cxn ang="0">
                  <a:pos x="255" y="92"/>
                </a:cxn>
                <a:cxn ang="0">
                  <a:pos x="235" y="76"/>
                </a:cxn>
                <a:cxn ang="0">
                  <a:pos x="214" y="65"/>
                </a:cxn>
                <a:cxn ang="0">
                  <a:pos x="160" y="53"/>
                </a:cxn>
                <a:cxn ang="0">
                  <a:pos x="147" y="37"/>
                </a:cxn>
                <a:cxn ang="0">
                  <a:pos x="122" y="23"/>
                </a:cxn>
                <a:cxn ang="0">
                  <a:pos x="72" y="0"/>
                </a:cxn>
                <a:cxn ang="0">
                  <a:pos x="34" y="14"/>
                </a:cxn>
                <a:cxn ang="0">
                  <a:pos x="49" y="38"/>
                </a:cxn>
                <a:cxn ang="0">
                  <a:pos x="34" y="49"/>
                </a:cxn>
                <a:cxn ang="0">
                  <a:pos x="24" y="64"/>
                </a:cxn>
                <a:cxn ang="0">
                  <a:pos x="3" y="59"/>
                </a:cxn>
                <a:cxn ang="0">
                  <a:pos x="0" y="87"/>
                </a:cxn>
                <a:cxn ang="0">
                  <a:pos x="10" y="88"/>
                </a:cxn>
                <a:cxn ang="0">
                  <a:pos x="31" y="117"/>
                </a:cxn>
                <a:cxn ang="0">
                  <a:pos x="48" y="143"/>
                </a:cxn>
                <a:cxn ang="0">
                  <a:pos x="57" y="165"/>
                </a:cxn>
                <a:cxn ang="0">
                  <a:pos x="75" y="177"/>
                </a:cxn>
                <a:cxn ang="0">
                  <a:pos x="89" y="217"/>
                </a:cxn>
                <a:cxn ang="0">
                  <a:pos x="116" y="255"/>
                </a:cxn>
                <a:cxn ang="0">
                  <a:pos x="132" y="283"/>
                </a:cxn>
                <a:cxn ang="0">
                  <a:pos x="153" y="309"/>
                </a:cxn>
                <a:cxn ang="0">
                  <a:pos x="162" y="327"/>
                </a:cxn>
                <a:cxn ang="0">
                  <a:pos x="167" y="331"/>
                </a:cxn>
                <a:cxn ang="0">
                  <a:pos x="177" y="319"/>
                </a:cxn>
                <a:cxn ang="0">
                  <a:pos x="213" y="320"/>
                </a:cxn>
                <a:cxn ang="0">
                  <a:pos x="231" y="350"/>
                </a:cxn>
                <a:cxn ang="0">
                  <a:pos x="253" y="321"/>
                </a:cxn>
                <a:cxn ang="0">
                  <a:pos x="274" y="293"/>
                </a:cxn>
                <a:cxn ang="0">
                  <a:pos x="302" y="285"/>
                </a:cxn>
                <a:cxn ang="0">
                  <a:pos x="331" y="278"/>
                </a:cxn>
                <a:cxn ang="0">
                  <a:pos x="358" y="267"/>
                </a:cxn>
                <a:cxn ang="0">
                  <a:pos x="384" y="257"/>
                </a:cxn>
                <a:cxn ang="0">
                  <a:pos x="390" y="235"/>
                </a:cxn>
                <a:cxn ang="0">
                  <a:pos x="394" y="215"/>
                </a:cxn>
                <a:cxn ang="0">
                  <a:pos x="380" y="204"/>
                </a:cxn>
              </a:cxnLst>
              <a:rect l="0" t="0" r="r" b="b"/>
              <a:pathLst>
                <a:path w="395" h="351">
                  <a:moveTo>
                    <a:pt x="380" y="204"/>
                  </a:moveTo>
                  <a:lnTo>
                    <a:pt x="366" y="201"/>
                  </a:lnTo>
                  <a:lnTo>
                    <a:pt x="352" y="199"/>
                  </a:lnTo>
                  <a:lnTo>
                    <a:pt x="338" y="197"/>
                  </a:lnTo>
                  <a:lnTo>
                    <a:pt x="324" y="194"/>
                  </a:lnTo>
                  <a:lnTo>
                    <a:pt x="317" y="177"/>
                  </a:lnTo>
                  <a:lnTo>
                    <a:pt x="306" y="167"/>
                  </a:lnTo>
                  <a:lnTo>
                    <a:pt x="304" y="162"/>
                  </a:lnTo>
                  <a:lnTo>
                    <a:pt x="299" y="156"/>
                  </a:lnTo>
                  <a:lnTo>
                    <a:pt x="295" y="149"/>
                  </a:lnTo>
                  <a:lnTo>
                    <a:pt x="293" y="143"/>
                  </a:lnTo>
                  <a:lnTo>
                    <a:pt x="284" y="135"/>
                  </a:lnTo>
                  <a:lnTo>
                    <a:pt x="286" y="126"/>
                  </a:lnTo>
                  <a:lnTo>
                    <a:pt x="282" y="120"/>
                  </a:lnTo>
                  <a:lnTo>
                    <a:pt x="281" y="116"/>
                  </a:lnTo>
                  <a:lnTo>
                    <a:pt x="268" y="106"/>
                  </a:lnTo>
                  <a:lnTo>
                    <a:pt x="266" y="100"/>
                  </a:lnTo>
                  <a:lnTo>
                    <a:pt x="255" y="92"/>
                  </a:lnTo>
                  <a:lnTo>
                    <a:pt x="247" y="76"/>
                  </a:lnTo>
                  <a:lnTo>
                    <a:pt x="235" y="76"/>
                  </a:lnTo>
                  <a:lnTo>
                    <a:pt x="229" y="69"/>
                  </a:lnTo>
                  <a:lnTo>
                    <a:pt x="214" y="65"/>
                  </a:lnTo>
                  <a:lnTo>
                    <a:pt x="181" y="63"/>
                  </a:lnTo>
                  <a:lnTo>
                    <a:pt x="160" y="53"/>
                  </a:lnTo>
                  <a:lnTo>
                    <a:pt x="157" y="38"/>
                  </a:lnTo>
                  <a:lnTo>
                    <a:pt x="147" y="37"/>
                  </a:lnTo>
                  <a:lnTo>
                    <a:pt x="141" y="30"/>
                  </a:lnTo>
                  <a:lnTo>
                    <a:pt x="122" y="23"/>
                  </a:lnTo>
                  <a:lnTo>
                    <a:pt x="100" y="8"/>
                  </a:lnTo>
                  <a:lnTo>
                    <a:pt x="72" y="0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56" y="34"/>
                  </a:lnTo>
                  <a:lnTo>
                    <a:pt x="49" y="38"/>
                  </a:lnTo>
                  <a:lnTo>
                    <a:pt x="47" y="47"/>
                  </a:lnTo>
                  <a:lnTo>
                    <a:pt x="34" y="49"/>
                  </a:lnTo>
                  <a:lnTo>
                    <a:pt x="30" y="59"/>
                  </a:lnTo>
                  <a:lnTo>
                    <a:pt x="24" y="64"/>
                  </a:lnTo>
                  <a:lnTo>
                    <a:pt x="4" y="62"/>
                  </a:lnTo>
                  <a:lnTo>
                    <a:pt x="3" y="59"/>
                  </a:lnTo>
                  <a:lnTo>
                    <a:pt x="3" y="77"/>
                  </a:lnTo>
                  <a:lnTo>
                    <a:pt x="0" y="87"/>
                  </a:lnTo>
                  <a:lnTo>
                    <a:pt x="3" y="85"/>
                  </a:lnTo>
                  <a:lnTo>
                    <a:pt x="10" y="88"/>
                  </a:lnTo>
                  <a:lnTo>
                    <a:pt x="22" y="107"/>
                  </a:lnTo>
                  <a:lnTo>
                    <a:pt x="31" y="117"/>
                  </a:lnTo>
                  <a:lnTo>
                    <a:pt x="39" y="133"/>
                  </a:lnTo>
                  <a:lnTo>
                    <a:pt x="48" y="143"/>
                  </a:lnTo>
                  <a:lnTo>
                    <a:pt x="52" y="157"/>
                  </a:lnTo>
                  <a:lnTo>
                    <a:pt x="57" y="165"/>
                  </a:lnTo>
                  <a:lnTo>
                    <a:pt x="65" y="168"/>
                  </a:lnTo>
                  <a:lnTo>
                    <a:pt x="75" y="177"/>
                  </a:lnTo>
                  <a:lnTo>
                    <a:pt x="90" y="206"/>
                  </a:lnTo>
                  <a:lnTo>
                    <a:pt x="89" y="217"/>
                  </a:lnTo>
                  <a:lnTo>
                    <a:pt x="97" y="242"/>
                  </a:lnTo>
                  <a:lnTo>
                    <a:pt x="116" y="255"/>
                  </a:lnTo>
                  <a:lnTo>
                    <a:pt x="127" y="267"/>
                  </a:lnTo>
                  <a:lnTo>
                    <a:pt x="132" y="283"/>
                  </a:lnTo>
                  <a:lnTo>
                    <a:pt x="142" y="300"/>
                  </a:lnTo>
                  <a:lnTo>
                    <a:pt x="153" y="309"/>
                  </a:lnTo>
                  <a:lnTo>
                    <a:pt x="155" y="316"/>
                  </a:lnTo>
                  <a:lnTo>
                    <a:pt x="162" y="327"/>
                  </a:lnTo>
                  <a:lnTo>
                    <a:pt x="164" y="333"/>
                  </a:lnTo>
                  <a:lnTo>
                    <a:pt x="167" y="331"/>
                  </a:lnTo>
                  <a:lnTo>
                    <a:pt x="169" y="327"/>
                  </a:lnTo>
                  <a:lnTo>
                    <a:pt x="177" y="319"/>
                  </a:lnTo>
                  <a:lnTo>
                    <a:pt x="195" y="314"/>
                  </a:lnTo>
                  <a:lnTo>
                    <a:pt x="213" y="320"/>
                  </a:lnTo>
                  <a:lnTo>
                    <a:pt x="230" y="327"/>
                  </a:lnTo>
                  <a:lnTo>
                    <a:pt x="231" y="350"/>
                  </a:lnTo>
                  <a:lnTo>
                    <a:pt x="241" y="335"/>
                  </a:lnTo>
                  <a:lnTo>
                    <a:pt x="253" y="321"/>
                  </a:lnTo>
                  <a:lnTo>
                    <a:pt x="263" y="307"/>
                  </a:lnTo>
                  <a:lnTo>
                    <a:pt x="274" y="293"/>
                  </a:lnTo>
                  <a:lnTo>
                    <a:pt x="288" y="289"/>
                  </a:lnTo>
                  <a:lnTo>
                    <a:pt x="302" y="285"/>
                  </a:lnTo>
                  <a:lnTo>
                    <a:pt x="317" y="281"/>
                  </a:lnTo>
                  <a:lnTo>
                    <a:pt x="331" y="278"/>
                  </a:lnTo>
                  <a:lnTo>
                    <a:pt x="345" y="273"/>
                  </a:lnTo>
                  <a:lnTo>
                    <a:pt x="358" y="267"/>
                  </a:lnTo>
                  <a:lnTo>
                    <a:pt x="371" y="262"/>
                  </a:lnTo>
                  <a:lnTo>
                    <a:pt x="384" y="257"/>
                  </a:lnTo>
                  <a:lnTo>
                    <a:pt x="387" y="247"/>
                  </a:lnTo>
                  <a:lnTo>
                    <a:pt x="390" y="235"/>
                  </a:lnTo>
                  <a:lnTo>
                    <a:pt x="391" y="226"/>
                  </a:lnTo>
                  <a:lnTo>
                    <a:pt x="394" y="215"/>
                  </a:lnTo>
                  <a:lnTo>
                    <a:pt x="384" y="201"/>
                  </a:lnTo>
                  <a:lnTo>
                    <a:pt x="380" y="20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423"/>
            <p:cNvSpPr>
              <a:spLocks/>
            </p:cNvSpPr>
            <p:nvPr/>
          </p:nvSpPr>
          <p:spPr bwMode="auto">
            <a:xfrm>
              <a:off x="3294" y="1904"/>
              <a:ext cx="400" cy="357"/>
            </a:xfrm>
            <a:custGeom>
              <a:avLst/>
              <a:gdLst/>
              <a:ahLst/>
              <a:cxnLst>
                <a:cxn ang="0">
                  <a:pos x="371" y="205"/>
                </a:cxn>
                <a:cxn ang="0">
                  <a:pos x="343" y="201"/>
                </a:cxn>
                <a:cxn ang="0">
                  <a:pos x="321" y="180"/>
                </a:cxn>
                <a:cxn ang="0">
                  <a:pos x="308" y="164"/>
                </a:cxn>
                <a:cxn ang="0">
                  <a:pos x="298" y="152"/>
                </a:cxn>
                <a:cxn ang="0">
                  <a:pos x="288" y="137"/>
                </a:cxn>
                <a:cxn ang="0">
                  <a:pos x="285" y="122"/>
                </a:cxn>
                <a:cxn ang="0">
                  <a:pos x="271" y="108"/>
                </a:cxn>
                <a:cxn ang="0">
                  <a:pos x="259" y="94"/>
                </a:cxn>
                <a:cxn ang="0">
                  <a:pos x="238" y="78"/>
                </a:cxn>
                <a:cxn ang="0">
                  <a:pos x="216" y="66"/>
                </a:cxn>
                <a:cxn ang="0">
                  <a:pos x="162" y="54"/>
                </a:cxn>
                <a:cxn ang="0">
                  <a:pos x="149" y="38"/>
                </a:cxn>
                <a:cxn ang="0">
                  <a:pos x="124" y="23"/>
                </a:cxn>
                <a:cxn ang="0">
                  <a:pos x="73" y="0"/>
                </a:cxn>
                <a:cxn ang="0">
                  <a:pos x="34" y="14"/>
                </a:cxn>
                <a:cxn ang="0">
                  <a:pos x="49" y="39"/>
                </a:cxn>
                <a:cxn ang="0">
                  <a:pos x="34" y="49"/>
                </a:cxn>
                <a:cxn ang="0">
                  <a:pos x="25" y="65"/>
                </a:cxn>
                <a:cxn ang="0">
                  <a:pos x="4" y="60"/>
                </a:cxn>
                <a:cxn ang="0">
                  <a:pos x="0" y="88"/>
                </a:cxn>
                <a:cxn ang="0">
                  <a:pos x="11" y="89"/>
                </a:cxn>
                <a:cxn ang="0">
                  <a:pos x="32" y="119"/>
                </a:cxn>
                <a:cxn ang="0">
                  <a:pos x="49" y="146"/>
                </a:cxn>
                <a:cxn ang="0">
                  <a:pos x="57" y="168"/>
                </a:cxn>
                <a:cxn ang="0">
                  <a:pos x="76" y="180"/>
                </a:cxn>
                <a:cxn ang="0">
                  <a:pos x="90" y="221"/>
                </a:cxn>
                <a:cxn ang="0">
                  <a:pos x="117" y="260"/>
                </a:cxn>
                <a:cxn ang="0">
                  <a:pos x="134" y="288"/>
                </a:cxn>
                <a:cxn ang="0">
                  <a:pos x="155" y="314"/>
                </a:cxn>
                <a:cxn ang="0">
                  <a:pos x="164" y="332"/>
                </a:cxn>
                <a:cxn ang="0">
                  <a:pos x="169" y="337"/>
                </a:cxn>
                <a:cxn ang="0">
                  <a:pos x="179" y="324"/>
                </a:cxn>
                <a:cxn ang="0">
                  <a:pos x="215" y="326"/>
                </a:cxn>
                <a:cxn ang="0">
                  <a:pos x="234" y="356"/>
                </a:cxn>
                <a:cxn ang="0">
                  <a:pos x="256" y="327"/>
                </a:cxn>
                <a:cxn ang="0">
                  <a:pos x="277" y="298"/>
                </a:cxn>
                <a:cxn ang="0">
                  <a:pos x="306" y="290"/>
                </a:cxn>
                <a:cxn ang="0">
                  <a:pos x="335" y="283"/>
                </a:cxn>
                <a:cxn ang="0">
                  <a:pos x="363" y="272"/>
                </a:cxn>
                <a:cxn ang="0">
                  <a:pos x="389" y="261"/>
                </a:cxn>
                <a:cxn ang="0">
                  <a:pos x="395" y="239"/>
                </a:cxn>
                <a:cxn ang="0">
                  <a:pos x="399" y="219"/>
                </a:cxn>
                <a:cxn ang="0">
                  <a:pos x="385" y="208"/>
                </a:cxn>
              </a:cxnLst>
              <a:rect l="0" t="0" r="r" b="b"/>
              <a:pathLst>
                <a:path w="400" h="357">
                  <a:moveTo>
                    <a:pt x="385" y="208"/>
                  </a:moveTo>
                  <a:lnTo>
                    <a:pt x="371" y="205"/>
                  </a:lnTo>
                  <a:lnTo>
                    <a:pt x="357" y="202"/>
                  </a:lnTo>
                  <a:lnTo>
                    <a:pt x="343" y="201"/>
                  </a:lnTo>
                  <a:lnTo>
                    <a:pt x="328" y="197"/>
                  </a:lnTo>
                  <a:lnTo>
                    <a:pt x="321" y="180"/>
                  </a:lnTo>
                  <a:lnTo>
                    <a:pt x="310" y="170"/>
                  </a:lnTo>
                  <a:lnTo>
                    <a:pt x="308" y="164"/>
                  </a:lnTo>
                  <a:lnTo>
                    <a:pt x="303" y="159"/>
                  </a:lnTo>
                  <a:lnTo>
                    <a:pt x="298" y="152"/>
                  </a:lnTo>
                  <a:lnTo>
                    <a:pt x="297" y="146"/>
                  </a:lnTo>
                  <a:lnTo>
                    <a:pt x="288" y="137"/>
                  </a:lnTo>
                  <a:lnTo>
                    <a:pt x="290" y="128"/>
                  </a:lnTo>
                  <a:lnTo>
                    <a:pt x="285" y="122"/>
                  </a:lnTo>
                  <a:lnTo>
                    <a:pt x="284" y="117"/>
                  </a:lnTo>
                  <a:lnTo>
                    <a:pt x="271" y="108"/>
                  </a:lnTo>
                  <a:lnTo>
                    <a:pt x="269" y="102"/>
                  </a:lnTo>
                  <a:lnTo>
                    <a:pt x="259" y="94"/>
                  </a:lnTo>
                  <a:lnTo>
                    <a:pt x="250" y="78"/>
                  </a:lnTo>
                  <a:lnTo>
                    <a:pt x="238" y="78"/>
                  </a:lnTo>
                  <a:lnTo>
                    <a:pt x="232" y="71"/>
                  </a:lnTo>
                  <a:lnTo>
                    <a:pt x="216" y="66"/>
                  </a:lnTo>
                  <a:lnTo>
                    <a:pt x="184" y="64"/>
                  </a:lnTo>
                  <a:lnTo>
                    <a:pt x="162" y="54"/>
                  </a:lnTo>
                  <a:lnTo>
                    <a:pt x="159" y="39"/>
                  </a:lnTo>
                  <a:lnTo>
                    <a:pt x="149" y="38"/>
                  </a:lnTo>
                  <a:lnTo>
                    <a:pt x="143" y="30"/>
                  </a:lnTo>
                  <a:lnTo>
                    <a:pt x="124" y="23"/>
                  </a:lnTo>
                  <a:lnTo>
                    <a:pt x="102" y="8"/>
                  </a:lnTo>
                  <a:lnTo>
                    <a:pt x="73" y="0"/>
                  </a:lnTo>
                  <a:lnTo>
                    <a:pt x="69" y="6"/>
                  </a:lnTo>
                  <a:lnTo>
                    <a:pt x="34" y="14"/>
                  </a:lnTo>
                  <a:lnTo>
                    <a:pt x="56" y="34"/>
                  </a:lnTo>
                  <a:lnTo>
                    <a:pt x="49" y="39"/>
                  </a:lnTo>
                  <a:lnTo>
                    <a:pt x="48" y="48"/>
                  </a:lnTo>
                  <a:lnTo>
                    <a:pt x="34" y="49"/>
                  </a:lnTo>
                  <a:lnTo>
                    <a:pt x="30" y="60"/>
                  </a:lnTo>
                  <a:lnTo>
                    <a:pt x="25" y="65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3" y="79"/>
                  </a:lnTo>
                  <a:lnTo>
                    <a:pt x="0" y="88"/>
                  </a:lnTo>
                  <a:lnTo>
                    <a:pt x="3" y="87"/>
                  </a:lnTo>
                  <a:lnTo>
                    <a:pt x="11" y="89"/>
                  </a:lnTo>
                  <a:lnTo>
                    <a:pt x="22" y="109"/>
                  </a:lnTo>
                  <a:lnTo>
                    <a:pt x="32" y="119"/>
                  </a:lnTo>
                  <a:lnTo>
                    <a:pt x="40" y="135"/>
                  </a:lnTo>
                  <a:lnTo>
                    <a:pt x="49" y="146"/>
                  </a:lnTo>
                  <a:lnTo>
                    <a:pt x="53" y="160"/>
                  </a:lnTo>
                  <a:lnTo>
                    <a:pt x="57" y="168"/>
                  </a:lnTo>
                  <a:lnTo>
                    <a:pt x="65" y="170"/>
                  </a:lnTo>
                  <a:lnTo>
                    <a:pt x="76" y="180"/>
                  </a:lnTo>
                  <a:lnTo>
                    <a:pt x="91" y="209"/>
                  </a:lnTo>
                  <a:lnTo>
                    <a:pt x="90" y="221"/>
                  </a:lnTo>
                  <a:lnTo>
                    <a:pt x="98" y="246"/>
                  </a:lnTo>
                  <a:lnTo>
                    <a:pt x="117" y="260"/>
                  </a:lnTo>
                  <a:lnTo>
                    <a:pt x="129" y="272"/>
                  </a:lnTo>
                  <a:lnTo>
                    <a:pt x="134" y="288"/>
                  </a:lnTo>
                  <a:lnTo>
                    <a:pt x="144" y="305"/>
                  </a:lnTo>
                  <a:lnTo>
                    <a:pt x="155" y="314"/>
                  </a:lnTo>
                  <a:lnTo>
                    <a:pt x="157" y="322"/>
                  </a:lnTo>
                  <a:lnTo>
                    <a:pt x="164" y="332"/>
                  </a:lnTo>
                  <a:lnTo>
                    <a:pt x="166" y="338"/>
                  </a:lnTo>
                  <a:lnTo>
                    <a:pt x="169" y="337"/>
                  </a:lnTo>
                  <a:lnTo>
                    <a:pt x="171" y="332"/>
                  </a:lnTo>
                  <a:lnTo>
                    <a:pt x="179" y="324"/>
                  </a:lnTo>
                  <a:lnTo>
                    <a:pt x="198" y="319"/>
                  </a:lnTo>
                  <a:lnTo>
                    <a:pt x="215" y="326"/>
                  </a:lnTo>
                  <a:lnTo>
                    <a:pt x="233" y="332"/>
                  </a:lnTo>
                  <a:lnTo>
                    <a:pt x="234" y="356"/>
                  </a:lnTo>
                  <a:lnTo>
                    <a:pt x="245" y="341"/>
                  </a:lnTo>
                  <a:lnTo>
                    <a:pt x="256" y="327"/>
                  </a:lnTo>
                  <a:lnTo>
                    <a:pt x="267" y="313"/>
                  </a:lnTo>
                  <a:lnTo>
                    <a:pt x="277" y="298"/>
                  </a:lnTo>
                  <a:lnTo>
                    <a:pt x="291" y="294"/>
                  </a:lnTo>
                  <a:lnTo>
                    <a:pt x="306" y="290"/>
                  </a:lnTo>
                  <a:lnTo>
                    <a:pt x="321" y="286"/>
                  </a:lnTo>
                  <a:lnTo>
                    <a:pt x="335" y="283"/>
                  </a:lnTo>
                  <a:lnTo>
                    <a:pt x="350" y="277"/>
                  </a:lnTo>
                  <a:lnTo>
                    <a:pt x="363" y="272"/>
                  </a:lnTo>
                  <a:lnTo>
                    <a:pt x="376" y="267"/>
                  </a:lnTo>
                  <a:lnTo>
                    <a:pt x="389" y="261"/>
                  </a:lnTo>
                  <a:lnTo>
                    <a:pt x="392" y="251"/>
                  </a:lnTo>
                  <a:lnTo>
                    <a:pt x="395" y="239"/>
                  </a:lnTo>
                  <a:lnTo>
                    <a:pt x="396" y="230"/>
                  </a:lnTo>
                  <a:lnTo>
                    <a:pt x="399" y="219"/>
                  </a:lnTo>
                  <a:lnTo>
                    <a:pt x="388" y="204"/>
                  </a:lnTo>
                  <a:lnTo>
                    <a:pt x="385" y="20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424"/>
            <p:cNvSpPr>
              <a:spLocks/>
            </p:cNvSpPr>
            <p:nvPr/>
          </p:nvSpPr>
          <p:spPr bwMode="auto">
            <a:xfrm>
              <a:off x="3610" y="1617"/>
              <a:ext cx="316" cy="173"/>
            </a:xfrm>
            <a:custGeom>
              <a:avLst/>
              <a:gdLst/>
              <a:ahLst/>
              <a:cxnLst>
                <a:cxn ang="0">
                  <a:pos x="146" y="39"/>
                </a:cxn>
                <a:cxn ang="0">
                  <a:pos x="122" y="41"/>
                </a:cxn>
                <a:cxn ang="0">
                  <a:pos x="99" y="35"/>
                </a:cxn>
                <a:cxn ang="0">
                  <a:pos x="78" y="21"/>
                </a:cxn>
                <a:cxn ang="0">
                  <a:pos x="50" y="3"/>
                </a:cxn>
                <a:cxn ang="0">
                  <a:pos x="30" y="3"/>
                </a:cxn>
                <a:cxn ang="0">
                  <a:pos x="10" y="10"/>
                </a:cxn>
                <a:cxn ang="0">
                  <a:pos x="5" y="32"/>
                </a:cxn>
                <a:cxn ang="0">
                  <a:pos x="15" y="68"/>
                </a:cxn>
                <a:cxn ang="0">
                  <a:pos x="37" y="89"/>
                </a:cxn>
                <a:cxn ang="0">
                  <a:pos x="34" y="77"/>
                </a:cxn>
                <a:cxn ang="0">
                  <a:pos x="38" y="70"/>
                </a:cxn>
                <a:cxn ang="0">
                  <a:pos x="47" y="64"/>
                </a:cxn>
                <a:cxn ang="0">
                  <a:pos x="57" y="67"/>
                </a:cxn>
                <a:cxn ang="0">
                  <a:pos x="55" y="60"/>
                </a:cxn>
                <a:cxn ang="0">
                  <a:pos x="71" y="67"/>
                </a:cxn>
                <a:cxn ang="0">
                  <a:pos x="84" y="74"/>
                </a:cxn>
                <a:cxn ang="0">
                  <a:pos x="87" y="78"/>
                </a:cxn>
                <a:cxn ang="0">
                  <a:pos x="90" y="86"/>
                </a:cxn>
                <a:cxn ang="0">
                  <a:pos x="115" y="86"/>
                </a:cxn>
                <a:cxn ang="0">
                  <a:pos x="127" y="99"/>
                </a:cxn>
                <a:cxn ang="0">
                  <a:pos x="137" y="111"/>
                </a:cxn>
                <a:cxn ang="0">
                  <a:pos x="159" y="126"/>
                </a:cxn>
                <a:cxn ang="0">
                  <a:pos x="181" y="138"/>
                </a:cxn>
                <a:cxn ang="0">
                  <a:pos x="206" y="149"/>
                </a:cxn>
                <a:cxn ang="0">
                  <a:pos x="221" y="157"/>
                </a:cxn>
                <a:cxn ang="0">
                  <a:pos x="222" y="169"/>
                </a:cxn>
                <a:cxn ang="0">
                  <a:pos x="245" y="170"/>
                </a:cxn>
                <a:cxn ang="0">
                  <a:pos x="244" y="163"/>
                </a:cxn>
                <a:cxn ang="0">
                  <a:pos x="241" y="142"/>
                </a:cxn>
                <a:cxn ang="0">
                  <a:pos x="232" y="134"/>
                </a:cxn>
                <a:cxn ang="0">
                  <a:pos x="228" y="128"/>
                </a:cxn>
                <a:cxn ang="0">
                  <a:pos x="245" y="122"/>
                </a:cxn>
                <a:cxn ang="0">
                  <a:pos x="253" y="110"/>
                </a:cxn>
                <a:cxn ang="0">
                  <a:pos x="252" y="100"/>
                </a:cxn>
                <a:cxn ang="0">
                  <a:pos x="268" y="92"/>
                </a:cxn>
                <a:cxn ang="0">
                  <a:pos x="275" y="99"/>
                </a:cxn>
                <a:cxn ang="0">
                  <a:pos x="274" y="108"/>
                </a:cxn>
                <a:cxn ang="0">
                  <a:pos x="281" y="109"/>
                </a:cxn>
                <a:cxn ang="0">
                  <a:pos x="301" y="104"/>
                </a:cxn>
                <a:cxn ang="0">
                  <a:pos x="315" y="97"/>
                </a:cxn>
                <a:cxn ang="0">
                  <a:pos x="291" y="89"/>
                </a:cxn>
                <a:cxn ang="0">
                  <a:pos x="285" y="83"/>
                </a:cxn>
                <a:cxn ang="0">
                  <a:pos x="272" y="88"/>
                </a:cxn>
                <a:cxn ang="0">
                  <a:pos x="262" y="83"/>
                </a:cxn>
                <a:cxn ang="0">
                  <a:pos x="274" y="70"/>
                </a:cxn>
                <a:cxn ang="0">
                  <a:pos x="266" y="66"/>
                </a:cxn>
                <a:cxn ang="0">
                  <a:pos x="259" y="72"/>
                </a:cxn>
                <a:cxn ang="0">
                  <a:pos x="248" y="82"/>
                </a:cxn>
                <a:cxn ang="0">
                  <a:pos x="223" y="88"/>
                </a:cxn>
                <a:cxn ang="0">
                  <a:pos x="199" y="76"/>
                </a:cxn>
                <a:cxn ang="0">
                  <a:pos x="186" y="67"/>
                </a:cxn>
                <a:cxn ang="0">
                  <a:pos x="184" y="55"/>
                </a:cxn>
                <a:cxn ang="0">
                  <a:pos x="172" y="46"/>
                </a:cxn>
              </a:cxnLst>
              <a:rect l="0" t="0" r="r" b="b"/>
              <a:pathLst>
                <a:path w="316" h="173">
                  <a:moveTo>
                    <a:pt x="158" y="38"/>
                  </a:moveTo>
                  <a:lnTo>
                    <a:pt x="146" y="39"/>
                  </a:lnTo>
                  <a:lnTo>
                    <a:pt x="134" y="40"/>
                  </a:lnTo>
                  <a:lnTo>
                    <a:pt x="122" y="41"/>
                  </a:lnTo>
                  <a:lnTo>
                    <a:pt x="110" y="43"/>
                  </a:lnTo>
                  <a:lnTo>
                    <a:pt x="99" y="35"/>
                  </a:lnTo>
                  <a:lnTo>
                    <a:pt x="90" y="27"/>
                  </a:lnTo>
                  <a:lnTo>
                    <a:pt x="78" y="21"/>
                  </a:lnTo>
                  <a:lnTo>
                    <a:pt x="68" y="14"/>
                  </a:lnTo>
                  <a:lnTo>
                    <a:pt x="50" y="3"/>
                  </a:lnTo>
                  <a:lnTo>
                    <a:pt x="39" y="0"/>
                  </a:lnTo>
                  <a:lnTo>
                    <a:pt x="30" y="3"/>
                  </a:lnTo>
                  <a:lnTo>
                    <a:pt x="20" y="6"/>
                  </a:lnTo>
                  <a:lnTo>
                    <a:pt x="10" y="10"/>
                  </a:lnTo>
                  <a:lnTo>
                    <a:pt x="0" y="13"/>
                  </a:lnTo>
                  <a:lnTo>
                    <a:pt x="5" y="32"/>
                  </a:lnTo>
                  <a:lnTo>
                    <a:pt x="10" y="50"/>
                  </a:lnTo>
                  <a:lnTo>
                    <a:pt x="15" y="68"/>
                  </a:lnTo>
                  <a:lnTo>
                    <a:pt x="20" y="86"/>
                  </a:lnTo>
                  <a:lnTo>
                    <a:pt x="37" y="89"/>
                  </a:lnTo>
                  <a:lnTo>
                    <a:pt x="39" y="88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8" y="70"/>
                  </a:lnTo>
                  <a:lnTo>
                    <a:pt x="47" y="68"/>
                  </a:lnTo>
                  <a:lnTo>
                    <a:pt x="47" y="64"/>
                  </a:lnTo>
                  <a:lnTo>
                    <a:pt x="50" y="63"/>
                  </a:lnTo>
                  <a:lnTo>
                    <a:pt x="57" y="67"/>
                  </a:lnTo>
                  <a:lnTo>
                    <a:pt x="50" y="61"/>
                  </a:lnTo>
                  <a:lnTo>
                    <a:pt x="55" y="60"/>
                  </a:lnTo>
                  <a:lnTo>
                    <a:pt x="57" y="57"/>
                  </a:lnTo>
                  <a:lnTo>
                    <a:pt x="71" y="67"/>
                  </a:lnTo>
                  <a:lnTo>
                    <a:pt x="82" y="68"/>
                  </a:lnTo>
                  <a:lnTo>
                    <a:pt x="84" y="74"/>
                  </a:lnTo>
                  <a:lnTo>
                    <a:pt x="90" y="77"/>
                  </a:lnTo>
                  <a:lnTo>
                    <a:pt x="87" y="78"/>
                  </a:lnTo>
                  <a:lnTo>
                    <a:pt x="88" y="84"/>
                  </a:lnTo>
                  <a:lnTo>
                    <a:pt x="90" y="86"/>
                  </a:lnTo>
                  <a:lnTo>
                    <a:pt x="111" y="91"/>
                  </a:lnTo>
                  <a:lnTo>
                    <a:pt x="115" y="86"/>
                  </a:lnTo>
                  <a:lnTo>
                    <a:pt x="122" y="92"/>
                  </a:lnTo>
                  <a:lnTo>
                    <a:pt x="127" y="99"/>
                  </a:lnTo>
                  <a:lnTo>
                    <a:pt x="133" y="104"/>
                  </a:lnTo>
                  <a:lnTo>
                    <a:pt x="137" y="111"/>
                  </a:lnTo>
                  <a:lnTo>
                    <a:pt x="142" y="118"/>
                  </a:lnTo>
                  <a:lnTo>
                    <a:pt x="159" y="126"/>
                  </a:lnTo>
                  <a:lnTo>
                    <a:pt x="171" y="134"/>
                  </a:lnTo>
                  <a:lnTo>
                    <a:pt x="181" y="138"/>
                  </a:lnTo>
                  <a:lnTo>
                    <a:pt x="199" y="151"/>
                  </a:lnTo>
                  <a:lnTo>
                    <a:pt x="206" y="149"/>
                  </a:lnTo>
                  <a:lnTo>
                    <a:pt x="218" y="155"/>
                  </a:lnTo>
                  <a:lnTo>
                    <a:pt x="221" y="157"/>
                  </a:lnTo>
                  <a:lnTo>
                    <a:pt x="219" y="161"/>
                  </a:lnTo>
                  <a:lnTo>
                    <a:pt x="222" y="169"/>
                  </a:lnTo>
                  <a:lnTo>
                    <a:pt x="244" y="172"/>
                  </a:lnTo>
                  <a:lnTo>
                    <a:pt x="245" y="170"/>
                  </a:lnTo>
                  <a:lnTo>
                    <a:pt x="243" y="167"/>
                  </a:lnTo>
                  <a:lnTo>
                    <a:pt x="244" y="163"/>
                  </a:lnTo>
                  <a:lnTo>
                    <a:pt x="249" y="152"/>
                  </a:lnTo>
                  <a:lnTo>
                    <a:pt x="241" y="142"/>
                  </a:lnTo>
                  <a:lnTo>
                    <a:pt x="240" y="135"/>
                  </a:lnTo>
                  <a:lnTo>
                    <a:pt x="232" y="134"/>
                  </a:lnTo>
                  <a:lnTo>
                    <a:pt x="225" y="128"/>
                  </a:lnTo>
                  <a:lnTo>
                    <a:pt x="228" y="128"/>
                  </a:lnTo>
                  <a:lnTo>
                    <a:pt x="228" y="122"/>
                  </a:lnTo>
                  <a:lnTo>
                    <a:pt x="245" y="122"/>
                  </a:lnTo>
                  <a:lnTo>
                    <a:pt x="245" y="114"/>
                  </a:lnTo>
                  <a:lnTo>
                    <a:pt x="253" y="110"/>
                  </a:lnTo>
                  <a:lnTo>
                    <a:pt x="251" y="104"/>
                  </a:lnTo>
                  <a:lnTo>
                    <a:pt x="252" y="100"/>
                  </a:lnTo>
                  <a:lnTo>
                    <a:pt x="258" y="100"/>
                  </a:lnTo>
                  <a:lnTo>
                    <a:pt x="268" y="92"/>
                  </a:lnTo>
                  <a:lnTo>
                    <a:pt x="271" y="92"/>
                  </a:lnTo>
                  <a:lnTo>
                    <a:pt x="275" y="99"/>
                  </a:lnTo>
                  <a:lnTo>
                    <a:pt x="271" y="104"/>
                  </a:lnTo>
                  <a:lnTo>
                    <a:pt x="274" y="108"/>
                  </a:lnTo>
                  <a:lnTo>
                    <a:pt x="276" y="110"/>
                  </a:lnTo>
                  <a:lnTo>
                    <a:pt x="281" y="109"/>
                  </a:lnTo>
                  <a:lnTo>
                    <a:pt x="298" y="110"/>
                  </a:lnTo>
                  <a:lnTo>
                    <a:pt x="301" y="104"/>
                  </a:lnTo>
                  <a:lnTo>
                    <a:pt x="307" y="104"/>
                  </a:lnTo>
                  <a:lnTo>
                    <a:pt x="315" y="97"/>
                  </a:lnTo>
                  <a:lnTo>
                    <a:pt x="298" y="92"/>
                  </a:lnTo>
                  <a:lnTo>
                    <a:pt x="291" y="89"/>
                  </a:lnTo>
                  <a:lnTo>
                    <a:pt x="290" y="86"/>
                  </a:lnTo>
                  <a:lnTo>
                    <a:pt x="285" y="83"/>
                  </a:lnTo>
                  <a:lnTo>
                    <a:pt x="284" y="92"/>
                  </a:lnTo>
                  <a:lnTo>
                    <a:pt x="272" y="88"/>
                  </a:lnTo>
                  <a:lnTo>
                    <a:pt x="269" y="84"/>
                  </a:lnTo>
                  <a:lnTo>
                    <a:pt x="262" y="83"/>
                  </a:lnTo>
                  <a:lnTo>
                    <a:pt x="261" y="80"/>
                  </a:lnTo>
                  <a:lnTo>
                    <a:pt x="274" y="70"/>
                  </a:lnTo>
                  <a:lnTo>
                    <a:pt x="272" y="68"/>
                  </a:lnTo>
                  <a:lnTo>
                    <a:pt x="266" y="66"/>
                  </a:lnTo>
                  <a:lnTo>
                    <a:pt x="265" y="72"/>
                  </a:lnTo>
                  <a:lnTo>
                    <a:pt x="259" y="72"/>
                  </a:lnTo>
                  <a:lnTo>
                    <a:pt x="258" y="77"/>
                  </a:lnTo>
                  <a:lnTo>
                    <a:pt x="248" y="82"/>
                  </a:lnTo>
                  <a:lnTo>
                    <a:pt x="238" y="93"/>
                  </a:lnTo>
                  <a:lnTo>
                    <a:pt x="223" y="88"/>
                  </a:lnTo>
                  <a:lnTo>
                    <a:pt x="206" y="90"/>
                  </a:lnTo>
                  <a:lnTo>
                    <a:pt x="199" y="76"/>
                  </a:lnTo>
                  <a:lnTo>
                    <a:pt x="189" y="75"/>
                  </a:lnTo>
                  <a:lnTo>
                    <a:pt x="186" y="67"/>
                  </a:lnTo>
                  <a:lnTo>
                    <a:pt x="188" y="66"/>
                  </a:lnTo>
                  <a:lnTo>
                    <a:pt x="184" y="55"/>
                  </a:lnTo>
                  <a:lnTo>
                    <a:pt x="180" y="55"/>
                  </a:lnTo>
                  <a:lnTo>
                    <a:pt x="172" y="46"/>
                  </a:lnTo>
                  <a:lnTo>
                    <a:pt x="158" y="3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425"/>
            <p:cNvSpPr>
              <a:spLocks/>
            </p:cNvSpPr>
            <p:nvPr/>
          </p:nvSpPr>
          <p:spPr bwMode="auto">
            <a:xfrm>
              <a:off x="3610" y="1617"/>
              <a:ext cx="322" cy="178"/>
            </a:xfrm>
            <a:custGeom>
              <a:avLst/>
              <a:gdLst/>
              <a:ahLst/>
              <a:cxnLst>
                <a:cxn ang="0">
                  <a:pos x="149" y="40"/>
                </a:cxn>
                <a:cxn ang="0">
                  <a:pos x="124" y="42"/>
                </a:cxn>
                <a:cxn ang="0">
                  <a:pos x="101" y="36"/>
                </a:cxn>
                <a:cxn ang="0">
                  <a:pos x="80" y="21"/>
                </a:cxn>
                <a:cxn ang="0">
                  <a:pos x="51" y="3"/>
                </a:cxn>
                <a:cxn ang="0">
                  <a:pos x="30" y="3"/>
                </a:cxn>
                <a:cxn ang="0">
                  <a:pos x="10" y="11"/>
                </a:cxn>
                <a:cxn ang="0">
                  <a:pos x="5" y="33"/>
                </a:cxn>
                <a:cxn ang="0">
                  <a:pos x="15" y="70"/>
                </a:cxn>
                <a:cxn ang="0">
                  <a:pos x="38" y="92"/>
                </a:cxn>
                <a:cxn ang="0">
                  <a:pos x="35" y="79"/>
                </a:cxn>
                <a:cxn ang="0">
                  <a:pos x="39" y="72"/>
                </a:cxn>
                <a:cxn ang="0">
                  <a:pos x="48" y="66"/>
                </a:cxn>
                <a:cxn ang="0">
                  <a:pos x="58" y="69"/>
                </a:cxn>
                <a:cxn ang="0">
                  <a:pos x="56" y="62"/>
                </a:cxn>
                <a:cxn ang="0">
                  <a:pos x="73" y="69"/>
                </a:cxn>
                <a:cxn ang="0">
                  <a:pos x="86" y="77"/>
                </a:cxn>
                <a:cxn ang="0">
                  <a:pos x="89" y="80"/>
                </a:cxn>
                <a:cxn ang="0">
                  <a:pos x="92" y="89"/>
                </a:cxn>
                <a:cxn ang="0">
                  <a:pos x="117" y="89"/>
                </a:cxn>
                <a:cxn ang="0">
                  <a:pos x="129" y="102"/>
                </a:cxn>
                <a:cxn ang="0">
                  <a:pos x="139" y="114"/>
                </a:cxn>
                <a:cxn ang="0">
                  <a:pos x="162" y="129"/>
                </a:cxn>
                <a:cxn ang="0">
                  <a:pos x="184" y="142"/>
                </a:cxn>
                <a:cxn ang="0">
                  <a:pos x="210" y="153"/>
                </a:cxn>
                <a:cxn ang="0">
                  <a:pos x="225" y="161"/>
                </a:cxn>
                <a:cxn ang="0">
                  <a:pos x="226" y="174"/>
                </a:cxn>
                <a:cxn ang="0">
                  <a:pos x="249" y="175"/>
                </a:cxn>
                <a:cxn ang="0">
                  <a:pos x="248" y="167"/>
                </a:cxn>
                <a:cxn ang="0">
                  <a:pos x="246" y="146"/>
                </a:cxn>
                <a:cxn ang="0">
                  <a:pos x="237" y="138"/>
                </a:cxn>
                <a:cxn ang="0">
                  <a:pos x="232" y="131"/>
                </a:cxn>
                <a:cxn ang="0">
                  <a:pos x="249" y="126"/>
                </a:cxn>
                <a:cxn ang="0">
                  <a:pos x="258" y="114"/>
                </a:cxn>
                <a:cxn ang="0">
                  <a:pos x="257" y="103"/>
                </a:cxn>
                <a:cxn ang="0">
                  <a:pos x="273" y="95"/>
                </a:cxn>
                <a:cxn ang="0">
                  <a:pos x="280" y="102"/>
                </a:cxn>
                <a:cxn ang="0">
                  <a:pos x="279" y="111"/>
                </a:cxn>
                <a:cxn ang="0">
                  <a:pos x="286" y="112"/>
                </a:cxn>
                <a:cxn ang="0">
                  <a:pos x="307" y="107"/>
                </a:cxn>
                <a:cxn ang="0">
                  <a:pos x="321" y="100"/>
                </a:cxn>
                <a:cxn ang="0">
                  <a:pos x="296" y="92"/>
                </a:cxn>
                <a:cxn ang="0">
                  <a:pos x="291" y="85"/>
                </a:cxn>
                <a:cxn ang="0">
                  <a:pos x="278" y="91"/>
                </a:cxn>
                <a:cxn ang="0">
                  <a:pos x="267" y="85"/>
                </a:cxn>
                <a:cxn ang="0">
                  <a:pos x="279" y="72"/>
                </a:cxn>
                <a:cxn ang="0">
                  <a:pos x="271" y="68"/>
                </a:cxn>
                <a:cxn ang="0">
                  <a:pos x="264" y="74"/>
                </a:cxn>
                <a:cxn ang="0">
                  <a:pos x="253" y="85"/>
                </a:cxn>
                <a:cxn ang="0">
                  <a:pos x="227" y="91"/>
                </a:cxn>
                <a:cxn ang="0">
                  <a:pos x="203" y="78"/>
                </a:cxn>
                <a:cxn ang="0">
                  <a:pos x="190" y="69"/>
                </a:cxn>
                <a:cxn ang="0">
                  <a:pos x="187" y="56"/>
                </a:cxn>
                <a:cxn ang="0">
                  <a:pos x="176" y="48"/>
                </a:cxn>
              </a:cxnLst>
              <a:rect l="0" t="0" r="r" b="b"/>
              <a:pathLst>
                <a:path w="322" h="178">
                  <a:moveTo>
                    <a:pt x="161" y="39"/>
                  </a:moveTo>
                  <a:lnTo>
                    <a:pt x="149" y="40"/>
                  </a:lnTo>
                  <a:lnTo>
                    <a:pt x="137" y="41"/>
                  </a:lnTo>
                  <a:lnTo>
                    <a:pt x="124" y="42"/>
                  </a:lnTo>
                  <a:lnTo>
                    <a:pt x="112" y="44"/>
                  </a:lnTo>
                  <a:lnTo>
                    <a:pt x="101" y="36"/>
                  </a:lnTo>
                  <a:lnTo>
                    <a:pt x="91" y="28"/>
                  </a:lnTo>
                  <a:lnTo>
                    <a:pt x="80" y="21"/>
                  </a:lnTo>
                  <a:lnTo>
                    <a:pt x="69" y="14"/>
                  </a:lnTo>
                  <a:lnTo>
                    <a:pt x="51" y="3"/>
                  </a:lnTo>
                  <a:lnTo>
                    <a:pt x="40" y="0"/>
                  </a:lnTo>
                  <a:lnTo>
                    <a:pt x="30" y="3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0" y="13"/>
                  </a:lnTo>
                  <a:lnTo>
                    <a:pt x="5" y="33"/>
                  </a:lnTo>
                  <a:lnTo>
                    <a:pt x="11" y="51"/>
                  </a:lnTo>
                  <a:lnTo>
                    <a:pt x="15" y="70"/>
                  </a:lnTo>
                  <a:lnTo>
                    <a:pt x="20" y="89"/>
                  </a:lnTo>
                  <a:lnTo>
                    <a:pt x="38" y="92"/>
                  </a:lnTo>
                  <a:lnTo>
                    <a:pt x="40" y="91"/>
                  </a:lnTo>
                  <a:lnTo>
                    <a:pt x="35" y="79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51" y="65"/>
                  </a:lnTo>
                  <a:lnTo>
                    <a:pt x="58" y="69"/>
                  </a:lnTo>
                  <a:lnTo>
                    <a:pt x="51" y="63"/>
                  </a:lnTo>
                  <a:lnTo>
                    <a:pt x="56" y="62"/>
                  </a:lnTo>
                  <a:lnTo>
                    <a:pt x="58" y="59"/>
                  </a:lnTo>
                  <a:lnTo>
                    <a:pt x="73" y="69"/>
                  </a:lnTo>
                  <a:lnTo>
                    <a:pt x="83" y="70"/>
                  </a:lnTo>
                  <a:lnTo>
                    <a:pt x="86" y="77"/>
                  </a:lnTo>
                  <a:lnTo>
                    <a:pt x="91" y="79"/>
                  </a:lnTo>
                  <a:lnTo>
                    <a:pt x="89" y="80"/>
                  </a:lnTo>
                  <a:lnTo>
                    <a:pt x="90" y="86"/>
                  </a:lnTo>
                  <a:lnTo>
                    <a:pt x="92" y="89"/>
                  </a:lnTo>
                  <a:lnTo>
                    <a:pt x="114" y="93"/>
                  </a:lnTo>
                  <a:lnTo>
                    <a:pt x="117" y="89"/>
                  </a:lnTo>
                  <a:lnTo>
                    <a:pt x="124" y="94"/>
                  </a:lnTo>
                  <a:lnTo>
                    <a:pt x="129" y="102"/>
                  </a:lnTo>
                  <a:lnTo>
                    <a:pt x="136" y="107"/>
                  </a:lnTo>
                  <a:lnTo>
                    <a:pt x="139" y="114"/>
                  </a:lnTo>
                  <a:lnTo>
                    <a:pt x="145" y="122"/>
                  </a:lnTo>
                  <a:lnTo>
                    <a:pt x="162" y="129"/>
                  </a:lnTo>
                  <a:lnTo>
                    <a:pt x="174" y="138"/>
                  </a:lnTo>
                  <a:lnTo>
                    <a:pt x="184" y="142"/>
                  </a:lnTo>
                  <a:lnTo>
                    <a:pt x="203" y="155"/>
                  </a:lnTo>
                  <a:lnTo>
                    <a:pt x="210" y="153"/>
                  </a:lnTo>
                  <a:lnTo>
                    <a:pt x="223" y="159"/>
                  </a:lnTo>
                  <a:lnTo>
                    <a:pt x="225" y="161"/>
                  </a:lnTo>
                  <a:lnTo>
                    <a:pt x="223" y="166"/>
                  </a:lnTo>
                  <a:lnTo>
                    <a:pt x="226" y="174"/>
                  </a:lnTo>
                  <a:lnTo>
                    <a:pt x="248" y="177"/>
                  </a:lnTo>
                  <a:lnTo>
                    <a:pt x="249" y="175"/>
                  </a:lnTo>
                  <a:lnTo>
                    <a:pt x="247" y="172"/>
                  </a:lnTo>
                  <a:lnTo>
                    <a:pt x="248" y="167"/>
                  </a:lnTo>
                  <a:lnTo>
                    <a:pt x="254" y="157"/>
                  </a:lnTo>
                  <a:lnTo>
                    <a:pt x="246" y="146"/>
                  </a:lnTo>
                  <a:lnTo>
                    <a:pt x="245" y="139"/>
                  </a:lnTo>
                  <a:lnTo>
                    <a:pt x="237" y="138"/>
                  </a:lnTo>
                  <a:lnTo>
                    <a:pt x="230" y="132"/>
                  </a:lnTo>
                  <a:lnTo>
                    <a:pt x="232" y="131"/>
                  </a:lnTo>
                  <a:lnTo>
                    <a:pt x="232" y="126"/>
                  </a:lnTo>
                  <a:lnTo>
                    <a:pt x="249" y="126"/>
                  </a:lnTo>
                  <a:lnTo>
                    <a:pt x="250" y="117"/>
                  </a:lnTo>
                  <a:lnTo>
                    <a:pt x="258" y="114"/>
                  </a:lnTo>
                  <a:lnTo>
                    <a:pt x="255" y="107"/>
                  </a:lnTo>
                  <a:lnTo>
                    <a:pt x="257" y="103"/>
                  </a:lnTo>
                  <a:lnTo>
                    <a:pt x="263" y="103"/>
                  </a:lnTo>
                  <a:lnTo>
                    <a:pt x="273" y="95"/>
                  </a:lnTo>
                  <a:lnTo>
                    <a:pt x="276" y="95"/>
                  </a:lnTo>
                  <a:lnTo>
                    <a:pt x="280" y="102"/>
                  </a:lnTo>
                  <a:lnTo>
                    <a:pt x="276" y="107"/>
                  </a:lnTo>
                  <a:lnTo>
                    <a:pt x="279" y="111"/>
                  </a:lnTo>
                  <a:lnTo>
                    <a:pt x="281" y="113"/>
                  </a:lnTo>
                  <a:lnTo>
                    <a:pt x="286" y="112"/>
                  </a:lnTo>
                  <a:lnTo>
                    <a:pt x="303" y="113"/>
                  </a:lnTo>
                  <a:lnTo>
                    <a:pt x="307" y="107"/>
                  </a:lnTo>
                  <a:lnTo>
                    <a:pt x="313" y="107"/>
                  </a:lnTo>
                  <a:lnTo>
                    <a:pt x="321" y="100"/>
                  </a:lnTo>
                  <a:lnTo>
                    <a:pt x="304" y="95"/>
                  </a:lnTo>
                  <a:lnTo>
                    <a:pt x="296" y="92"/>
                  </a:lnTo>
                  <a:lnTo>
                    <a:pt x="295" y="89"/>
                  </a:lnTo>
                  <a:lnTo>
                    <a:pt x="291" y="85"/>
                  </a:lnTo>
                  <a:lnTo>
                    <a:pt x="289" y="94"/>
                  </a:lnTo>
                  <a:lnTo>
                    <a:pt x="278" y="91"/>
                  </a:lnTo>
                  <a:lnTo>
                    <a:pt x="274" y="86"/>
                  </a:lnTo>
                  <a:lnTo>
                    <a:pt x="267" y="85"/>
                  </a:lnTo>
                  <a:lnTo>
                    <a:pt x="266" y="83"/>
                  </a:lnTo>
                  <a:lnTo>
                    <a:pt x="279" y="72"/>
                  </a:lnTo>
                  <a:lnTo>
                    <a:pt x="278" y="70"/>
                  </a:lnTo>
                  <a:lnTo>
                    <a:pt x="271" y="68"/>
                  </a:lnTo>
                  <a:lnTo>
                    <a:pt x="270" y="74"/>
                  </a:lnTo>
                  <a:lnTo>
                    <a:pt x="264" y="74"/>
                  </a:lnTo>
                  <a:lnTo>
                    <a:pt x="262" y="79"/>
                  </a:lnTo>
                  <a:lnTo>
                    <a:pt x="253" y="85"/>
                  </a:lnTo>
                  <a:lnTo>
                    <a:pt x="243" y="96"/>
                  </a:lnTo>
                  <a:lnTo>
                    <a:pt x="227" y="91"/>
                  </a:lnTo>
                  <a:lnTo>
                    <a:pt x="210" y="92"/>
                  </a:lnTo>
                  <a:lnTo>
                    <a:pt x="203" y="78"/>
                  </a:lnTo>
                  <a:lnTo>
                    <a:pt x="192" y="77"/>
                  </a:lnTo>
                  <a:lnTo>
                    <a:pt x="190" y="69"/>
                  </a:lnTo>
                  <a:lnTo>
                    <a:pt x="192" y="68"/>
                  </a:lnTo>
                  <a:lnTo>
                    <a:pt x="187" y="56"/>
                  </a:lnTo>
                  <a:lnTo>
                    <a:pt x="184" y="56"/>
                  </a:lnTo>
                  <a:lnTo>
                    <a:pt x="176" y="48"/>
                  </a:lnTo>
                  <a:lnTo>
                    <a:pt x="161" y="3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426"/>
            <p:cNvSpPr>
              <a:spLocks/>
            </p:cNvSpPr>
            <p:nvPr/>
          </p:nvSpPr>
          <p:spPr bwMode="auto">
            <a:xfrm>
              <a:off x="855" y="1567"/>
              <a:ext cx="33" cy="1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1" y="9"/>
                </a:cxn>
                <a:cxn ang="0">
                  <a:pos x="9" y="5"/>
                </a:cxn>
                <a:cxn ang="0">
                  <a:pos x="22" y="5"/>
                </a:cxn>
                <a:cxn ang="0">
                  <a:pos x="29" y="2"/>
                </a:cxn>
                <a:cxn ang="0">
                  <a:pos x="30" y="3"/>
                </a:cxn>
                <a:cxn ang="0">
                  <a:pos x="27" y="7"/>
                </a:cxn>
                <a:cxn ang="0">
                  <a:pos x="31" y="3"/>
                </a:cxn>
                <a:cxn ang="0">
                  <a:pos x="30" y="2"/>
                </a:cxn>
                <a:cxn ang="0">
                  <a:pos x="32" y="0"/>
                </a:cxn>
                <a:cxn ang="0">
                  <a:pos x="27" y="1"/>
                </a:cxn>
                <a:cxn ang="0">
                  <a:pos x="27" y="2"/>
                </a:cxn>
                <a:cxn ang="0">
                  <a:pos x="20" y="3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33" h="10">
                  <a:moveTo>
                    <a:pt x="0" y="6"/>
                  </a:moveTo>
                  <a:lnTo>
                    <a:pt x="2" y="6"/>
                  </a:lnTo>
                  <a:lnTo>
                    <a:pt x="1" y="9"/>
                  </a:lnTo>
                  <a:lnTo>
                    <a:pt x="9" y="5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27" y="7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14" y="4"/>
                  </a:lnTo>
                  <a:lnTo>
                    <a:pt x="5" y="6"/>
                  </a:lnTo>
                  <a:lnTo>
                    <a:pt x="4" y="5"/>
                  </a:lnTo>
                  <a:lnTo>
                    <a:pt x="0" y="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7" name="Freeform 427"/>
            <p:cNvSpPr>
              <a:spLocks/>
            </p:cNvSpPr>
            <p:nvPr/>
          </p:nvSpPr>
          <p:spPr bwMode="auto">
            <a:xfrm>
              <a:off x="1047" y="2335"/>
              <a:ext cx="13" cy="1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12" y="15"/>
                </a:cxn>
                <a:cxn ang="0">
                  <a:pos x="7" y="14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3" h="16">
                  <a:moveTo>
                    <a:pt x="3" y="0"/>
                  </a:moveTo>
                  <a:lnTo>
                    <a:pt x="10" y="8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Freeform 428"/>
            <p:cNvSpPr>
              <a:spLocks/>
            </p:cNvSpPr>
            <p:nvPr/>
          </p:nvSpPr>
          <p:spPr bwMode="auto">
            <a:xfrm>
              <a:off x="1152" y="1372"/>
              <a:ext cx="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429"/>
            <p:cNvSpPr>
              <a:spLocks/>
            </p:cNvSpPr>
            <p:nvPr/>
          </p:nvSpPr>
          <p:spPr bwMode="auto">
            <a:xfrm>
              <a:off x="3239" y="2927"/>
              <a:ext cx="23" cy="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</a:cxnLst>
              <a:rect l="0" t="0" r="r" b="b"/>
              <a:pathLst>
                <a:path w="23" h="2">
                  <a:moveTo>
                    <a:pt x="5" y="1"/>
                  </a:moveTo>
                  <a:lnTo>
                    <a:pt x="19" y="1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430"/>
            <p:cNvSpPr>
              <a:spLocks/>
            </p:cNvSpPr>
            <p:nvPr/>
          </p:nvSpPr>
          <p:spPr bwMode="auto">
            <a:xfrm>
              <a:off x="3180" y="1530"/>
              <a:ext cx="19" cy="17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17" y="12"/>
                </a:cxn>
                <a:cxn ang="0">
                  <a:pos x="7" y="0"/>
                </a:cxn>
                <a:cxn ang="0">
                  <a:pos x="9" y="6"/>
                </a:cxn>
                <a:cxn ang="0">
                  <a:pos x="5" y="2"/>
                </a:cxn>
                <a:cxn ang="0">
                  <a:pos x="0" y="1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18" y="16"/>
                </a:cxn>
                <a:cxn ang="0">
                  <a:pos x="17" y="15"/>
                </a:cxn>
              </a:cxnLst>
              <a:rect l="0" t="0" r="r" b="b"/>
              <a:pathLst>
                <a:path w="19" h="17">
                  <a:moveTo>
                    <a:pt x="17" y="15"/>
                  </a:moveTo>
                  <a:lnTo>
                    <a:pt x="17" y="12"/>
                  </a:lnTo>
                  <a:lnTo>
                    <a:pt x="7" y="0"/>
                  </a:lnTo>
                  <a:lnTo>
                    <a:pt x="9" y="6"/>
                  </a:lnTo>
                  <a:lnTo>
                    <a:pt x="5" y="2"/>
                  </a:lnTo>
                  <a:lnTo>
                    <a:pt x="0" y="1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8" y="16"/>
                  </a:lnTo>
                  <a:lnTo>
                    <a:pt x="17" y="1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431"/>
            <p:cNvSpPr>
              <a:spLocks/>
            </p:cNvSpPr>
            <p:nvPr/>
          </p:nvSpPr>
          <p:spPr bwMode="auto">
            <a:xfrm>
              <a:off x="3155" y="1502"/>
              <a:ext cx="4" cy="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4" h="9">
                  <a:moveTo>
                    <a:pt x="1" y="1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432"/>
            <p:cNvSpPr>
              <a:spLocks/>
            </p:cNvSpPr>
            <p:nvPr/>
          </p:nvSpPr>
          <p:spPr bwMode="auto">
            <a:xfrm>
              <a:off x="3216" y="2595"/>
              <a:ext cx="6" cy="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5" y="4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1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lnTo>
                    <a:pt x="0" y="5"/>
                  </a:lnTo>
                  <a:lnTo>
                    <a:pt x="1" y="7"/>
                  </a:lnTo>
                  <a:lnTo>
                    <a:pt x="5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433"/>
            <p:cNvSpPr>
              <a:spLocks/>
            </p:cNvSpPr>
            <p:nvPr/>
          </p:nvSpPr>
          <p:spPr bwMode="auto">
            <a:xfrm>
              <a:off x="3206" y="2627"/>
              <a:ext cx="6" cy="1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" y="6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2" y="12"/>
                </a:cxn>
                <a:cxn ang="0">
                  <a:pos x="5" y="5"/>
                </a:cxn>
              </a:cxnLst>
              <a:rect l="0" t="0" r="r" b="b"/>
              <a:pathLst>
                <a:path w="6" h="15">
                  <a:moveTo>
                    <a:pt x="5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1" y="6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2" y="12"/>
                  </a:lnTo>
                  <a:lnTo>
                    <a:pt x="5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34"/>
            <p:cNvSpPr>
              <a:spLocks/>
            </p:cNvSpPr>
            <p:nvPr/>
          </p:nvSpPr>
          <p:spPr bwMode="auto">
            <a:xfrm>
              <a:off x="1233" y="1681"/>
              <a:ext cx="4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35"/>
            <p:cNvSpPr>
              <a:spLocks/>
            </p:cNvSpPr>
            <p:nvPr/>
          </p:nvSpPr>
          <p:spPr bwMode="auto">
            <a:xfrm>
              <a:off x="1034" y="149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36"/>
            <p:cNvSpPr>
              <a:spLocks/>
            </p:cNvSpPr>
            <p:nvPr/>
          </p:nvSpPr>
          <p:spPr bwMode="auto">
            <a:xfrm>
              <a:off x="1624" y="1219"/>
              <a:ext cx="18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5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2" y="9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3" y="11"/>
                </a:cxn>
                <a:cxn ang="0">
                  <a:pos x="7" y="11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12" y="11"/>
                </a:cxn>
                <a:cxn ang="0">
                  <a:pos x="16" y="11"/>
                </a:cxn>
                <a:cxn ang="0">
                  <a:pos x="15" y="10"/>
                </a:cxn>
                <a:cxn ang="0">
                  <a:pos x="17" y="10"/>
                </a:cxn>
                <a:cxn ang="0">
                  <a:pos x="16" y="5"/>
                </a:cxn>
                <a:cxn ang="0">
                  <a:pos x="8" y="0"/>
                </a:cxn>
              </a:cxnLst>
              <a:rect l="0" t="0" r="r" b="b"/>
              <a:pathLst>
                <a:path w="18" h="12">
                  <a:moveTo>
                    <a:pt x="8" y="0"/>
                  </a:move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5" y="6"/>
                  </a:lnTo>
                  <a:lnTo>
                    <a:pt x="7" y="7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6" y="11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6" y="5"/>
                  </a:lnTo>
                  <a:lnTo>
                    <a:pt x="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7"/>
            <p:cNvSpPr>
              <a:spLocks/>
            </p:cNvSpPr>
            <p:nvPr/>
          </p:nvSpPr>
          <p:spPr bwMode="auto">
            <a:xfrm>
              <a:off x="1624" y="1219"/>
              <a:ext cx="24" cy="1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2"/>
                </a:cxn>
                <a:cxn ang="0">
                  <a:pos x="10" y="4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6" y="9"/>
                </a:cxn>
                <a:cxn ang="0">
                  <a:pos x="9" y="11"/>
                </a:cxn>
                <a:cxn ang="0">
                  <a:pos x="3" y="13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4" y="17"/>
                </a:cxn>
                <a:cxn ang="0">
                  <a:pos x="10" y="17"/>
                </a:cxn>
                <a:cxn ang="0">
                  <a:pos x="13" y="13"/>
                </a:cxn>
                <a:cxn ang="0">
                  <a:pos x="17" y="13"/>
                </a:cxn>
                <a:cxn ang="0">
                  <a:pos x="19" y="14"/>
                </a:cxn>
                <a:cxn ang="0">
                  <a:pos x="16" y="17"/>
                </a:cxn>
                <a:cxn ang="0">
                  <a:pos x="21" y="17"/>
                </a:cxn>
                <a:cxn ang="0">
                  <a:pos x="20" y="16"/>
                </a:cxn>
                <a:cxn ang="0">
                  <a:pos x="23" y="15"/>
                </a:cxn>
                <a:cxn ang="0">
                  <a:pos x="21" y="8"/>
                </a:cxn>
                <a:cxn ang="0">
                  <a:pos x="11" y="0"/>
                </a:cxn>
              </a:cxnLst>
              <a:rect l="0" t="0" r="r" b="b"/>
              <a:pathLst>
                <a:path w="24" h="18">
                  <a:moveTo>
                    <a:pt x="11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6" y="9"/>
                  </a:lnTo>
                  <a:lnTo>
                    <a:pt x="9" y="11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10" y="17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23" y="15"/>
                  </a:lnTo>
                  <a:lnTo>
                    <a:pt x="21" y="8"/>
                  </a:lnTo>
                  <a:lnTo>
                    <a:pt x="1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38"/>
            <p:cNvSpPr>
              <a:spLocks/>
            </p:cNvSpPr>
            <p:nvPr/>
          </p:nvSpPr>
          <p:spPr bwMode="auto">
            <a:xfrm>
              <a:off x="3298" y="1913"/>
              <a:ext cx="3" cy="1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1" y="8"/>
                </a:cxn>
                <a:cxn ang="0">
                  <a:pos x="0" y="9"/>
                </a:cxn>
              </a:cxnLst>
              <a:rect l="0" t="0" r="r" b="b"/>
              <a:pathLst>
                <a:path w="3" h="10">
                  <a:moveTo>
                    <a:pt x="0" y="9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439"/>
            <p:cNvSpPr>
              <a:spLocks/>
            </p:cNvSpPr>
            <p:nvPr/>
          </p:nvSpPr>
          <p:spPr bwMode="auto">
            <a:xfrm>
              <a:off x="5092" y="3356"/>
              <a:ext cx="21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0"/>
                </a:cxn>
                <a:cxn ang="0">
                  <a:pos x="20" y="3"/>
                </a:cxn>
                <a:cxn ang="0">
                  <a:pos x="13" y="3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1" h="6">
                  <a:moveTo>
                    <a:pt x="0" y="2"/>
                  </a:moveTo>
                  <a:lnTo>
                    <a:pt x="12" y="0"/>
                  </a:lnTo>
                  <a:lnTo>
                    <a:pt x="20" y="3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440"/>
            <p:cNvSpPr>
              <a:spLocks/>
            </p:cNvSpPr>
            <p:nvPr/>
          </p:nvSpPr>
          <p:spPr bwMode="auto">
            <a:xfrm>
              <a:off x="5243" y="3445"/>
              <a:ext cx="2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441"/>
            <p:cNvSpPr>
              <a:spLocks/>
            </p:cNvSpPr>
            <p:nvPr/>
          </p:nvSpPr>
          <p:spPr bwMode="auto">
            <a:xfrm>
              <a:off x="5242" y="3454"/>
              <a:ext cx="1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442"/>
            <p:cNvSpPr>
              <a:spLocks/>
            </p:cNvSpPr>
            <p:nvPr/>
          </p:nvSpPr>
          <p:spPr bwMode="auto">
            <a:xfrm>
              <a:off x="5163" y="3464"/>
              <a:ext cx="69" cy="5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9" y="2"/>
                </a:cxn>
                <a:cxn ang="0">
                  <a:pos x="26" y="3"/>
                </a:cxn>
                <a:cxn ang="0">
                  <a:pos x="29" y="8"/>
                </a:cxn>
                <a:cxn ang="0">
                  <a:pos x="38" y="9"/>
                </a:cxn>
                <a:cxn ang="0">
                  <a:pos x="55" y="6"/>
                </a:cxn>
                <a:cxn ang="0">
                  <a:pos x="60" y="2"/>
                </a:cxn>
                <a:cxn ang="0">
                  <a:pos x="63" y="4"/>
                </a:cxn>
                <a:cxn ang="0">
                  <a:pos x="66" y="2"/>
                </a:cxn>
                <a:cxn ang="0">
                  <a:pos x="68" y="2"/>
                </a:cxn>
                <a:cxn ang="0">
                  <a:pos x="68" y="6"/>
                </a:cxn>
                <a:cxn ang="0">
                  <a:pos x="66" y="11"/>
                </a:cxn>
                <a:cxn ang="0">
                  <a:pos x="52" y="32"/>
                </a:cxn>
                <a:cxn ang="0">
                  <a:pos x="56" y="25"/>
                </a:cxn>
                <a:cxn ang="0">
                  <a:pos x="48" y="31"/>
                </a:cxn>
                <a:cxn ang="0">
                  <a:pos x="41" y="41"/>
                </a:cxn>
                <a:cxn ang="0">
                  <a:pos x="34" y="41"/>
                </a:cxn>
                <a:cxn ang="0">
                  <a:pos x="23" y="50"/>
                </a:cxn>
                <a:cxn ang="0">
                  <a:pos x="22" y="48"/>
                </a:cxn>
                <a:cxn ang="0">
                  <a:pos x="19" y="49"/>
                </a:cxn>
                <a:cxn ang="0">
                  <a:pos x="16" y="54"/>
                </a:cxn>
                <a:cxn ang="0">
                  <a:pos x="12" y="56"/>
                </a:cxn>
                <a:cxn ang="0">
                  <a:pos x="0" y="54"/>
                </a:cxn>
                <a:cxn ang="0">
                  <a:pos x="0" y="53"/>
                </a:cxn>
                <a:cxn ang="0">
                  <a:pos x="5" y="51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3" y="28"/>
                </a:cxn>
                <a:cxn ang="0">
                  <a:pos x="3" y="34"/>
                </a:cxn>
                <a:cxn ang="0">
                  <a:pos x="7" y="31"/>
                </a:cxn>
                <a:cxn ang="0">
                  <a:pos x="7" y="24"/>
                </a:cxn>
                <a:cxn ang="0">
                  <a:pos x="8" y="10"/>
                </a:cxn>
                <a:cxn ang="0">
                  <a:pos x="16" y="0"/>
                </a:cxn>
              </a:cxnLst>
              <a:rect l="0" t="0" r="r" b="b"/>
              <a:pathLst>
                <a:path w="69" h="57">
                  <a:moveTo>
                    <a:pt x="16" y="0"/>
                  </a:moveTo>
                  <a:lnTo>
                    <a:pt x="19" y="2"/>
                  </a:lnTo>
                  <a:lnTo>
                    <a:pt x="26" y="3"/>
                  </a:lnTo>
                  <a:lnTo>
                    <a:pt x="29" y="8"/>
                  </a:lnTo>
                  <a:lnTo>
                    <a:pt x="38" y="9"/>
                  </a:lnTo>
                  <a:lnTo>
                    <a:pt x="55" y="6"/>
                  </a:lnTo>
                  <a:lnTo>
                    <a:pt x="60" y="2"/>
                  </a:lnTo>
                  <a:lnTo>
                    <a:pt x="63" y="4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6" y="11"/>
                  </a:lnTo>
                  <a:lnTo>
                    <a:pt x="52" y="32"/>
                  </a:lnTo>
                  <a:lnTo>
                    <a:pt x="56" y="25"/>
                  </a:lnTo>
                  <a:lnTo>
                    <a:pt x="48" y="31"/>
                  </a:lnTo>
                  <a:lnTo>
                    <a:pt x="41" y="41"/>
                  </a:lnTo>
                  <a:lnTo>
                    <a:pt x="34" y="41"/>
                  </a:lnTo>
                  <a:lnTo>
                    <a:pt x="23" y="50"/>
                  </a:lnTo>
                  <a:lnTo>
                    <a:pt x="22" y="48"/>
                  </a:lnTo>
                  <a:lnTo>
                    <a:pt x="19" y="49"/>
                  </a:lnTo>
                  <a:lnTo>
                    <a:pt x="16" y="54"/>
                  </a:lnTo>
                  <a:lnTo>
                    <a:pt x="12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5" y="51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3" y="28"/>
                  </a:lnTo>
                  <a:lnTo>
                    <a:pt x="3" y="34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8" y="10"/>
                  </a:lnTo>
                  <a:lnTo>
                    <a:pt x="1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443"/>
            <p:cNvSpPr>
              <a:spLocks/>
            </p:cNvSpPr>
            <p:nvPr/>
          </p:nvSpPr>
          <p:spPr bwMode="auto">
            <a:xfrm>
              <a:off x="5470" y="3462"/>
              <a:ext cx="209" cy="125"/>
            </a:xfrm>
            <a:custGeom>
              <a:avLst/>
              <a:gdLst/>
              <a:ahLst/>
              <a:cxnLst>
                <a:cxn ang="0">
                  <a:pos x="177" y="6"/>
                </a:cxn>
                <a:cxn ang="0">
                  <a:pos x="187" y="4"/>
                </a:cxn>
                <a:cxn ang="0">
                  <a:pos x="187" y="13"/>
                </a:cxn>
                <a:cxn ang="0">
                  <a:pos x="203" y="8"/>
                </a:cxn>
                <a:cxn ang="0">
                  <a:pos x="202" y="10"/>
                </a:cxn>
                <a:cxn ang="0">
                  <a:pos x="202" y="14"/>
                </a:cxn>
                <a:cxn ang="0">
                  <a:pos x="208" y="12"/>
                </a:cxn>
                <a:cxn ang="0">
                  <a:pos x="203" y="16"/>
                </a:cxn>
                <a:cxn ang="0">
                  <a:pos x="196" y="26"/>
                </a:cxn>
                <a:cxn ang="0">
                  <a:pos x="151" y="54"/>
                </a:cxn>
                <a:cxn ang="0">
                  <a:pos x="145" y="65"/>
                </a:cxn>
                <a:cxn ang="0">
                  <a:pos x="136" y="65"/>
                </a:cxn>
                <a:cxn ang="0">
                  <a:pos x="130" y="67"/>
                </a:cxn>
                <a:cxn ang="0">
                  <a:pos x="115" y="70"/>
                </a:cxn>
                <a:cxn ang="0">
                  <a:pos x="72" y="106"/>
                </a:cxn>
                <a:cxn ang="0">
                  <a:pos x="62" y="112"/>
                </a:cxn>
                <a:cxn ang="0">
                  <a:pos x="41" y="121"/>
                </a:cxn>
                <a:cxn ang="0">
                  <a:pos x="29" y="121"/>
                </a:cxn>
                <a:cxn ang="0">
                  <a:pos x="22" y="119"/>
                </a:cxn>
                <a:cxn ang="0">
                  <a:pos x="15" y="114"/>
                </a:cxn>
                <a:cxn ang="0">
                  <a:pos x="0" y="114"/>
                </a:cxn>
                <a:cxn ang="0">
                  <a:pos x="1" y="112"/>
                </a:cxn>
                <a:cxn ang="0">
                  <a:pos x="1" y="110"/>
                </a:cxn>
                <a:cxn ang="0">
                  <a:pos x="11" y="104"/>
                </a:cxn>
                <a:cxn ang="0">
                  <a:pos x="15" y="101"/>
                </a:cxn>
                <a:cxn ang="0">
                  <a:pos x="17" y="99"/>
                </a:cxn>
                <a:cxn ang="0">
                  <a:pos x="23" y="96"/>
                </a:cxn>
                <a:cxn ang="0">
                  <a:pos x="27" y="90"/>
                </a:cxn>
                <a:cxn ang="0">
                  <a:pos x="32" y="91"/>
                </a:cxn>
                <a:cxn ang="0">
                  <a:pos x="46" y="81"/>
                </a:cxn>
                <a:cxn ang="0">
                  <a:pos x="77" y="67"/>
                </a:cxn>
                <a:cxn ang="0">
                  <a:pos x="134" y="41"/>
                </a:cxn>
                <a:cxn ang="0">
                  <a:pos x="162" y="20"/>
                </a:cxn>
              </a:cxnLst>
              <a:rect l="0" t="0" r="r" b="b"/>
              <a:pathLst>
                <a:path w="209" h="125">
                  <a:moveTo>
                    <a:pt x="174" y="9"/>
                  </a:moveTo>
                  <a:lnTo>
                    <a:pt x="177" y="6"/>
                  </a:lnTo>
                  <a:lnTo>
                    <a:pt x="190" y="0"/>
                  </a:lnTo>
                  <a:lnTo>
                    <a:pt x="187" y="4"/>
                  </a:lnTo>
                  <a:lnTo>
                    <a:pt x="190" y="6"/>
                  </a:lnTo>
                  <a:lnTo>
                    <a:pt x="187" y="13"/>
                  </a:lnTo>
                  <a:lnTo>
                    <a:pt x="187" y="15"/>
                  </a:lnTo>
                  <a:lnTo>
                    <a:pt x="203" y="8"/>
                  </a:lnTo>
                  <a:lnTo>
                    <a:pt x="205" y="8"/>
                  </a:lnTo>
                  <a:lnTo>
                    <a:pt x="202" y="10"/>
                  </a:lnTo>
                  <a:lnTo>
                    <a:pt x="198" y="15"/>
                  </a:lnTo>
                  <a:lnTo>
                    <a:pt x="202" y="14"/>
                  </a:lnTo>
                  <a:lnTo>
                    <a:pt x="205" y="9"/>
                  </a:lnTo>
                  <a:lnTo>
                    <a:pt x="208" y="12"/>
                  </a:lnTo>
                  <a:lnTo>
                    <a:pt x="203" y="14"/>
                  </a:lnTo>
                  <a:lnTo>
                    <a:pt x="203" y="16"/>
                  </a:lnTo>
                  <a:lnTo>
                    <a:pt x="199" y="20"/>
                  </a:lnTo>
                  <a:lnTo>
                    <a:pt x="196" y="26"/>
                  </a:lnTo>
                  <a:lnTo>
                    <a:pt x="165" y="47"/>
                  </a:lnTo>
                  <a:lnTo>
                    <a:pt x="151" y="54"/>
                  </a:lnTo>
                  <a:lnTo>
                    <a:pt x="142" y="63"/>
                  </a:lnTo>
                  <a:lnTo>
                    <a:pt x="145" y="65"/>
                  </a:lnTo>
                  <a:lnTo>
                    <a:pt x="143" y="69"/>
                  </a:lnTo>
                  <a:lnTo>
                    <a:pt x="136" y="65"/>
                  </a:lnTo>
                  <a:lnTo>
                    <a:pt x="131" y="69"/>
                  </a:lnTo>
                  <a:lnTo>
                    <a:pt x="130" y="67"/>
                  </a:lnTo>
                  <a:lnTo>
                    <a:pt x="117" y="72"/>
                  </a:lnTo>
                  <a:lnTo>
                    <a:pt x="115" y="70"/>
                  </a:lnTo>
                  <a:lnTo>
                    <a:pt x="92" y="92"/>
                  </a:lnTo>
                  <a:lnTo>
                    <a:pt x="72" y="106"/>
                  </a:lnTo>
                  <a:lnTo>
                    <a:pt x="68" y="111"/>
                  </a:lnTo>
                  <a:lnTo>
                    <a:pt x="62" y="112"/>
                  </a:lnTo>
                  <a:lnTo>
                    <a:pt x="50" y="118"/>
                  </a:lnTo>
                  <a:lnTo>
                    <a:pt x="41" y="121"/>
                  </a:lnTo>
                  <a:lnTo>
                    <a:pt x="29" y="124"/>
                  </a:lnTo>
                  <a:lnTo>
                    <a:pt x="29" y="121"/>
                  </a:lnTo>
                  <a:lnTo>
                    <a:pt x="21" y="122"/>
                  </a:lnTo>
                  <a:lnTo>
                    <a:pt x="22" y="119"/>
                  </a:lnTo>
                  <a:lnTo>
                    <a:pt x="15" y="118"/>
                  </a:lnTo>
                  <a:lnTo>
                    <a:pt x="15" y="114"/>
                  </a:lnTo>
                  <a:lnTo>
                    <a:pt x="6" y="116"/>
                  </a:lnTo>
                  <a:lnTo>
                    <a:pt x="0" y="114"/>
                  </a:lnTo>
                  <a:lnTo>
                    <a:pt x="8" y="109"/>
                  </a:lnTo>
                  <a:lnTo>
                    <a:pt x="1" y="112"/>
                  </a:lnTo>
                  <a:lnTo>
                    <a:pt x="4" y="109"/>
                  </a:lnTo>
                  <a:lnTo>
                    <a:pt x="1" y="110"/>
                  </a:lnTo>
                  <a:lnTo>
                    <a:pt x="1" y="109"/>
                  </a:lnTo>
                  <a:lnTo>
                    <a:pt x="11" y="104"/>
                  </a:lnTo>
                  <a:lnTo>
                    <a:pt x="10" y="104"/>
                  </a:lnTo>
                  <a:lnTo>
                    <a:pt x="15" y="101"/>
                  </a:lnTo>
                  <a:lnTo>
                    <a:pt x="13" y="99"/>
                  </a:lnTo>
                  <a:lnTo>
                    <a:pt x="17" y="99"/>
                  </a:lnTo>
                  <a:lnTo>
                    <a:pt x="17" y="96"/>
                  </a:lnTo>
                  <a:lnTo>
                    <a:pt x="23" y="96"/>
                  </a:lnTo>
                  <a:lnTo>
                    <a:pt x="22" y="94"/>
                  </a:lnTo>
                  <a:lnTo>
                    <a:pt x="27" y="90"/>
                  </a:lnTo>
                  <a:lnTo>
                    <a:pt x="32" y="88"/>
                  </a:lnTo>
                  <a:lnTo>
                    <a:pt x="32" y="91"/>
                  </a:lnTo>
                  <a:lnTo>
                    <a:pt x="36" y="87"/>
                  </a:lnTo>
                  <a:lnTo>
                    <a:pt x="46" y="81"/>
                  </a:lnTo>
                  <a:lnTo>
                    <a:pt x="59" y="72"/>
                  </a:lnTo>
                  <a:lnTo>
                    <a:pt x="77" y="67"/>
                  </a:lnTo>
                  <a:lnTo>
                    <a:pt x="125" y="46"/>
                  </a:lnTo>
                  <a:lnTo>
                    <a:pt x="134" y="41"/>
                  </a:lnTo>
                  <a:lnTo>
                    <a:pt x="150" y="26"/>
                  </a:lnTo>
                  <a:lnTo>
                    <a:pt x="162" y="20"/>
                  </a:lnTo>
                  <a:lnTo>
                    <a:pt x="174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444"/>
            <p:cNvSpPr>
              <a:spLocks/>
            </p:cNvSpPr>
            <p:nvPr/>
          </p:nvSpPr>
          <p:spPr bwMode="auto">
            <a:xfrm>
              <a:off x="4722" y="2822"/>
              <a:ext cx="751" cy="605"/>
            </a:xfrm>
            <a:custGeom>
              <a:avLst/>
              <a:gdLst/>
              <a:ahLst/>
              <a:cxnLst>
                <a:cxn ang="0">
                  <a:pos x="36" y="516"/>
                </a:cxn>
                <a:cxn ang="0">
                  <a:pos x="75" y="504"/>
                </a:cxn>
                <a:cxn ang="0">
                  <a:pos x="171" y="474"/>
                </a:cxn>
                <a:cxn ang="0">
                  <a:pos x="319" y="444"/>
                </a:cxn>
                <a:cxn ang="0">
                  <a:pos x="356" y="464"/>
                </a:cxn>
                <a:cxn ang="0">
                  <a:pos x="354" y="505"/>
                </a:cxn>
                <a:cxn ang="0">
                  <a:pos x="377" y="501"/>
                </a:cxn>
                <a:cxn ang="0">
                  <a:pos x="420" y="464"/>
                </a:cxn>
                <a:cxn ang="0">
                  <a:pos x="382" y="515"/>
                </a:cxn>
                <a:cxn ang="0">
                  <a:pos x="411" y="512"/>
                </a:cxn>
                <a:cxn ang="0">
                  <a:pos x="417" y="542"/>
                </a:cxn>
                <a:cxn ang="0">
                  <a:pos x="425" y="588"/>
                </a:cxn>
                <a:cxn ang="0">
                  <a:pos x="482" y="585"/>
                </a:cxn>
                <a:cxn ang="0">
                  <a:pos x="484" y="586"/>
                </a:cxn>
                <a:cxn ang="0">
                  <a:pos x="502" y="599"/>
                </a:cxn>
                <a:cxn ang="0">
                  <a:pos x="539" y="581"/>
                </a:cxn>
                <a:cxn ang="0">
                  <a:pos x="585" y="570"/>
                </a:cxn>
                <a:cxn ang="0">
                  <a:pos x="638" y="504"/>
                </a:cxn>
                <a:cxn ang="0">
                  <a:pos x="675" y="468"/>
                </a:cxn>
                <a:cxn ang="0">
                  <a:pos x="719" y="415"/>
                </a:cxn>
                <a:cxn ang="0">
                  <a:pos x="746" y="333"/>
                </a:cxn>
                <a:cxn ang="0">
                  <a:pos x="746" y="306"/>
                </a:cxn>
                <a:cxn ang="0">
                  <a:pos x="725" y="248"/>
                </a:cxn>
                <a:cxn ang="0">
                  <a:pos x="711" y="250"/>
                </a:cxn>
                <a:cxn ang="0">
                  <a:pos x="698" y="213"/>
                </a:cxn>
                <a:cxn ang="0">
                  <a:pos x="691" y="195"/>
                </a:cxn>
                <a:cxn ang="0">
                  <a:pos x="663" y="177"/>
                </a:cxn>
                <a:cxn ang="0">
                  <a:pos x="663" y="133"/>
                </a:cxn>
                <a:cxn ang="0">
                  <a:pos x="648" y="76"/>
                </a:cxn>
                <a:cxn ang="0">
                  <a:pos x="627" y="26"/>
                </a:cxn>
                <a:cxn ang="0">
                  <a:pos x="614" y="6"/>
                </a:cxn>
                <a:cxn ang="0">
                  <a:pos x="597" y="41"/>
                </a:cxn>
                <a:cxn ang="0">
                  <a:pos x="576" y="126"/>
                </a:cxn>
                <a:cxn ang="0">
                  <a:pos x="505" y="112"/>
                </a:cxn>
                <a:cxn ang="0">
                  <a:pos x="477" y="92"/>
                </a:cxn>
                <a:cxn ang="0">
                  <a:pos x="494" y="52"/>
                </a:cxn>
                <a:cxn ang="0">
                  <a:pos x="510" y="35"/>
                </a:cxn>
                <a:cxn ang="0">
                  <a:pos x="492" y="40"/>
                </a:cxn>
                <a:cxn ang="0">
                  <a:pos x="477" y="34"/>
                </a:cxn>
                <a:cxn ang="0">
                  <a:pos x="439" y="23"/>
                </a:cxn>
                <a:cxn ang="0">
                  <a:pos x="418" y="13"/>
                </a:cxn>
                <a:cxn ang="0">
                  <a:pos x="430" y="31"/>
                </a:cxn>
                <a:cxn ang="0">
                  <a:pos x="397" y="44"/>
                </a:cxn>
                <a:cxn ang="0">
                  <a:pos x="383" y="59"/>
                </a:cxn>
                <a:cxn ang="0">
                  <a:pos x="369" y="89"/>
                </a:cxn>
                <a:cxn ang="0">
                  <a:pos x="338" y="93"/>
                </a:cxn>
                <a:cxn ang="0">
                  <a:pos x="315" y="68"/>
                </a:cxn>
                <a:cxn ang="0">
                  <a:pos x="300" y="72"/>
                </a:cxn>
                <a:cxn ang="0">
                  <a:pos x="284" y="95"/>
                </a:cxn>
                <a:cxn ang="0">
                  <a:pos x="269" y="110"/>
                </a:cxn>
                <a:cxn ang="0">
                  <a:pos x="255" y="118"/>
                </a:cxn>
                <a:cxn ang="0">
                  <a:pos x="246" y="137"/>
                </a:cxn>
                <a:cxn ang="0">
                  <a:pos x="219" y="156"/>
                </a:cxn>
                <a:cxn ang="0">
                  <a:pos x="151" y="197"/>
                </a:cxn>
                <a:cxn ang="0">
                  <a:pos x="77" y="231"/>
                </a:cxn>
                <a:cxn ang="0">
                  <a:pos x="53" y="236"/>
                </a:cxn>
                <a:cxn ang="0">
                  <a:pos x="30" y="282"/>
                </a:cxn>
                <a:cxn ang="0">
                  <a:pos x="32" y="334"/>
                </a:cxn>
                <a:cxn ang="0">
                  <a:pos x="23" y="338"/>
                </a:cxn>
                <a:cxn ang="0">
                  <a:pos x="20" y="342"/>
                </a:cxn>
                <a:cxn ang="0">
                  <a:pos x="30" y="446"/>
                </a:cxn>
              </a:cxnLst>
              <a:rect l="0" t="0" r="r" b="b"/>
              <a:pathLst>
                <a:path w="751" h="605">
                  <a:moveTo>
                    <a:pt x="5" y="486"/>
                  </a:moveTo>
                  <a:lnTo>
                    <a:pt x="0" y="500"/>
                  </a:lnTo>
                  <a:lnTo>
                    <a:pt x="6" y="501"/>
                  </a:lnTo>
                  <a:lnTo>
                    <a:pt x="13" y="513"/>
                  </a:lnTo>
                  <a:lnTo>
                    <a:pt x="20" y="516"/>
                  </a:lnTo>
                  <a:lnTo>
                    <a:pt x="36" y="516"/>
                  </a:lnTo>
                  <a:lnTo>
                    <a:pt x="37" y="519"/>
                  </a:lnTo>
                  <a:lnTo>
                    <a:pt x="42" y="518"/>
                  </a:lnTo>
                  <a:lnTo>
                    <a:pt x="44" y="515"/>
                  </a:lnTo>
                  <a:lnTo>
                    <a:pt x="49" y="516"/>
                  </a:lnTo>
                  <a:lnTo>
                    <a:pt x="65" y="505"/>
                  </a:lnTo>
                  <a:lnTo>
                    <a:pt x="75" y="504"/>
                  </a:lnTo>
                  <a:lnTo>
                    <a:pt x="82" y="497"/>
                  </a:lnTo>
                  <a:lnTo>
                    <a:pt x="90" y="493"/>
                  </a:lnTo>
                  <a:lnTo>
                    <a:pt x="127" y="491"/>
                  </a:lnTo>
                  <a:lnTo>
                    <a:pt x="129" y="494"/>
                  </a:lnTo>
                  <a:lnTo>
                    <a:pt x="156" y="491"/>
                  </a:lnTo>
                  <a:lnTo>
                    <a:pt x="171" y="474"/>
                  </a:lnTo>
                  <a:lnTo>
                    <a:pt x="213" y="457"/>
                  </a:lnTo>
                  <a:lnTo>
                    <a:pt x="228" y="458"/>
                  </a:lnTo>
                  <a:lnTo>
                    <a:pt x="250" y="455"/>
                  </a:lnTo>
                  <a:lnTo>
                    <a:pt x="274" y="444"/>
                  </a:lnTo>
                  <a:lnTo>
                    <a:pt x="305" y="443"/>
                  </a:lnTo>
                  <a:lnTo>
                    <a:pt x="319" y="444"/>
                  </a:lnTo>
                  <a:lnTo>
                    <a:pt x="326" y="454"/>
                  </a:lnTo>
                  <a:lnTo>
                    <a:pt x="333" y="451"/>
                  </a:lnTo>
                  <a:lnTo>
                    <a:pt x="343" y="457"/>
                  </a:lnTo>
                  <a:lnTo>
                    <a:pt x="343" y="455"/>
                  </a:lnTo>
                  <a:lnTo>
                    <a:pt x="349" y="464"/>
                  </a:lnTo>
                  <a:lnTo>
                    <a:pt x="356" y="464"/>
                  </a:lnTo>
                  <a:lnTo>
                    <a:pt x="350" y="473"/>
                  </a:lnTo>
                  <a:lnTo>
                    <a:pt x="353" y="478"/>
                  </a:lnTo>
                  <a:lnTo>
                    <a:pt x="358" y="478"/>
                  </a:lnTo>
                  <a:lnTo>
                    <a:pt x="360" y="501"/>
                  </a:lnTo>
                  <a:lnTo>
                    <a:pt x="357" y="508"/>
                  </a:lnTo>
                  <a:lnTo>
                    <a:pt x="354" y="505"/>
                  </a:lnTo>
                  <a:lnTo>
                    <a:pt x="353" y="508"/>
                  </a:lnTo>
                  <a:lnTo>
                    <a:pt x="364" y="517"/>
                  </a:lnTo>
                  <a:lnTo>
                    <a:pt x="366" y="512"/>
                  </a:lnTo>
                  <a:lnTo>
                    <a:pt x="364" y="513"/>
                  </a:lnTo>
                  <a:lnTo>
                    <a:pt x="367" y="508"/>
                  </a:lnTo>
                  <a:lnTo>
                    <a:pt x="377" y="501"/>
                  </a:lnTo>
                  <a:lnTo>
                    <a:pt x="380" y="497"/>
                  </a:lnTo>
                  <a:lnTo>
                    <a:pt x="393" y="490"/>
                  </a:lnTo>
                  <a:lnTo>
                    <a:pt x="398" y="490"/>
                  </a:lnTo>
                  <a:lnTo>
                    <a:pt x="408" y="478"/>
                  </a:lnTo>
                  <a:lnTo>
                    <a:pt x="415" y="473"/>
                  </a:lnTo>
                  <a:lnTo>
                    <a:pt x="420" y="464"/>
                  </a:lnTo>
                  <a:lnTo>
                    <a:pt x="418" y="478"/>
                  </a:lnTo>
                  <a:lnTo>
                    <a:pt x="416" y="478"/>
                  </a:lnTo>
                  <a:lnTo>
                    <a:pt x="413" y="485"/>
                  </a:lnTo>
                  <a:lnTo>
                    <a:pt x="399" y="499"/>
                  </a:lnTo>
                  <a:lnTo>
                    <a:pt x="391" y="514"/>
                  </a:lnTo>
                  <a:lnTo>
                    <a:pt x="382" y="515"/>
                  </a:lnTo>
                  <a:lnTo>
                    <a:pt x="378" y="521"/>
                  </a:lnTo>
                  <a:lnTo>
                    <a:pt x="379" y="523"/>
                  </a:lnTo>
                  <a:lnTo>
                    <a:pt x="393" y="521"/>
                  </a:lnTo>
                  <a:lnTo>
                    <a:pt x="402" y="507"/>
                  </a:lnTo>
                  <a:lnTo>
                    <a:pt x="409" y="500"/>
                  </a:lnTo>
                  <a:lnTo>
                    <a:pt x="411" y="512"/>
                  </a:lnTo>
                  <a:lnTo>
                    <a:pt x="406" y="521"/>
                  </a:lnTo>
                  <a:lnTo>
                    <a:pt x="396" y="530"/>
                  </a:lnTo>
                  <a:lnTo>
                    <a:pt x="402" y="530"/>
                  </a:lnTo>
                  <a:lnTo>
                    <a:pt x="419" y="526"/>
                  </a:lnTo>
                  <a:lnTo>
                    <a:pt x="415" y="531"/>
                  </a:lnTo>
                  <a:lnTo>
                    <a:pt x="417" y="542"/>
                  </a:lnTo>
                  <a:lnTo>
                    <a:pt x="415" y="550"/>
                  </a:lnTo>
                  <a:lnTo>
                    <a:pt x="409" y="559"/>
                  </a:lnTo>
                  <a:lnTo>
                    <a:pt x="409" y="569"/>
                  </a:lnTo>
                  <a:lnTo>
                    <a:pt x="412" y="579"/>
                  </a:lnTo>
                  <a:lnTo>
                    <a:pt x="421" y="581"/>
                  </a:lnTo>
                  <a:lnTo>
                    <a:pt x="425" y="588"/>
                  </a:lnTo>
                  <a:lnTo>
                    <a:pt x="432" y="586"/>
                  </a:lnTo>
                  <a:lnTo>
                    <a:pt x="442" y="588"/>
                  </a:lnTo>
                  <a:lnTo>
                    <a:pt x="453" y="598"/>
                  </a:lnTo>
                  <a:lnTo>
                    <a:pt x="465" y="594"/>
                  </a:lnTo>
                  <a:lnTo>
                    <a:pt x="475" y="587"/>
                  </a:lnTo>
                  <a:lnTo>
                    <a:pt x="482" y="585"/>
                  </a:lnTo>
                  <a:lnTo>
                    <a:pt x="480" y="581"/>
                  </a:lnTo>
                  <a:lnTo>
                    <a:pt x="490" y="578"/>
                  </a:lnTo>
                  <a:lnTo>
                    <a:pt x="493" y="579"/>
                  </a:lnTo>
                  <a:lnTo>
                    <a:pt x="490" y="583"/>
                  </a:lnTo>
                  <a:lnTo>
                    <a:pt x="489" y="586"/>
                  </a:lnTo>
                  <a:lnTo>
                    <a:pt x="484" y="586"/>
                  </a:lnTo>
                  <a:lnTo>
                    <a:pt x="484" y="588"/>
                  </a:lnTo>
                  <a:lnTo>
                    <a:pt x="487" y="590"/>
                  </a:lnTo>
                  <a:lnTo>
                    <a:pt x="496" y="586"/>
                  </a:lnTo>
                  <a:lnTo>
                    <a:pt x="497" y="587"/>
                  </a:lnTo>
                  <a:lnTo>
                    <a:pt x="494" y="593"/>
                  </a:lnTo>
                  <a:lnTo>
                    <a:pt x="502" y="599"/>
                  </a:lnTo>
                  <a:lnTo>
                    <a:pt x="503" y="604"/>
                  </a:lnTo>
                  <a:lnTo>
                    <a:pt x="511" y="596"/>
                  </a:lnTo>
                  <a:lnTo>
                    <a:pt x="504" y="600"/>
                  </a:lnTo>
                  <a:lnTo>
                    <a:pt x="505" y="596"/>
                  </a:lnTo>
                  <a:lnTo>
                    <a:pt x="515" y="595"/>
                  </a:lnTo>
                  <a:lnTo>
                    <a:pt x="539" y="581"/>
                  </a:lnTo>
                  <a:lnTo>
                    <a:pt x="548" y="578"/>
                  </a:lnTo>
                  <a:lnTo>
                    <a:pt x="570" y="577"/>
                  </a:lnTo>
                  <a:lnTo>
                    <a:pt x="577" y="575"/>
                  </a:lnTo>
                  <a:lnTo>
                    <a:pt x="580" y="571"/>
                  </a:lnTo>
                  <a:lnTo>
                    <a:pt x="583" y="572"/>
                  </a:lnTo>
                  <a:lnTo>
                    <a:pt x="585" y="570"/>
                  </a:lnTo>
                  <a:lnTo>
                    <a:pt x="591" y="559"/>
                  </a:lnTo>
                  <a:lnTo>
                    <a:pt x="601" y="547"/>
                  </a:lnTo>
                  <a:lnTo>
                    <a:pt x="609" y="534"/>
                  </a:lnTo>
                  <a:lnTo>
                    <a:pt x="623" y="520"/>
                  </a:lnTo>
                  <a:lnTo>
                    <a:pt x="625" y="521"/>
                  </a:lnTo>
                  <a:lnTo>
                    <a:pt x="638" y="504"/>
                  </a:lnTo>
                  <a:lnTo>
                    <a:pt x="650" y="493"/>
                  </a:lnTo>
                  <a:lnTo>
                    <a:pt x="651" y="487"/>
                  </a:lnTo>
                  <a:lnTo>
                    <a:pt x="658" y="483"/>
                  </a:lnTo>
                  <a:lnTo>
                    <a:pt x="668" y="472"/>
                  </a:lnTo>
                  <a:lnTo>
                    <a:pt x="675" y="471"/>
                  </a:lnTo>
                  <a:lnTo>
                    <a:pt x="675" y="468"/>
                  </a:lnTo>
                  <a:lnTo>
                    <a:pt x="684" y="463"/>
                  </a:lnTo>
                  <a:lnTo>
                    <a:pt x="686" y="458"/>
                  </a:lnTo>
                  <a:lnTo>
                    <a:pt x="694" y="451"/>
                  </a:lnTo>
                  <a:lnTo>
                    <a:pt x="704" y="439"/>
                  </a:lnTo>
                  <a:lnTo>
                    <a:pt x="712" y="422"/>
                  </a:lnTo>
                  <a:lnTo>
                    <a:pt x="719" y="415"/>
                  </a:lnTo>
                  <a:lnTo>
                    <a:pt x="737" y="384"/>
                  </a:lnTo>
                  <a:lnTo>
                    <a:pt x="740" y="375"/>
                  </a:lnTo>
                  <a:lnTo>
                    <a:pt x="740" y="350"/>
                  </a:lnTo>
                  <a:lnTo>
                    <a:pt x="742" y="348"/>
                  </a:lnTo>
                  <a:lnTo>
                    <a:pt x="743" y="349"/>
                  </a:lnTo>
                  <a:lnTo>
                    <a:pt x="746" y="333"/>
                  </a:lnTo>
                  <a:lnTo>
                    <a:pt x="750" y="321"/>
                  </a:lnTo>
                  <a:lnTo>
                    <a:pt x="747" y="324"/>
                  </a:lnTo>
                  <a:lnTo>
                    <a:pt x="747" y="322"/>
                  </a:lnTo>
                  <a:lnTo>
                    <a:pt x="747" y="309"/>
                  </a:lnTo>
                  <a:lnTo>
                    <a:pt x="745" y="307"/>
                  </a:lnTo>
                  <a:lnTo>
                    <a:pt x="746" y="306"/>
                  </a:lnTo>
                  <a:lnTo>
                    <a:pt x="744" y="298"/>
                  </a:lnTo>
                  <a:lnTo>
                    <a:pt x="739" y="294"/>
                  </a:lnTo>
                  <a:lnTo>
                    <a:pt x="736" y="284"/>
                  </a:lnTo>
                  <a:lnTo>
                    <a:pt x="730" y="283"/>
                  </a:lnTo>
                  <a:lnTo>
                    <a:pt x="723" y="273"/>
                  </a:lnTo>
                  <a:lnTo>
                    <a:pt x="725" y="248"/>
                  </a:lnTo>
                  <a:lnTo>
                    <a:pt x="724" y="247"/>
                  </a:lnTo>
                  <a:lnTo>
                    <a:pt x="722" y="253"/>
                  </a:lnTo>
                  <a:lnTo>
                    <a:pt x="716" y="247"/>
                  </a:lnTo>
                  <a:lnTo>
                    <a:pt x="715" y="243"/>
                  </a:lnTo>
                  <a:lnTo>
                    <a:pt x="712" y="245"/>
                  </a:lnTo>
                  <a:lnTo>
                    <a:pt x="711" y="250"/>
                  </a:lnTo>
                  <a:lnTo>
                    <a:pt x="707" y="251"/>
                  </a:lnTo>
                  <a:lnTo>
                    <a:pt x="705" y="241"/>
                  </a:lnTo>
                  <a:lnTo>
                    <a:pt x="708" y="229"/>
                  </a:lnTo>
                  <a:lnTo>
                    <a:pt x="705" y="228"/>
                  </a:lnTo>
                  <a:lnTo>
                    <a:pt x="702" y="215"/>
                  </a:lnTo>
                  <a:lnTo>
                    <a:pt x="698" y="213"/>
                  </a:lnTo>
                  <a:lnTo>
                    <a:pt x="700" y="208"/>
                  </a:lnTo>
                  <a:lnTo>
                    <a:pt x="702" y="209"/>
                  </a:lnTo>
                  <a:lnTo>
                    <a:pt x="702" y="205"/>
                  </a:lnTo>
                  <a:lnTo>
                    <a:pt x="696" y="199"/>
                  </a:lnTo>
                  <a:lnTo>
                    <a:pt x="694" y="201"/>
                  </a:lnTo>
                  <a:lnTo>
                    <a:pt x="691" y="195"/>
                  </a:lnTo>
                  <a:lnTo>
                    <a:pt x="686" y="193"/>
                  </a:lnTo>
                  <a:lnTo>
                    <a:pt x="682" y="194"/>
                  </a:lnTo>
                  <a:lnTo>
                    <a:pt x="680" y="183"/>
                  </a:lnTo>
                  <a:lnTo>
                    <a:pt x="677" y="184"/>
                  </a:lnTo>
                  <a:lnTo>
                    <a:pt x="672" y="183"/>
                  </a:lnTo>
                  <a:lnTo>
                    <a:pt x="663" y="177"/>
                  </a:lnTo>
                  <a:lnTo>
                    <a:pt x="664" y="169"/>
                  </a:lnTo>
                  <a:lnTo>
                    <a:pt x="663" y="169"/>
                  </a:lnTo>
                  <a:lnTo>
                    <a:pt x="664" y="168"/>
                  </a:lnTo>
                  <a:lnTo>
                    <a:pt x="660" y="165"/>
                  </a:lnTo>
                  <a:lnTo>
                    <a:pt x="664" y="148"/>
                  </a:lnTo>
                  <a:lnTo>
                    <a:pt x="663" y="133"/>
                  </a:lnTo>
                  <a:lnTo>
                    <a:pt x="660" y="133"/>
                  </a:lnTo>
                  <a:lnTo>
                    <a:pt x="657" y="126"/>
                  </a:lnTo>
                  <a:lnTo>
                    <a:pt x="657" y="105"/>
                  </a:lnTo>
                  <a:lnTo>
                    <a:pt x="659" y="92"/>
                  </a:lnTo>
                  <a:lnTo>
                    <a:pt x="649" y="82"/>
                  </a:lnTo>
                  <a:lnTo>
                    <a:pt x="648" y="76"/>
                  </a:lnTo>
                  <a:lnTo>
                    <a:pt x="645" y="76"/>
                  </a:lnTo>
                  <a:lnTo>
                    <a:pt x="636" y="81"/>
                  </a:lnTo>
                  <a:lnTo>
                    <a:pt x="632" y="76"/>
                  </a:lnTo>
                  <a:lnTo>
                    <a:pt x="630" y="41"/>
                  </a:lnTo>
                  <a:lnTo>
                    <a:pt x="626" y="34"/>
                  </a:lnTo>
                  <a:lnTo>
                    <a:pt x="627" y="26"/>
                  </a:lnTo>
                  <a:lnTo>
                    <a:pt x="623" y="26"/>
                  </a:lnTo>
                  <a:lnTo>
                    <a:pt x="622" y="22"/>
                  </a:lnTo>
                  <a:lnTo>
                    <a:pt x="623" y="7"/>
                  </a:lnTo>
                  <a:lnTo>
                    <a:pt x="624" y="1"/>
                  </a:lnTo>
                  <a:lnTo>
                    <a:pt x="622" y="0"/>
                  </a:lnTo>
                  <a:lnTo>
                    <a:pt x="614" y="6"/>
                  </a:lnTo>
                  <a:lnTo>
                    <a:pt x="614" y="11"/>
                  </a:lnTo>
                  <a:lnTo>
                    <a:pt x="608" y="18"/>
                  </a:lnTo>
                  <a:lnTo>
                    <a:pt x="604" y="28"/>
                  </a:lnTo>
                  <a:lnTo>
                    <a:pt x="600" y="30"/>
                  </a:lnTo>
                  <a:lnTo>
                    <a:pt x="599" y="37"/>
                  </a:lnTo>
                  <a:lnTo>
                    <a:pt x="597" y="41"/>
                  </a:lnTo>
                  <a:lnTo>
                    <a:pt x="599" y="41"/>
                  </a:lnTo>
                  <a:lnTo>
                    <a:pt x="596" y="55"/>
                  </a:lnTo>
                  <a:lnTo>
                    <a:pt x="592" y="63"/>
                  </a:lnTo>
                  <a:lnTo>
                    <a:pt x="589" y="81"/>
                  </a:lnTo>
                  <a:lnTo>
                    <a:pt x="590" y="94"/>
                  </a:lnTo>
                  <a:lnTo>
                    <a:pt x="576" y="126"/>
                  </a:lnTo>
                  <a:lnTo>
                    <a:pt x="565" y="146"/>
                  </a:lnTo>
                  <a:lnTo>
                    <a:pt x="550" y="151"/>
                  </a:lnTo>
                  <a:lnTo>
                    <a:pt x="537" y="140"/>
                  </a:lnTo>
                  <a:lnTo>
                    <a:pt x="533" y="132"/>
                  </a:lnTo>
                  <a:lnTo>
                    <a:pt x="519" y="127"/>
                  </a:lnTo>
                  <a:lnTo>
                    <a:pt x="505" y="112"/>
                  </a:lnTo>
                  <a:lnTo>
                    <a:pt x="493" y="111"/>
                  </a:lnTo>
                  <a:lnTo>
                    <a:pt x="489" y="113"/>
                  </a:lnTo>
                  <a:lnTo>
                    <a:pt x="489" y="101"/>
                  </a:lnTo>
                  <a:lnTo>
                    <a:pt x="482" y="96"/>
                  </a:lnTo>
                  <a:lnTo>
                    <a:pt x="480" y="97"/>
                  </a:lnTo>
                  <a:lnTo>
                    <a:pt x="477" y="92"/>
                  </a:lnTo>
                  <a:lnTo>
                    <a:pt x="489" y="64"/>
                  </a:lnTo>
                  <a:lnTo>
                    <a:pt x="486" y="65"/>
                  </a:lnTo>
                  <a:lnTo>
                    <a:pt x="489" y="55"/>
                  </a:lnTo>
                  <a:lnTo>
                    <a:pt x="493" y="60"/>
                  </a:lnTo>
                  <a:lnTo>
                    <a:pt x="493" y="54"/>
                  </a:lnTo>
                  <a:lnTo>
                    <a:pt x="494" y="52"/>
                  </a:lnTo>
                  <a:lnTo>
                    <a:pt x="495" y="54"/>
                  </a:lnTo>
                  <a:lnTo>
                    <a:pt x="499" y="54"/>
                  </a:lnTo>
                  <a:lnTo>
                    <a:pt x="502" y="50"/>
                  </a:lnTo>
                  <a:lnTo>
                    <a:pt x="500" y="47"/>
                  </a:lnTo>
                  <a:lnTo>
                    <a:pt x="504" y="45"/>
                  </a:lnTo>
                  <a:lnTo>
                    <a:pt x="510" y="35"/>
                  </a:lnTo>
                  <a:lnTo>
                    <a:pt x="508" y="33"/>
                  </a:lnTo>
                  <a:lnTo>
                    <a:pt x="503" y="36"/>
                  </a:lnTo>
                  <a:lnTo>
                    <a:pt x="502" y="27"/>
                  </a:lnTo>
                  <a:lnTo>
                    <a:pt x="498" y="31"/>
                  </a:lnTo>
                  <a:lnTo>
                    <a:pt x="495" y="39"/>
                  </a:lnTo>
                  <a:lnTo>
                    <a:pt x="492" y="40"/>
                  </a:lnTo>
                  <a:lnTo>
                    <a:pt x="492" y="32"/>
                  </a:lnTo>
                  <a:lnTo>
                    <a:pt x="490" y="33"/>
                  </a:lnTo>
                  <a:lnTo>
                    <a:pt x="489" y="32"/>
                  </a:lnTo>
                  <a:lnTo>
                    <a:pt x="492" y="28"/>
                  </a:lnTo>
                  <a:lnTo>
                    <a:pt x="483" y="30"/>
                  </a:lnTo>
                  <a:lnTo>
                    <a:pt x="477" y="34"/>
                  </a:lnTo>
                  <a:lnTo>
                    <a:pt x="469" y="28"/>
                  </a:lnTo>
                  <a:lnTo>
                    <a:pt x="460" y="30"/>
                  </a:lnTo>
                  <a:lnTo>
                    <a:pt x="452" y="25"/>
                  </a:lnTo>
                  <a:lnTo>
                    <a:pt x="452" y="23"/>
                  </a:lnTo>
                  <a:lnTo>
                    <a:pt x="448" y="25"/>
                  </a:lnTo>
                  <a:lnTo>
                    <a:pt x="439" y="23"/>
                  </a:lnTo>
                  <a:lnTo>
                    <a:pt x="435" y="16"/>
                  </a:lnTo>
                  <a:lnTo>
                    <a:pt x="432" y="19"/>
                  </a:lnTo>
                  <a:lnTo>
                    <a:pt x="425" y="11"/>
                  </a:lnTo>
                  <a:lnTo>
                    <a:pt x="422" y="18"/>
                  </a:lnTo>
                  <a:lnTo>
                    <a:pt x="420" y="11"/>
                  </a:lnTo>
                  <a:lnTo>
                    <a:pt x="418" y="13"/>
                  </a:lnTo>
                  <a:lnTo>
                    <a:pt x="415" y="13"/>
                  </a:lnTo>
                  <a:lnTo>
                    <a:pt x="418" y="15"/>
                  </a:lnTo>
                  <a:lnTo>
                    <a:pt x="423" y="19"/>
                  </a:lnTo>
                  <a:lnTo>
                    <a:pt x="429" y="18"/>
                  </a:lnTo>
                  <a:lnTo>
                    <a:pt x="430" y="21"/>
                  </a:lnTo>
                  <a:lnTo>
                    <a:pt x="430" y="31"/>
                  </a:lnTo>
                  <a:lnTo>
                    <a:pt x="419" y="35"/>
                  </a:lnTo>
                  <a:lnTo>
                    <a:pt x="405" y="34"/>
                  </a:lnTo>
                  <a:lnTo>
                    <a:pt x="404" y="36"/>
                  </a:lnTo>
                  <a:lnTo>
                    <a:pt x="400" y="34"/>
                  </a:lnTo>
                  <a:lnTo>
                    <a:pt x="396" y="38"/>
                  </a:lnTo>
                  <a:lnTo>
                    <a:pt x="397" y="44"/>
                  </a:lnTo>
                  <a:lnTo>
                    <a:pt x="392" y="39"/>
                  </a:lnTo>
                  <a:lnTo>
                    <a:pt x="390" y="42"/>
                  </a:lnTo>
                  <a:lnTo>
                    <a:pt x="384" y="45"/>
                  </a:lnTo>
                  <a:lnTo>
                    <a:pt x="380" y="54"/>
                  </a:lnTo>
                  <a:lnTo>
                    <a:pt x="383" y="54"/>
                  </a:lnTo>
                  <a:lnTo>
                    <a:pt x="383" y="59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67" y="72"/>
                  </a:lnTo>
                  <a:lnTo>
                    <a:pt x="365" y="72"/>
                  </a:lnTo>
                  <a:lnTo>
                    <a:pt x="363" y="78"/>
                  </a:lnTo>
                  <a:lnTo>
                    <a:pt x="369" y="89"/>
                  </a:lnTo>
                  <a:lnTo>
                    <a:pt x="365" y="90"/>
                  </a:lnTo>
                  <a:lnTo>
                    <a:pt x="365" y="97"/>
                  </a:lnTo>
                  <a:lnTo>
                    <a:pt x="357" y="89"/>
                  </a:lnTo>
                  <a:lnTo>
                    <a:pt x="345" y="88"/>
                  </a:lnTo>
                  <a:lnTo>
                    <a:pt x="343" y="91"/>
                  </a:lnTo>
                  <a:lnTo>
                    <a:pt x="338" y="93"/>
                  </a:lnTo>
                  <a:lnTo>
                    <a:pt x="331" y="105"/>
                  </a:lnTo>
                  <a:lnTo>
                    <a:pt x="335" y="100"/>
                  </a:lnTo>
                  <a:lnTo>
                    <a:pt x="339" y="86"/>
                  </a:lnTo>
                  <a:lnTo>
                    <a:pt x="330" y="74"/>
                  </a:lnTo>
                  <a:lnTo>
                    <a:pt x="318" y="67"/>
                  </a:lnTo>
                  <a:lnTo>
                    <a:pt x="315" y="68"/>
                  </a:lnTo>
                  <a:lnTo>
                    <a:pt x="313" y="71"/>
                  </a:lnTo>
                  <a:lnTo>
                    <a:pt x="308" y="74"/>
                  </a:lnTo>
                  <a:lnTo>
                    <a:pt x="306" y="72"/>
                  </a:lnTo>
                  <a:lnTo>
                    <a:pt x="303" y="76"/>
                  </a:lnTo>
                  <a:lnTo>
                    <a:pt x="301" y="70"/>
                  </a:lnTo>
                  <a:lnTo>
                    <a:pt x="300" y="72"/>
                  </a:lnTo>
                  <a:lnTo>
                    <a:pt x="301" y="77"/>
                  </a:lnTo>
                  <a:lnTo>
                    <a:pt x="298" y="82"/>
                  </a:lnTo>
                  <a:lnTo>
                    <a:pt x="294" y="85"/>
                  </a:lnTo>
                  <a:lnTo>
                    <a:pt x="294" y="82"/>
                  </a:lnTo>
                  <a:lnTo>
                    <a:pt x="283" y="84"/>
                  </a:lnTo>
                  <a:lnTo>
                    <a:pt x="284" y="95"/>
                  </a:lnTo>
                  <a:lnTo>
                    <a:pt x="279" y="93"/>
                  </a:lnTo>
                  <a:lnTo>
                    <a:pt x="276" y="97"/>
                  </a:lnTo>
                  <a:lnTo>
                    <a:pt x="278" y="101"/>
                  </a:lnTo>
                  <a:lnTo>
                    <a:pt x="274" y="100"/>
                  </a:lnTo>
                  <a:lnTo>
                    <a:pt x="268" y="103"/>
                  </a:lnTo>
                  <a:lnTo>
                    <a:pt x="269" y="110"/>
                  </a:lnTo>
                  <a:lnTo>
                    <a:pt x="264" y="115"/>
                  </a:lnTo>
                  <a:lnTo>
                    <a:pt x="262" y="120"/>
                  </a:lnTo>
                  <a:lnTo>
                    <a:pt x="266" y="121"/>
                  </a:lnTo>
                  <a:lnTo>
                    <a:pt x="264" y="125"/>
                  </a:lnTo>
                  <a:lnTo>
                    <a:pt x="259" y="124"/>
                  </a:lnTo>
                  <a:lnTo>
                    <a:pt x="255" y="118"/>
                  </a:lnTo>
                  <a:lnTo>
                    <a:pt x="249" y="116"/>
                  </a:lnTo>
                  <a:lnTo>
                    <a:pt x="248" y="118"/>
                  </a:lnTo>
                  <a:lnTo>
                    <a:pt x="246" y="126"/>
                  </a:lnTo>
                  <a:lnTo>
                    <a:pt x="249" y="132"/>
                  </a:lnTo>
                  <a:lnTo>
                    <a:pt x="249" y="136"/>
                  </a:lnTo>
                  <a:lnTo>
                    <a:pt x="246" y="137"/>
                  </a:lnTo>
                  <a:lnTo>
                    <a:pt x="243" y="147"/>
                  </a:lnTo>
                  <a:lnTo>
                    <a:pt x="235" y="122"/>
                  </a:lnTo>
                  <a:lnTo>
                    <a:pt x="232" y="128"/>
                  </a:lnTo>
                  <a:lnTo>
                    <a:pt x="223" y="134"/>
                  </a:lnTo>
                  <a:lnTo>
                    <a:pt x="218" y="144"/>
                  </a:lnTo>
                  <a:lnTo>
                    <a:pt x="219" y="156"/>
                  </a:lnTo>
                  <a:lnTo>
                    <a:pt x="210" y="166"/>
                  </a:lnTo>
                  <a:lnTo>
                    <a:pt x="207" y="166"/>
                  </a:lnTo>
                  <a:lnTo>
                    <a:pt x="200" y="180"/>
                  </a:lnTo>
                  <a:lnTo>
                    <a:pt x="188" y="190"/>
                  </a:lnTo>
                  <a:lnTo>
                    <a:pt x="159" y="198"/>
                  </a:lnTo>
                  <a:lnTo>
                    <a:pt x="151" y="197"/>
                  </a:lnTo>
                  <a:lnTo>
                    <a:pt x="143" y="204"/>
                  </a:lnTo>
                  <a:lnTo>
                    <a:pt x="132" y="205"/>
                  </a:lnTo>
                  <a:lnTo>
                    <a:pt x="121" y="212"/>
                  </a:lnTo>
                  <a:lnTo>
                    <a:pt x="106" y="210"/>
                  </a:lnTo>
                  <a:lnTo>
                    <a:pt x="88" y="220"/>
                  </a:lnTo>
                  <a:lnTo>
                    <a:pt x="77" y="231"/>
                  </a:lnTo>
                  <a:lnTo>
                    <a:pt x="71" y="232"/>
                  </a:lnTo>
                  <a:lnTo>
                    <a:pt x="60" y="238"/>
                  </a:lnTo>
                  <a:lnTo>
                    <a:pt x="50" y="251"/>
                  </a:lnTo>
                  <a:lnTo>
                    <a:pt x="48" y="251"/>
                  </a:lnTo>
                  <a:lnTo>
                    <a:pt x="49" y="245"/>
                  </a:lnTo>
                  <a:lnTo>
                    <a:pt x="53" y="236"/>
                  </a:lnTo>
                  <a:lnTo>
                    <a:pt x="50" y="237"/>
                  </a:lnTo>
                  <a:lnTo>
                    <a:pt x="43" y="247"/>
                  </a:lnTo>
                  <a:lnTo>
                    <a:pt x="40" y="255"/>
                  </a:lnTo>
                  <a:lnTo>
                    <a:pt x="41" y="260"/>
                  </a:lnTo>
                  <a:lnTo>
                    <a:pt x="40" y="270"/>
                  </a:lnTo>
                  <a:lnTo>
                    <a:pt x="30" y="282"/>
                  </a:lnTo>
                  <a:lnTo>
                    <a:pt x="28" y="292"/>
                  </a:lnTo>
                  <a:lnTo>
                    <a:pt x="33" y="312"/>
                  </a:lnTo>
                  <a:lnTo>
                    <a:pt x="33" y="314"/>
                  </a:lnTo>
                  <a:lnTo>
                    <a:pt x="37" y="320"/>
                  </a:lnTo>
                  <a:lnTo>
                    <a:pt x="36" y="327"/>
                  </a:lnTo>
                  <a:lnTo>
                    <a:pt x="32" y="334"/>
                  </a:lnTo>
                  <a:lnTo>
                    <a:pt x="29" y="334"/>
                  </a:lnTo>
                  <a:lnTo>
                    <a:pt x="30" y="327"/>
                  </a:lnTo>
                  <a:lnTo>
                    <a:pt x="27" y="328"/>
                  </a:lnTo>
                  <a:lnTo>
                    <a:pt x="25" y="317"/>
                  </a:lnTo>
                  <a:lnTo>
                    <a:pt x="27" y="337"/>
                  </a:lnTo>
                  <a:lnTo>
                    <a:pt x="23" y="338"/>
                  </a:lnTo>
                  <a:lnTo>
                    <a:pt x="22" y="336"/>
                  </a:lnTo>
                  <a:lnTo>
                    <a:pt x="20" y="337"/>
                  </a:lnTo>
                  <a:lnTo>
                    <a:pt x="20" y="331"/>
                  </a:lnTo>
                  <a:lnTo>
                    <a:pt x="18" y="328"/>
                  </a:lnTo>
                  <a:lnTo>
                    <a:pt x="17" y="330"/>
                  </a:lnTo>
                  <a:lnTo>
                    <a:pt x="20" y="342"/>
                  </a:lnTo>
                  <a:lnTo>
                    <a:pt x="26" y="348"/>
                  </a:lnTo>
                  <a:lnTo>
                    <a:pt x="27" y="360"/>
                  </a:lnTo>
                  <a:lnTo>
                    <a:pt x="26" y="368"/>
                  </a:lnTo>
                  <a:lnTo>
                    <a:pt x="32" y="394"/>
                  </a:lnTo>
                  <a:lnTo>
                    <a:pt x="26" y="418"/>
                  </a:lnTo>
                  <a:lnTo>
                    <a:pt x="30" y="446"/>
                  </a:lnTo>
                  <a:lnTo>
                    <a:pt x="25" y="464"/>
                  </a:lnTo>
                  <a:lnTo>
                    <a:pt x="21" y="470"/>
                  </a:lnTo>
                  <a:lnTo>
                    <a:pt x="19" y="477"/>
                  </a:lnTo>
                  <a:lnTo>
                    <a:pt x="11" y="486"/>
                  </a:lnTo>
                  <a:lnTo>
                    <a:pt x="5" y="48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445"/>
            <p:cNvSpPr>
              <a:spLocks/>
            </p:cNvSpPr>
            <p:nvPr/>
          </p:nvSpPr>
          <p:spPr bwMode="auto">
            <a:xfrm>
              <a:off x="4652" y="2720"/>
              <a:ext cx="166" cy="58"/>
            </a:xfrm>
            <a:custGeom>
              <a:avLst/>
              <a:gdLst/>
              <a:ahLst/>
              <a:cxnLst>
                <a:cxn ang="0">
                  <a:pos x="122" y="46"/>
                </a:cxn>
                <a:cxn ang="0">
                  <a:pos x="115" y="48"/>
                </a:cxn>
                <a:cxn ang="0">
                  <a:pos x="106" y="45"/>
                </a:cxn>
                <a:cxn ang="0">
                  <a:pos x="98" y="45"/>
                </a:cxn>
                <a:cxn ang="0">
                  <a:pos x="80" y="36"/>
                </a:cxn>
                <a:cxn ang="0">
                  <a:pos x="62" y="34"/>
                </a:cxn>
                <a:cxn ang="0">
                  <a:pos x="57" y="37"/>
                </a:cxn>
                <a:cxn ang="0">
                  <a:pos x="42" y="33"/>
                </a:cxn>
                <a:cxn ang="0">
                  <a:pos x="31" y="31"/>
                </a:cxn>
                <a:cxn ang="0">
                  <a:pos x="20" y="26"/>
                </a:cxn>
                <a:cxn ang="0">
                  <a:pos x="23" y="21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3" y="15"/>
                </a:cxn>
                <a:cxn ang="0">
                  <a:pos x="6" y="14"/>
                </a:cxn>
                <a:cxn ang="0">
                  <a:pos x="14" y="2"/>
                </a:cxn>
                <a:cxn ang="0">
                  <a:pos x="18" y="0"/>
                </a:cxn>
                <a:cxn ang="0">
                  <a:pos x="30" y="2"/>
                </a:cxn>
                <a:cxn ang="0">
                  <a:pos x="38" y="0"/>
                </a:cxn>
                <a:cxn ang="0">
                  <a:pos x="41" y="5"/>
                </a:cxn>
                <a:cxn ang="0">
                  <a:pos x="55" y="7"/>
                </a:cxn>
                <a:cxn ang="0">
                  <a:pos x="61" y="17"/>
                </a:cxn>
                <a:cxn ang="0">
                  <a:pos x="65" y="18"/>
                </a:cxn>
                <a:cxn ang="0">
                  <a:pos x="77" y="17"/>
                </a:cxn>
                <a:cxn ang="0">
                  <a:pos x="92" y="20"/>
                </a:cxn>
                <a:cxn ang="0">
                  <a:pos x="94" y="19"/>
                </a:cxn>
                <a:cxn ang="0">
                  <a:pos x="98" y="11"/>
                </a:cxn>
                <a:cxn ang="0">
                  <a:pos x="103" y="9"/>
                </a:cxn>
                <a:cxn ang="0">
                  <a:pos x="107" y="15"/>
                </a:cxn>
                <a:cxn ang="0">
                  <a:pos x="114" y="13"/>
                </a:cxn>
                <a:cxn ang="0">
                  <a:pos x="123" y="18"/>
                </a:cxn>
                <a:cxn ang="0">
                  <a:pos x="132" y="20"/>
                </a:cxn>
                <a:cxn ang="0">
                  <a:pos x="136" y="27"/>
                </a:cxn>
                <a:cxn ang="0">
                  <a:pos x="136" y="33"/>
                </a:cxn>
                <a:cxn ang="0">
                  <a:pos x="139" y="34"/>
                </a:cxn>
                <a:cxn ang="0">
                  <a:pos x="158" y="34"/>
                </a:cxn>
                <a:cxn ang="0">
                  <a:pos x="164" y="37"/>
                </a:cxn>
                <a:cxn ang="0">
                  <a:pos x="162" y="49"/>
                </a:cxn>
                <a:cxn ang="0">
                  <a:pos x="165" y="57"/>
                </a:cxn>
                <a:cxn ang="0">
                  <a:pos x="162" y="54"/>
                </a:cxn>
                <a:cxn ang="0">
                  <a:pos x="141" y="46"/>
                </a:cxn>
                <a:cxn ang="0">
                  <a:pos x="133" y="50"/>
                </a:cxn>
                <a:cxn ang="0">
                  <a:pos x="122" y="46"/>
                </a:cxn>
              </a:cxnLst>
              <a:rect l="0" t="0" r="r" b="b"/>
              <a:pathLst>
                <a:path w="166" h="58">
                  <a:moveTo>
                    <a:pt x="122" y="46"/>
                  </a:moveTo>
                  <a:lnTo>
                    <a:pt x="115" y="48"/>
                  </a:lnTo>
                  <a:lnTo>
                    <a:pt x="106" y="45"/>
                  </a:lnTo>
                  <a:lnTo>
                    <a:pt x="98" y="45"/>
                  </a:lnTo>
                  <a:lnTo>
                    <a:pt x="80" y="36"/>
                  </a:lnTo>
                  <a:lnTo>
                    <a:pt x="62" y="34"/>
                  </a:lnTo>
                  <a:lnTo>
                    <a:pt x="57" y="37"/>
                  </a:lnTo>
                  <a:lnTo>
                    <a:pt x="42" y="33"/>
                  </a:lnTo>
                  <a:lnTo>
                    <a:pt x="31" y="31"/>
                  </a:lnTo>
                  <a:lnTo>
                    <a:pt x="20" y="26"/>
                  </a:lnTo>
                  <a:lnTo>
                    <a:pt x="23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6" y="1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1" y="5"/>
                  </a:lnTo>
                  <a:lnTo>
                    <a:pt x="55" y="7"/>
                  </a:lnTo>
                  <a:lnTo>
                    <a:pt x="61" y="17"/>
                  </a:lnTo>
                  <a:lnTo>
                    <a:pt x="65" y="18"/>
                  </a:lnTo>
                  <a:lnTo>
                    <a:pt x="77" y="17"/>
                  </a:lnTo>
                  <a:lnTo>
                    <a:pt x="92" y="20"/>
                  </a:lnTo>
                  <a:lnTo>
                    <a:pt x="94" y="19"/>
                  </a:lnTo>
                  <a:lnTo>
                    <a:pt x="98" y="11"/>
                  </a:lnTo>
                  <a:lnTo>
                    <a:pt x="103" y="9"/>
                  </a:lnTo>
                  <a:lnTo>
                    <a:pt x="107" y="15"/>
                  </a:lnTo>
                  <a:lnTo>
                    <a:pt x="114" y="13"/>
                  </a:lnTo>
                  <a:lnTo>
                    <a:pt x="123" y="18"/>
                  </a:lnTo>
                  <a:lnTo>
                    <a:pt x="132" y="20"/>
                  </a:lnTo>
                  <a:lnTo>
                    <a:pt x="136" y="27"/>
                  </a:lnTo>
                  <a:lnTo>
                    <a:pt x="136" y="33"/>
                  </a:lnTo>
                  <a:lnTo>
                    <a:pt x="139" y="34"/>
                  </a:lnTo>
                  <a:lnTo>
                    <a:pt x="158" y="34"/>
                  </a:lnTo>
                  <a:lnTo>
                    <a:pt x="164" y="37"/>
                  </a:lnTo>
                  <a:lnTo>
                    <a:pt x="162" y="49"/>
                  </a:lnTo>
                  <a:lnTo>
                    <a:pt x="165" y="57"/>
                  </a:lnTo>
                  <a:lnTo>
                    <a:pt x="162" y="54"/>
                  </a:lnTo>
                  <a:lnTo>
                    <a:pt x="141" y="46"/>
                  </a:lnTo>
                  <a:lnTo>
                    <a:pt x="133" y="50"/>
                  </a:lnTo>
                  <a:lnTo>
                    <a:pt x="122" y="4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46"/>
            <p:cNvSpPr>
              <a:spLocks/>
            </p:cNvSpPr>
            <p:nvPr/>
          </p:nvSpPr>
          <p:spPr bwMode="auto">
            <a:xfrm>
              <a:off x="4874" y="2350"/>
              <a:ext cx="36" cy="59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33" y="0"/>
                </a:cxn>
                <a:cxn ang="0">
                  <a:pos x="34" y="6"/>
                </a:cxn>
                <a:cxn ang="0">
                  <a:pos x="35" y="19"/>
                </a:cxn>
                <a:cxn ang="0">
                  <a:pos x="24" y="30"/>
                </a:cxn>
                <a:cxn ang="0">
                  <a:pos x="23" y="35"/>
                </a:cxn>
                <a:cxn ang="0">
                  <a:pos x="11" y="50"/>
                </a:cxn>
                <a:cxn ang="0">
                  <a:pos x="2" y="58"/>
                </a:cxn>
                <a:cxn ang="0">
                  <a:pos x="0" y="57"/>
                </a:cxn>
                <a:cxn ang="0">
                  <a:pos x="2" y="48"/>
                </a:cxn>
                <a:cxn ang="0">
                  <a:pos x="10" y="42"/>
                </a:cxn>
                <a:cxn ang="0">
                  <a:pos x="24" y="22"/>
                </a:cxn>
                <a:cxn ang="0">
                  <a:pos x="29" y="19"/>
                </a:cxn>
                <a:cxn ang="0">
                  <a:pos x="30" y="10"/>
                </a:cxn>
                <a:cxn ang="0">
                  <a:pos x="31" y="12"/>
                </a:cxn>
                <a:cxn ang="0">
                  <a:pos x="32" y="11"/>
                </a:cxn>
                <a:cxn ang="0">
                  <a:pos x="30" y="8"/>
                </a:cxn>
                <a:cxn ang="0">
                  <a:pos x="32" y="1"/>
                </a:cxn>
              </a:cxnLst>
              <a:rect l="0" t="0" r="r" b="b"/>
              <a:pathLst>
                <a:path w="36" h="59">
                  <a:moveTo>
                    <a:pt x="32" y="1"/>
                  </a:moveTo>
                  <a:lnTo>
                    <a:pt x="33" y="0"/>
                  </a:lnTo>
                  <a:lnTo>
                    <a:pt x="34" y="6"/>
                  </a:lnTo>
                  <a:lnTo>
                    <a:pt x="35" y="19"/>
                  </a:lnTo>
                  <a:lnTo>
                    <a:pt x="24" y="30"/>
                  </a:lnTo>
                  <a:lnTo>
                    <a:pt x="23" y="35"/>
                  </a:lnTo>
                  <a:lnTo>
                    <a:pt x="11" y="50"/>
                  </a:lnTo>
                  <a:lnTo>
                    <a:pt x="2" y="58"/>
                  </a:lnTo>
                  <a:lnTo>
                    <a:pt x="0" y="57"/>
                  </a:lnTo>
                  <a:lnTo>
                    <a:pt x="2" y="48"/>
                  </a:lnTo>
                  <a:lnTo>
                    <a:pt x="10" y="42"/>
                  </a:lnTo>
                  <a:lnTo>
                    <a:pt x="24" y="22"/>
                  </a:lnTo>
                  <a:lnTo>
                    <a:pt x="29" y="19"/>
                  </a:lnTo>
                  <a:lnTo>
                    <a:pt x="30" y="10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0" y="8"/>
                  </a:lnTo>
                  <a:lnTo>
                    <a:pt x="32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47"/>
            <p:cNvSpPr>
              <a:spLocks/>
            </p:cNvSpPr>
            <p:nvPr/>
          </p:nvSpPr>
          <p:spPr bwMode="auto">
            <a:xfrm>
              <a:off x="4914" y="2338"/>
              <a:ext cx="3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48"/>
            <p:cNvSpPr>
              <a:spLocks/>
            </p:cNvSpPr>
            <p:nvPr/>
          </p:nvSpPr>
          <p:spPr bwMode="auto">
            <a:xfrm>
              <a:off x="4916" y="2331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49"/>
            <p:cNvSpPr>
              <a:spLocks/>
            </p:cNvSpPr>
            <p:nvPr/>
          </p:nvSpPr>
          <p:spPr bwMode="auto">
            <a:xfrm>
              <a:off x="4923" y="2307"/>
              <a:ext cx="1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5" y="5"/>
                </a:cxn>
                <a:cxn ang="0">
                  <a:pos x="17" y="14"/>
                </a:cxn>
                <a:cxn ang="0">
                  <a:pos x="16" y="17"/>
                </a:cxn>
                <a:cxn ang="0">
                  <a:pos x="14" y="20"/>
                </a:cxn>
                <a:cxn ang="0">
                  <a:pos x="10" y="16"/>
                </a:cxn>
                <a:cxn ang="0">
                  <a:pos x="4" y="4"/>
                </a:cxn>
                <a:cxn ang="0">
                  <a:pos x="0" y="0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8" y="0"/>
                  </a:lnTo>
                  <a:lnTo>
                    <a:pt x="15" y="5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50"/>
            <p:cNvSpPr>
              <a:spLocks/>
            </p:cNvSpPr>
            <p:nvPr/>
          </p:nvSpPr>
          <p:spPr bwMode="auto">
            <a:xfrm>
              <a:off x="4904" y="2195"/>
              <a:ext cx="85" cy="127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37" y="6"/>
                </a:cxn>
                <a:cxn ang="0">
                  <a:pos x="36" y="12"/>
                </a:cxn>
                <a:cxn ang="0">
                  <a:pos x="38" y="24"/>
                </a:cxn>
                <a:cxn ang="0">
                  <a:pos x="44" y="31"/>
                </a:cxn>
                <a:cxn ang="0">
                  <a:pos x="45" y="35"/>
                </a:cxn>
                <a:cxn ang="0">
                  <a:pos x="41" y="51"/>
                </a:cxn>
                <a:cxn ang="0">
                  <a:pos x="35" y="56"/>
                </a:cxn>
                <a:cxn ang="0">
                  <a:pos x="33" y="66"/>
                </a:cxn>
                <a:cxn ang="0">
                  <a:pos x="31" y="68"/>
                </a:cxn>
                <a:cxn ang="0">
                  <a:pos x="37" y="81"/>
                </a:cxn>
                <a:cxn ang="0">
                  <a:pos x="37" y="86"/>
                </a:cxn>
                <a:cxn ang="0">
                  <a:pos x="40" y="92"/>
                </a:cxn>
                <a:cxn ang="0">
                  <a:pos x="45" y="97"/>
                </a:cxn>
                <a:cxn ang="0">
                  <a:pos x="49" y="96"/>
                </a:cxn>
                <a:cxn ang="0">
                  <a:pos x="49" y="91"/>
                </a:cxn>
                <a:cxn ang="0">
                  <a:pos x="57" y="88"/>
                </a:cxn>
                <a:cxn ang="0">
                  <a:pos x="62" y="91"/>
                </a:cxn>
                <a:cxn ang="0">
                  <a:pos x="66" y="100"/>
                </a:cxn>
                <a:cxn ang="0">
                  <a:pos x="68" y="98"/>
                </a:cxn>
                <a:cxn ang="0">
                  <a:pos x="67" y="95"/>
                </a:cxn>
                <a:cxn ang="0">
                  <a:pos x="77" y="99"/>
                </a:cxn>
                <a:cxn ang="0">
                  <a:pos x="78" y="100"/>
                </a:cxn>
                <a:cxn ang="0">
                  <a:pos x="74" y="104"/>
                </a:cxn>
                <a:cxn ang="0">
                  <a:pos x="75" y="106"/>
                </a:cxn>
                <a:cxn ang="0">
                  <a:pos x="79" y="109"/>
                </a:cxn>
                <a:cxn ang="0">
                  <a:pos x="79" y="113"/>
                </a:cxn>
                <a:cxn ang="0">
                  <a:pos x="84" y="117"/>
                </a:cxn>
                <a:cxn ang="0">
                  <a:pos x="84" y="126"/>
                </a:cxn>
                <a:cxn ang="0">
                  <a:pos x="80" y="120"/>
                </a:cxn>
                <a:cxn ang="0">
                  <a:pos x="82" y="117"/>
                </a:cxn>
                <a:cxn ang="0">
                  <a:pos x="77" y="117"/>
                </a:cxn>
                <a:cxn ang="0">
                  <a:pos x="71" y="114"/>
                </a:cxn>
                <a:cxn ang="0">
                  <a:pos x="67" y="106"/>
                </a:cxn>
                <a:cxn ang="0">
                  <a:pos x="57" y="98"/>
                </a:cxn>
                <a:cxn ang="0">
                  <a:pos x="54" y="97"/>
                </a:cxn>
                <a:cxn ang="0">
                  <a:pos x="59" y="111"/>
                </a:cxn>
                <a:cxn ang="0">
                  <a:pos x="44" y="97"/>
                </a:cxn>
                <a:cxn ang="0">
                  <a:pos x="38" y="97"/>
                </a:cxn>
                <a:cxn ang="0">
                  <a:pos x="35" y="103"/>
                </a:cxn>
                <a:cxn ang="0">
                  <a:pos x="31" y="103"/>
                </a:cxn>
                <a:cxn ang="0">
                  <a:pos x="25" y="98"/>
                </a:cxn>
                <a:cxn ang="0">
                  <a:pos x="23" y="100"/>
                </a:cxn>
                <a:cxn ang="0">
                  <a:pos x="21" y="92"/>
                </a:cxn>
                <a:cxn ang="0">
                  <a:pos x="25" y="81"/>
                </a:cxn>
                <a:cxn ang="0">
                  <a:pos x="19" y="79"/>
                </a:cxn>
                <a:cxn ang="0">
                  <a:pos x="19" y="87"/>
                </a:cxn>
                <a:cxn ang="0">
                  <a:pos x="13" y="79"/>
                </a:cxn>
                <a:cxn ang="0">
                  <a:pos x="12" y="79"/>
                </a:cxn>
                <a:cxn ang="0">
                  <a:pos x="9" y="73"/>
                </a:cxn>
                <a:cxn ang="0">
                  <a:pos x="0" y="49"/>
                </a:cxn>
                <a:cxn ang="0">
                  <a:pos x="3" y="49"/>
                </a:cxn>
                <a:cxn ang="0">
                  <a:pos x="7" y="53"/>
                </a:cxn>
                <a:cxn ang="0">
                  <a:pos x="10" y="51"/>
                </a:cxn>
                <a:cxn ang="0">
                  <a:pos x="6" y="14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18" y="1"/>
                </a:cxn>
                <a:cxn ang="0">
                  <a:pos x="26" y="6"/>
                </a:cxn>
                <a:cxn ang="0">
                  <a:pos x="31" y="5"/>
                </a:cxn>
                <a:cxn ang="0">
                  <a:pos x="31" y="1"/>
                </a:cxn>
                <a:cxn ang="0">
                  <a:pos x="34" y="1"/>
                </a:cxn>
                <a:cxn ang="0">
                  <a:pos x="36" y="3"/>
                </a:cxn>
              </a:cxnLst>
              <a:rect l="0" t="0" r="r" b="b"/>
              <a:pathLst>
                <a:path w="85" h="127">
                  <a:moveTo>
                    <a:pt x="36" y="3"/>
                  </a:moveTo>
                  <a:lnTo>
                    <a:pt x="37" y="6"/>
                  </a:lnTo>
                  <a:lnTo>
                    <a:pt x="36" y="12"/>
                  </a:lnTo>
                  <a:lnTo>
                    <a:pt x="38" y="24"/>
                  </a:lnTo>
                  <a:lnTo>
                    <a:pt x="44" y="31"/>
                  </a:lnTo>
                  <a:lnTo>
                    <a:pt x="45" y="35"/>
                  </a:lnTo>
                  <a:lnTo>
                    <a:pt x="41" y="51"/>
                  </a:lnTo>
                  <a:lnTo>
                    <a:pt x="35" y="56"/>
                  </a:lnTo>
                  <a:lnTo>
                    <a:pt x="33" y="66"/>
                  </a:lnTo>
                  <a:lnTo>
                    <a:pt x="31" y="68"/>
                  </a:lnTo>
                  <a:lnTo>
                    <a:pt x="37" y="81"/>
                  </a:lnTo>
                  <a:lnTo>
                    <a:pt x="37" y="86"/>
                  </a:lnTo>
                  <a:lnTo>
                    <a:pt x="40" y="92"/>
                  </a:lnTo>
                  <a:lnTo>
                    <a:pt x="45" y="97"/>
                  </a:lnTo>
                  <a:lnTo>
                    <a:pt x="49" y="96"/>
                  </a:lnTo>
                  <a:lnTo>
                    <a:pt x="49" y="91"/>
                  </a:lnTo>
                  <a:lnTo>
                    <a:pt x="57" y="88"/>
                  </a:lnTo>
                  <a:lnTo>
                    <a:pt x="62" y="91"/>
                  </a:lnTo>
                  <a:lnTo>
                    <a:pt x="66" y="100"/>
                  </a:lnTo>
                  <a:lnTo>
                    <a:pt x="68" y="98"/>
                  </a:lnTo>
                  <a:lnTo>
                    <a:pt x="67" y="95"/>
                  </a:lnTo>
                  <a:lnTo>
                    <a:pt x="77" y="99"/>
                  </a:lnTo>
                  <a:lnTo>
                    <a:pt x="78" y="100"/>
                  </a:lnTo>
                  <a:lnTo>
                    <a:pt x="74" y="104"/>
                  </a:lnTo>
                  <a:lnTo>
                    <a:pt x="75" y="106"/>
                  </a:lnTo>
                  <a:lnTo>
                    <a:pt x="79" y="109"/>
                  </a:lnTo>
                  <a:lnTo>
                    <a:pt x="79" y="113"/>
                  </a:lnTo>
                  <a:lnTo>
                    <a:pt x="84" y="117"/>
                  </a:lnTo>
                  <a:lnTo>
                    <a:pt x="84" y="126"/>
                  </a:lnTo>
                  <a:lnTo>
                    <a:pt x="80" y="120"/>
                  </a:lnTo>
                  <a:lnTo>
                    <a:pt x="82" y="117"/>
                  </a:lnTo>
                  <a:lnTo>
                    <a:pt x="77" y="117"/>
                  </a:lnTo>
                  <a:lnTo>
                    <a:pt x="71" y="114"/>
                  </a:lnTo>
                  <a:lnTo>
                    <a:pt x="67" y="106"/>
                  </a:lnTo>
                  <a:lnTo>
                    <a:pt x="57" y="98"/>
                  </a:lnTo>
                  <a:lnTo>
                    <a:pt x="54" y="97"/>
                  </a:lnTo>
                  <a:lnTo>
                    <a:pt x="59" y="111"/>
                  </a:lnTo>
                  <a:lnTo>
                    <a:pt x="44" y="97"/>
                  </a:lnTo>
                  <a:lnTo>
                    <a:pt x="38" y="97"/>
                  </a:lnTo>
                  <a:lnTo>
                    <a:pt x="35" y="103"/>
                  </a:lnTo>
                  <a:lnTo>
                    <a:pt x="31" y="103"/>
                  </a:lnTo>
                  <a:lnTo>
                    <a:pt x="25" y="98"/>
                  </a:lnTo>
                  <a:lnTo>
                    <a:pt x="23" y="100"/>
                  </a:lnTo>
                  <a:lnTo>
                    <a:pt x="21" y="92"/>
                  </a:lnTo>
                  <a:lnTo>
                    <a:pt x="25" y="8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3" y="79"/>
                  </a:lnTo>
                  <a:lnTo>
                    <a:pt x="12" y="79"/>
                  </a:lnTo>
                  <a:lnTo>
                    <a:pt x="9" y="73"/>
                  </a:lnTo>
                  <a:lnTo>
                    <a:pt x="0" y="49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0" y="51"/>
                  </a:lnTo>
                  <a:lnTo>
                    <a:pt x="6" y="14"/>
                  </a:lnTo>
                  <a:lnTo>
                    <a:pt x="7" y="3"/>
                  </a:lnTo>
                  <a:lnTo>
                    <a:pt x="8" y="0"/>
                  </a:lnTo>
                  <a:lnTo>
                    <a:pt x="18" y="1"/>
                  </a:lnTo>
                  <a:lnTo>
                    <a:pt x="26" y="6"/>
                  </a:lnTo>
                  <a:lnTo>
                    <a:pt x="31" y="5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6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451"/>
            <p:cNvSpPr>
              <a:spLocks/>
            </p:cNvSpPr>
            <p:nvPr/>
          </p:nvSpPr>
          <p:spPr bwMode="auto">
            <a:xfrm>
              <a:off x="4944" y="2271"/>
              <a:ext cx="3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452"/>
            <p:cNvSpPr>
              <a:spLocks/>
            </p:cNvSpPr>
            <p:nvPr/>
          </p:nvSpPr>
          <p:spPr bwMode="auto">
            <a:xfrm>
              <a:off x="4949" y="2305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453"/>
            <p:cNvSpPr>
              <a:spLocks/>
            </p:cNvSpPr>
            <p:nvPr/>
          </p:nvSpPr>
          <p:spPr bwMode="auto">
            <a:xfrm>
              <a:off x="4951" y="2324"/>
              <a:ext cx="5" cy="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1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454"/>
            <p:cNvSpPr>
              <a:spLocks/>
            </p:cNvSpPr>
            <p:nvPr/>
          </p:nvSpPr>
          <p:spPr bwMode="auto">
            <a:xfrm>
              <a:off x="4955" y="2324"/>
              <a:ext cx="3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3"/>
                </a:cxn>
              </a:cxnLst>
              <a:rect l="0" t="0" r="r" b="b"/>
              <a:pathLst>
                <a:path w="3" h="10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455"/>
            <p:cNvSpPr>
              <a:spLocks/>
            </p:cNvSpPr>
            <p:nvPr/>
          </p:nvSpPr>
          <p:spPr bwMode="auto">
            <a:xfrm>
              <a:off x="4963" y="2324"/>
              <a:ext cx="1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456"/>
            <p:cNvSpPr>
              <a:spLocks/>
            </p:cNvSpPr>
            <p:nvPr/>
          </p:nvSpPr>
          <p:spPr bwMode="auto">
            <a:xfrm>
              <a:off x="4979" y="2324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7" y="9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0" y="8"/>
                  </a:lnTo>
                  <a:lnTo>
                    <a:pt x="12" y="12"/>
                  </a:lnTo>
                  <a:lnTo>
                    <a:pt x="7" y="9"/>
                  </a:lnTo>
                  <a:lnTo>
                    <a:pt x="4" y="6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457"/>
            <p:cNvSpPr>
              <a:spLocks/>
            </p:cNvSpPr>
            <p:nvPr/>
          </p:nvSpPr>
          <p:spPr bwMode="auto">
            <a:xfrm>
              <a:off x="4999" y="2324"/>
              <a:ext cx="25" cy="2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8" y="7"/>
                </a:cxn>
                <a:cxn ang="0">
                  <a:pos x="20" y="18"/>
                </a:cxn>
                <a:cxn ang="0">
                  <a:pos x="24" y="27"/>
                </a:cxn>
                <a:cxn ang="0">
                  <a:pos x="17" y="26"/>
                </a:cxn>
                <a:cxn ang="0">
                  <a:pos x="12" y="20"/>
                </a:cxn>
                <a:cxn ang="0">
                  <a:pos x="11" y="15"/>
                </a:cxn>
                <a:cxn ang="0">
                  <a:pos x="4" y="9"/>
                </a:cxn>
                <a:cxn ang="0">
                  <a:pos x="0" y="1"/>
                </a:cxn>
              </a:cxnLst>
              <a:rect l="0" t="0" r="r" b="b"/>
              <a:pathLst>
                <a:path w="25" h="28">
                  <a:moveTo>
                    <a:pt x="0" y="1"/>
                  </a:moveTo>
                  <a:lnTo>
                    <a:pt x="10" y="0"/>
                  </a:lnTo>
                  <a:lnTo>
                    <a:pt x="14" y="2"/>
                  </a:lnTo>
                  <a:lnTo>
                    <a:pt x="18" y="7"/>
                  </a:lnTo>
                  <a:lnTo>
                    <a:pt x="20" y="18"/>
                  </a:lnTo>
                  <a:lnTo>
                    <a:pt x="24" y="27"/>
                  </a:lnTo>
                  <a:lnTo>
                    <a:pt x="17" y="26"/>
                  </a:lnTo>
                  <a:lnTo>
                    <a:pt x="12" y="20"/>
                  </a:lnTo>
                  <a:lnTo>
                    <a:pt x="11" y="15"/>
                  </a:lnTo>
                  <a:lnTo>
                    <a:pt x="4" y="9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458"/>
            <p:cNvSpPr>
              <a:spLocks/>
            </p:cNvSpPr>
            <p:nvPr/>
          </p:nvSpPr>
          <p:spPr bwMode="auto">
            <a:xfrm>
              <a:off x="4955" y="2340"/>
              <a:ext cx="19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5"/>
                </a:cxn>
                <a:cxn ang="0">
                  <a:pos x="18" y="7"/>
                </a:cxn>
                <a:cxn ang="0">
                  <a:pos x="18" y="14"/>
                </a:cxn>
                <a:cxn ang="0">
                  <a:pos x="12" y="20"/>
                </a:cxn>
                <a:cxn ang="0">
                  <a:pos x="6" y="23"/>
                </a:cxn>
                <a:cxn ang="0">
                  <a:pos x="4" y="26"/>
                </a:cxn>
                <a:cxn ang="0">
                  <a:pos x="3" y="18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lnTo>
                    <a:pt x="3" y="0"/>
                  </a:lnTo>
                  <a:lnTo>
                    <a:pt x="8" y="5"/>
                  </a:lnTo>
                  <a:lnTo>
                    <a:pt x="18" y="7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6" y="23"/>
                  </a:lnTo>
                  <a:lnTo>
                    <a:pt x="4" y="26"/>
                  </a:lnTo>
                  <a:lnTo>
                    <a:pt x="3" y="18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459"/>
            <p:cNvSpPr>
              <a:spLocks/>
            </p:cNvSpPr>
            <p:nvPr/>
          </p:nvSpPr>
          <p:spPr bwMode="auto">
            <a:xfrm>
              <a:off x="4969" y="2358"/>
              <a:ext cx="15" cy="37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8" y="0"/>
                </a:cxn>
                <a:cxn ang="0">
                  <a:pos x="13" y="2"/>
                </a:cxn>
                <a:cxn ang="0">
                  <a:pos x="14" y="5"/>
                </a:cxn>
                <a:cxn ang="0">
                  <a:pos x="11" y="21"/>
                </a:cxn>
                <a:cxn ang="0">
                  <a:pos x="12" y="34"/>
                </a:cxn>
                <a:cxn ang="0">
                  <a:pos x="10" y="36"/>
                </a:cxn>
                <a:cxn ang="0">
                  <a:pos x="0" y="23"/>
                </a:cxn>
                <a:cxn ang="0">
                  <a:pos x="1" y="18"/>
                </a:cxn>
                <a:cxn ang="0">
                  <a:pos x="5" y="17"/>
                </a:cxn>
                <a:cxn ang="0">
                  <a:pos x="6" y="2"/>
                </a:cxn>
              </a:cxnLst>
              <a:rect l="0" t="0" r="r" b="b"/>
              <a:pathLst>
                <a:path w="15" h="37">
                  <a:moveTo>
                    <a:pt x="6" y="2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1" y="21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5" y="17"/>
                  </a:lnTo>
                  <a:lnTo>
                    <a:pt x="6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460"/>
            <p:cNvSpPr>
              <a:spLocks/>
            </p:cNvSpPr>
            <p:nvPr/>
          </p:nvSpPr>
          <p:spPr bwMode="auto">
            <a:xfrm>
              <a:off x="5002" y="2348"/>
              <a:ext cx="15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7" y="2"/>
                </a:cxn>
                <a:cxn ang="0">
                  <a:pos x="10" y="6"/>
                </a:cxn>
                <a:cxn ang="0">
                  <a:pos x="10" y="14"/>
                </a:cxn>
                <a:cxn ang="0">
                  <a:pos x="14" y="22"/>
                </a:cxn>
                <a:cxn ang="0">
                  <a:pos x="11" y="22"/>
                </a:cxn>
                <a:cxn ang="0">
                  <a:pos x="11" y="26"/>
                </a:cxn>
                <a:cxn ang="0">
                  <a:pos x="8" y="22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0" y="0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lnTo>
                    <a:pt x="2" y="3"/>
                  </a:lnTo>
                  <a:lnTo>
                    <a:pt x="7" y="2"/>
                  </a:lnTo>
                  <a:lnTo>
                    <a:pt x="10" y="6"/>
                  </a:lnTo>
                  <a:lnTo>
                    <a:pt x="10" y="14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8" y="22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461"/>
            <p:cNvSpPr>
              <a:spLocks/>
            </p:cNvSpPr>
            <p:nvPr/>
          </p:nvSpPr>
          <p:spPr bwMode="auto">
            <a:xfrm>
              <a:off x="4987" y="2353"/>
              <a:ext cx="7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15"/>
                </a:cxn>
                <a:cxn ang="0">
                  <a:pos x="4" y="18"/>
                </a:cxn>
                <a:cxn ang="0">
                  <a:pos x="1" y="32"/>
                </a:cxn>
                <a:cxn ang="0">
                  <a:pos x="0" y="25"/>
                </a:cxn>
                <a:cxn ang="0">
                  <a:pos x="5" y="0"/>
                </a:cxn>
              </a:cxnLst>
              <a:rect l="0" t="0" r="r" b="b"/>
              <a:pathLst>
                <a:path w="7" h="33">
                  <a:moveTo>
                    <a:pt x="5" y="0"/>
                  </a:moveTo>
                  <a:lnTo>
                    <a:pt x="6" y="15"/>
                  </a:lnTo>
                  <a:lnTo>
                    <a:pt x="4" y="1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62"/>
            <p:cNvSpPr>
              <a:spLocks/>
            </p:cNvSpPr>
            <p:nvPr/>
          </p:nvSpPr>
          <p:spPr bwMode="auto">
            <a:xfrm>
              <a:off x="4996" y="2376"/>
              <a:ext cx="9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2" y="6"/>
                  </a:lnTo>
                  <a:lnTo>
                    <a:pt x="0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3"/>
            <p:cNvSpPr>
              <a:spLocks/>
            </p:cNvSpPr>
            <p:nvPr/>
          </p:nvSpPr>
          <p:spPr bwMode="auto">
            <a:xfrm>
              <a:off x="4964" y="2385"/>
              <a:ext cx="84" cy="85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62" y="0"/>
                </a:cxn>
                <a:cxn ang="0">
                  <a:pos x="74" y="12"/>
                </a:cxn>
                <a:cxn ang="0">
                  <a:pos x="76" y="19"/>
                </a:cxn>
                <a:cxn ang="0">
                  <a:pos x="74" y="23"/>
                </a:cxn>
                <a:cxn ang="0">
                  <a:pos x="77" y="26"/>
                </a:cxn>
                <a:cxn ang="0">
                  <a:pos x="83" y="46"/>
                </a:cxn>
                <a:cxn ang="0">
                  <a:pos x="83" y="52"/>
                </a:cxn>
                <a:cxn ang="0">
                  <a:pos x="79" y="59"/>
                </a:cxn>
                <a:cxn ang="0">
                  <a:pos x="79" y="68"/>
                </a:cxn>
                <a:cxn ang="0">
                  <a:pos x="76" y="66"/>
                </a:cxn>
                <a:cxn ang="0">
                  <a:pos x="75" y="56"/>
                </a:cxn>
                <a:cxn ang="0">
                  <a:pos x="71" y="49"/>
                </a:cxn>
                <a:cxn ang="0">
                  <a:pos x="68" y="50"/>
                </a:cxn>
                <a:cxn ang="0">
                  <a:pos x="64" y="59"/>
                </a:cxn>
                <a:cxn ang="0">
                  <a:pos x="63" y="63"/>
                </a:cxn>
                <a:cxn ang="0">
                  <a:pos x="69" y="74"/>
                </a:cxn>
                <a:cxn ang="0">
                  <a:pos x="65" y="84"/>
                </a:cxn>
                <a:cxn ang="0">
                  <a:pos x="63" y="82"/>
                </a:cxn>
                <a:cxn ang="0">
                  <a:pos x="62" y="76"/>
                </a:cxn>
                <a:cxn ang="0">
                  <a:pos x="55" y="78"/>
                </a:cxn>
                <a:cxn ang="0">
                  <a:pos x="45" y="73"/>
                </a:cxn>
                <a:cxn ang="0">
                  <a:pos x="43" y="70"/>
                </a:cxn>
                <a:cxn ang="0">
                  <a:pos x="38" y="56"/>
                </a:cxn>
                <a:cxn ang="0">
                  <a:pos x="41" y="47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7" y="47"/>
                </a:cxn>
                <a:cxn ang="0">
                  <a:pos x="22" y="45"/>
                </a:cxn>
                <a:cxn ang="0">
                  <a:pos x="22" y="42"/>
                </a:cxn>
                <a:cxn ang="0">
                  <a:pos x="18" y="49"/>
                </a:cxn>
                <a:cxn ang="0">
                  <a:pos x="15" y="41"/>
                </a:cxn>
                <a:cxn ang="0">
                  <a:pos x="13" y="41"/>
                </a:cxn>
                <a:cxn ang="0">
                  <a:pos x="9" y="46"/>
                </a:cxn>
                <a:cxn ang="0">
                  <a:pos x="6" y="57"/>
                </a:cxn>
                <a:cxn ang="0">
                  <a:pos x="2" y="57"/>
                </a:cxn>
                <a:cxn ang="0">
                  <a:pos x="0" y="53"/>
                </a:cxn>
                <a:cxn ang="0">
                  <a:pos x="3" y="39"/>
                </a:cxn>
                <a:cxn ang="0">
                  <a:pos x="6" y="35"/>
                </a:cxn>
                <a:cxn ang="0">
                  <a:pos x="16" y="32"/>
                </a:cxn>
                <a:cxn ang="0">
                  <a:pos x="17" y="28"/>
                </a:cxn>
                <a:cxn ang="0">
                  <a:pos x="24" y="21"/>
                </a:cxn>
                <a:cxn ang="0">
                  <a:pos x="30" y="24"/>
                </a:cxn>
                <a:cxn ang="0">
                  <a:pos x="32" y="28"/>
                </a:cxn>
                <a:cxn ang="0">
                  <a:pos x="31" y="35"/>
                </a:cxn>
                <a:cxn ang="0">
                  <a:pos x="38" y="32"/>
                </a:cxn>
                <a:cxn ang="0">
                  <a:pos x="40" y="26"/>
                </a:cxn>
                <a:cxn ang="0">
                  <a:pos x="44" y="23"/>
                </a:cxn>
                <a:cxn ang="0">
                  <a:pos x="46" y="25"/>
                </a:cxn>
                <a:cxn ang="0">
                  <a:pos x="49" y="16"/>
                </a:cxn>
                <a:cxn ang="0">
                  <a:pos x="53" y="17"/>
                </a:cxn>
                <a:cxn ang="0">
                  <a:pos x="60" y="15"/>
                </a:cxn>
                <a:cxn ang="0">
                  <a:pos x="59" y="1"/>
                </a:cxn>
              </a:cxnLst>
              <a:rect l="0" t="0" r="r" b="b"/>
              <a:pathLst>
                <a:path w="84" h="85">
                  <a:moveTo>
                    <a:pt x="59" y="1"/>
                  </a:moveTo>
                  <a:lnTo>
                    <a:pt x="62" y="0"/>
                  </a:lnTo>
                  <a:lnTo>
                    <a:pt x="74" y="12"/>
                  </a:lnTo>
                  <a:lnTo>
                    <a:pt x="76" y="19"/>
                  </a:lnTo>
                  <a:lnTo>
                    <a:pt x="74" y="23"/>
                  </a:lnTo>
                  <a:lnTo>
                    <a:pt x="77" y="26"/>
                  </a:lnTo>
                  <a:lnTo>
                    <a:pt x="83" y="46"/>
                  </a:lnTo>
                  <a:lnTo>
                    <a:pt x="83" y="52"/>
                  </a:lnTo>
                  <a:lnTo>
                    <a:pt x="79" y="59"/>
                  </a:lnTo>
                  <a:lnTo>
                    <a:pt x="79" y="68"/>
                  </a:lnTo>
                  <a:lnTo>
                    <a:pt x="76" y="66"/>
                  </a:lnTo>
                  <a:lnTo>
                    <a:pt x="75" y="56"/>
                  </a:lnTo>
                  <a:lnTo>
                    <a:pt x="71" y="49"/>
                  </a:lnTo>
                  <a:lnTo>
                    <a:pt x="68" y="50"/>
                  </a:lnTo>
                  <a:lnTo>
                    <a:pt x="64" y="59"/>
                  </a:lnTo>
                  <a:lnTo>
                    <a:pt x="63" y="63"/>
                  </a:lnTo>
                  <a:lnTo>
                    <a:pt x="69" y="74"/>
                  </a:lnTo>
                  <a:lnTo>
                    <a:pt x="65" y="84"/>
                  </a:lnTo>
                  <a:lnTo>
                    <a:pt x="63" y="82"/>
                  </a:lnTo>
                  <a:lnTo>
                    <a:pt x="62" y="76"/>
                  </a:lnTo>
                  <a:lnTo>
                    <a:pt x="55" y="78"/>
                  </a:lnTo>
                  <a:lnTo>
                    <a:pt x="45" y="73"/>
                  </a:lnTo>
                  <a:lnTo>
                    <a:pt x="43" y="70"/>
                  </a:lnTo>
                  <a:lnTo>
                    <a:pt x="38" y="56"/>
                  </a:lnTo>
                  <a:lnTo>
                    <a:pt x="41" y="47"/>
                  </a:lnTo>
                  <a:lnTo>
                    <a:pt x="31" y="38"/>
                  </a:lnTo>
                  <a:lnTo>
                    <a:pt x="29" y="39"/>
                  </a:lnTo>
                  <a:lnTo>
                    <a:pt x="27" y="47"/>
                  </a:lnTo>
                  <a:lnTo>
                    <a:pt x="22" y="45"/>
                  </a:lnTo>
                  <a:lnTo>
                    <a:pt x="22" y="42"/>
                  </a:lnTo>
                  <a:lnTo>
                    <a:pt x="18" y="49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9" y="46"/>
                  </a:lnTo>
                  <a:lnTo>
                    <a:pt x="6" y="57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3" y="39"/>
                  </a:lnTo>
                  <a:lnTo>
                    <a:pt x="6" y="35"/>
                  </a:lnTo>
                  <a:lnTo>
                    <a:pt x="16" y="32"/>
                  </a:lnTo>
                  <a:lnTo>
                    <a:pt x="17" y="28"/>
                  </a:lnTo>
                  <a:lnTo>
                    <a:pt x="24" y="21"/>
                  </a:lnTo>
                  <a:lnTo>
                    <a:pt x="30" y="24"/>
                  </a:lnTo>
                  <a:lnTo>
                    <a:pt x="32" y="28"/>
                  </a:lnTo>
                  <a:lnTo>
                    <a:pt x="31" y="35"/>
                  </a:lnTo>
                  <a:lnTo>
                    <a:pt x="38" y="32"/>
                  </a:lnTo>
                  <a:lnTo>
                    <a:pt x="40" y="26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9" y="16"/>
                  </a:lnTo>
                  <a:lnTo>
                    <a:pt x="53" y="17"/>
                  </a:lnTo>
                  <a:lnTo>
                    <a:pt x="60" y="15"/>
                  </a:lnTo>
                  <a:lnTo>
                    <a:pt x="59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64"/>
            <p:cNvSpPr>
              <a:spLocks/>
            </p:cNvSpPr>
            <p:nvPr/>
          </p:nvSpPr>
          <p:spPr bwMode="auto">
            <a:xfrm>
              <a:off x="4963" y="2450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65"/>
            <p:cNvSpPr>
              <a:spLocks/>
            </p:cNvSpPr>
            <p:nvPr/>
          </p:nvSpPr>
          <p:spPr bwMode="auto">
            <a:xfrm>
              <a:off x="4947" y="246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66"/>
            <p:cNvSpPr>
              <a:spLocks/>
            </p:cNvSpPr>
            <p:nvPr/>
          </p:nvSpPr>
          <p:spPr bwMode="auto">
            <a:xfrm>
              <a:off x="4929" y="248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467"/>
            <p:cNvSpPr>
              <a:spLocks/>
            </p:cNvSpPr>
            <p:nvPr/>
          </p:nvSpPr>
          <p:spPr bwMode="auto">
            <a:xfrm>
              <a:off x="5493" y="2622"/>
              <a:ext cx="3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468"/>
            <p:cNvSpPr>
              <a:spLocks/>
            </p:cNvSpPr>
            <p:nvPr/>
          </p:nvSpPr>
          <p:spPr bwMode="auto">
            <a:xfrm>
              <a:off x="5518" y="2650"/>
              <a:ext cx="39" cy="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7" y="11"/>
                </a:cxn>
                <a:cxn ang="0">
                  <a:pos x="20" y="11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8" y="32"/>
                </a:cxn>
                <a:cxn ang="0">
                  <a:pos x="35" y="40"/>
                </a:cxn>
                <a:cxn ang="0">
                  <a:pos x="32" y="41"/>
                </a:cxn>
                <a:cxn ang="0">
                  <a:pos x="29" y="24"/>
                </a:cxn>
                <a:cxn ang="0">
                  <a:pos x="26" y="17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9" h="42">
                  <a:moveTo>
                    <a:pt x="1" y="0"/>
                  </a:moveTo>
                  <a:lnTo>
                    <a:pt x="17" y="11"/>
                  </a:lnTo>
                  <a:lnTo>
                    <a:pt x="20" y="11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8" y="32"/>
                  </a:lnTo>
                  <a:lnTo>
                    <a:pt x="35" y="40"/>
                  </a:lnTo>
                  <a:lnTo>
                    <a:pt x="32" y="41"/>
                  </a:lnTo>
                  <a:lnTo>
                    <a:pt x="29" y="24"/>
                  </a:lnTo>
                  <a:lnTo>
                    <a:pt x="26" y="17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469"/>
            <p:cNvSpPr>
              <a:spLocks/>
            </p:cNvSpPr>
            <p:nvPr/>
          </p:nvSpPr>
          <p:spPr bwMode="auto">
            <a:xfrm>
              <a:off x="5468" y="2683"/>
              <a:ext cx="74" cy="4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23"/>
                </a:cxn>
                <a:cxn ang="0">
                  <a:pos x="17" y="26"/>
                </a:cxn>
                <a:cxn ang="0">
                  <a:pos x="26" y="25"/>
                </a:cxn>
                <a:cxn ang="0">
                  <a:pos x="29" y="23"/>
                </a:cxn>
                <a:cxn ang="0">
                  <a:pos x="32" y="16"/>
                </a:cxn>
                <a:cxn ang="0">
                  <a:pos x="31" y="23"/>
                </a:cxn>
                <a:cxn ang="0">
                  <a:pos x="43" y="25"/>
                </a:cxn>
                <a:cxn ang="0">
                  <a:pos x="52" y="16"/>
                </a:cxn>
                <a:cxn ang="0">
                  <a:pos x="61" y="12"/>
                </a:cxn>
                <a:cxn ang="0">
                  <a:pos x="60" y="2"/>
                </a:cxn>
                <a:cxn ang="0">
                  <a:pos x="70" y="0"/>
                </a:cxn>
                <a:cxn ang="0">
                  <a:pos x="73" y="5"/>
                </a:cxn>
                <a:cxn ang="0">
                  <a:pos x="73" y="12"/>
                </a:cxn>
                <a:cxn ang="0">
                  <a:pos x="68" y="15"/>
                </a:cxn>
                <a:cxn ang="0">
                  <a:pos x="68" y="22"/>
                </a:cxn>
                <a:cxn ang="0">
                  <a:pos x="66" y="25"/>
                </a:cxn>
                <a:cxn ang="0">
                  <a:pos x="59" y="25"/>
                </a:cxn>
                <a:cxn ang="0">
                  <a:pos x="53" y="34"/>
                </a:cxn>
                <a:cxn ang="0">
                  <a:pos x="42" y="38"/>
                </a:cxn>
                <a:cxn ang="0">
                  <a:pos x="24" y="40"/>
                </a:cxn>
                <a:cxn ang="0">
                  <a:pos x="21" y="37"/>
                </a:cxn>
                <a:cxn ang="0">
                  <a:pos x="14" y="38"/>
                </a:cxn>
                <a:cxn ang="0">
                  <a:pos x="4" y="32"/>
                </a:cxn>
                <a:cxn ang="0">
                  <a:pos x="0" y="25"/>
                </a:cxn>
              </a:cxnLst>
              <a:rect l="0" t="0" r="r" b="b"/>
              <a:pathLst>
                <a:path w="74" h="41">
                  <a:moveTo>
                    <a:pt x="0" y="25"/>
                  </a:moveTo>
                  <a:lnTo>
                    <a:pt x="2" y="23"/>
                  </a:lnTo>
                  <a:lnTo>
                    <a:pt x="17" y="26"/>
                  </a:lnTo>
                  <a:lnTo>
                    <a:pt x="26" y="25"/>
                  </a:lnTo>
                  <a:lnTo>
                    <a:pt x="29" y="23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43" y="25"/>
                  </a:lnTo>
                  <a:lnTo>
                    <a:pt x="52" y="16"/>
                  </a:lnTo>
                  <a:lnTo>
                    <a:pt x="61" y="1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3" y="5"/>
                  </a:lnTo>
                  <a:lnTo>
                    <a:pt x="73" y="12"/>
                  </a:lnTo>
                  <a:lnTo>
                    <a:pt x="68" y="15"/>
                  </a:lnTo>
                  <a:lnTo>
                    <a:pt x="68" y="22"/>
                  </a:lnTo>
                  <a:lnTo>
                    <a:pt x="66" y="25"/>
                  </a:lnTo>
                  <a:lnTo>
                    <a:pt x="59" y="25"/>
                  </a:lnTo>
                  <a:lnTo>
                    <a:pt x="53" y="34"/>
                  </a:lnTo>
                  <a:lnTo>
                    <a:pt x="42" y="38"/>
                  </a:lnTo>
                  <a:lnTo>
                    <a:pt x="24" y="40"/>
                  </a:lnTo>
                  <a:lnTo>
                    <a:pt x="21" y="37"/>
                  </a:lnTo>
                  <a:lnTo>
                    <a:pt x="14" y="38"/>
                  </a:lnTo>
                  <a:lnTo>
                    <a:pt x="4" y="32"/>
                  </a:lnTo>
                  <a:lnTo>
                    <a:pt x="0" y="2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470"/>
            <p:cNvSpPr>
              <a:spLocks/>
            </p:cNvSpPr>
            <p:nvPr/>
          </p:nvSpPr>
          <p:spPr bwMode="auto">
            <a:xfrm>
              <a:off x="5227" y="2609"/>
              <a:ext cx="1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0" y="0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471"/>
            <p:cNvSpPr>
              <a:spLocks/>
            </p:cNvSpPr>
            <p:nvPr/>
          </p:nvSpPr>
          <p:spPr bwMode="auto">
            <a:xfrm>
              <a:off x="5229" y="2627"/>
              <a:ext cx="2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20" h="1">
                  <a:moveTo>
                    <a:pt x="0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472"/>
            <p:cNvSpPr>
              <a:spLocks/>
            </p:cNvSpPr>
            <p:nvPr/>
          </p:nvSpPr>
          <p:spPr bwMode="auto">
            <a:xfrm>
              <a:off x="5131" y="2594"/>
              <a:ext cx="1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5" y="3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2" h="4">
                  <a:moveTo>
                    <a:pt x="1" y="1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5" y="3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73"/>
            <p:cNvSpPr>
              <a:spLocks/>
            </p:cNvSpPr>
            <p:nvPr/>
          </p:nvSpPr>
          <p:spPr bwMode="auto">
            <a:xfrm>
              <a:off x="5083" y="2653"/>
              <a:ext cx="50" cy="19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0" y="7"/>
                </a:cxn>
                <a:cxn ang="0">
                  <a:pos x="5" y="1"/>
                </a:cxn>
                <a:cxn ang="0">
                  <a:pos x="22" y="1"/>
                </a:cxn>
                <a:cxn ang="0">
                  <a:pos x="27" y="0"/>
                </a:cxn>
                <a:cxn ang="0">
                  <a:pos x="33" y="3"/>
                </a:cxn>
                <a:cxn ang="0">
                  <a:pos x="44" y="4"/>
                </a:cxn>
                <a:cxn ang="0">
                  <a:pos x="46" y="10"/>
                </a:cxn>
                <a:cxn ang="0">
                  <a:pos x="48" y="12"/>
                </a:cxn>
                <a:cxn ang="0">
                  <a:pos x="49" y="15"/>
                </a:cxn>
                <a:cxn ang="0">
                  <a:pos x="47" y="18"/>
                </a:cxn>
                <a:cxn ang="0">
                  <a:pos x="30" y="9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0" y="11"/>
                </a:cxn>
                <a:cxn ang="0">
                  <a:pos x="4" y="6"/>
                </a:cxn>
                <a:cxn ang="0">
                  <a:pos x="1" y="12"/>
                </a:cxn>
              </a:cxnLst>
              <a:rect l="0" t="0" r="r" b="b"/>
              <a:pathLst>
                <a:path w="50" h="19">
                  <a:moveTo>
                    <a:pt x="1" y="12"/>
                  </a:moveTo>
                  <a:lnTo>
                    <a:pt x="0" y="7"/>
                  </a:lnTo>
                  <a:lnTo>
                    <a:pt x="5" y="1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3" y="3"/>
                  </a:lnTo>
                  <a:lnTo>
                    <a:pt x="44" y="4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49" y="15"/>
                  </a:lnTo>
                  <a:lnTo>
                    <a:pt x="47" y="18"/>
                  </a:lnTo>
                  <a:lnTo>
                    <a:pt x="30" y="9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0" y="11"/>
                  </a:lnTo>
                  <a:lnTo>
                    <a:pt x="4" y="6"/>
                  </a:lnTo>
                  <a:lnTo>
                    <a:pt x="1" y="1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74"/>
            <p:cNvSpPr>
              <a:spLocks/>
            </p:cNvSpPr>
            <p:nvPr/>
          </p:nvSpPr>
          <p:spPr bwMode="auto">
            <a:xfrm>
              <a:off x="5037" y="2756"/>
              <a:ext cx="15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0" y="4"/>
                </a:cxn>
                <a:cxn ang="0">
                  <a:pos x="1" y="4"/>
                </a:cxn>
              </a:cxnLst>
              <a:rect l="0" t="0" r="r" b="b"/>
              <a:pathLst>
                <a:path w="15" h="5">
                  <a:moveTo>
                    <a:pt x="1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1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75"/>
            <p:cNvSpPr>
              <a:spLocks/>
            </p:cNvSpPr>
            <p:nvPr/>
          </p:nvSpPr>
          <p:spPr bwMode="auto">
            <a:xfrm>
              <a:off x="4990" y="2773"/>
              <a:ext cx="67" cy="37"/>
            </a:xfrm>
            <a:custGeom>
              <a:avLst/>
              <a:gdLst/>
              <a:ahLst/>
              <a:cxnLst>
                <a:cxn ang="0">
                  <a:pos x="29" y="19"/>
                </a:cxn>
                <a:cxn ang="0">
                  <a:pos x="27" y="24"/>
                </a:cxn>
                <a:cxn ang="0">
                  <a:pos x="20" y="30"/>
                </a:cxn>
                <a:cxn ang="0">
                  <a:pos x="7" y="36"/>
                </a:cxn>
                <a:cxn ang="0">
                  <a:pos x="2" y="36"/>
                </a:cxn>
                <a:cxn ang="0">
                  <a:pos x="0" y="34"/>
                </a:cxn>
                <a:cxn ang="0">
                  <a:pos x="2" y="32"/>
                </a:cxn>
                <a:cxn ang="0">
                  <a:pos x="4" y="23"/>
                </a:cxn>
                <a:cxn ang="0">
                  <a:pos x="6" y="21"/>
                </a:cxn>
                <a:cxn ang="0">
                  <a:pos x="24" y="12"/>
                </a:cxn>
                <a:cxn ang="0">
                  <a:pos x="30" y="6"/>
                </a:cxn>
                <a:cxn ang="0">
                  <a:pos x="64" y="0"/>
                </a:cxn>
                <a:cxn ang="0">
                  <a:pos x="66" y="1"/>
                </a:cxn>
                <a:cxn ang="0">
                  <a:pos x="64" y="7"/>
                </a:cxn>
                <a:cxn ang="0">
                  <a:pos x="35" y="17"/>
                </a:cxn>
                <a:cxn ang="0">
                  <a:pos x="30" y="21"/>
                </a:cxn>
                <a:cxn ang="0">
                  <a:pos x="29" y="19"/>
                </a:cxn>
              </a:cxnLst>
              <a:rect l="0" t="0" r="r" b="b"/>
              <a:pathLst>
                <a:path w="67" h="37">
                  <a:moveTo>
                    <a:pt x="29" y="19"/>
                  </a:moveTo>
                  <a:lnTo>
                    <a:pt x="27" y="24"/>
                  </a:lnTo>
                  <a:lnTo>
                    <a:pt x="20" y="30"/>
                  </a:lnTo>
                  <a:lnTo>
                    <a:pt x="7" y="36"/>
                  </a:lnTo>
                  <a:lnTo>
                    <a:pt x="2" y="36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23"/>
                  </a:lnTo>
                  <a:lnTo>
                    <a:pt x="6" y="21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64" y="0"/>
                  </a:lnTo>
                  <a:lnTo>
                    <a:pt x="66" y="1"/>
                  </a:lnTo>
                  <a:lnTo>
                    <a:pt x="64" y="7"/>
                  </a:lnTo>
                  <a:lnTo>
                    <a:pt x="35" y="17"/>
                  </a:lnTo>
                  <a:lnTo>
                    <a:pt x="30" y="21"/>
                  </a:lnTo>
                  <a:lnTo>
                    <a:pt x="29" y="1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76"/>
            <p:cNvSpPr>
              <a:spLocks/>
            </p:cNvSpPr>
            <p:nvPr/>
          </p:nvSpPr>
          <p:spPr bwMode="auto">
            <a:xfrm>
              <a:off x="4976" y="2818"/>
              <a:ext cx="6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77"/>
            <p:cNvSpPr>
              <a:spLocks/>
            </p:cNvSpPr>
            <p:nvPr/>
          </p:nvSpPr>
          <p:spPr bwMode="auto">
            <a:xfrm>
              <a:off x="5011" y="2769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478"/>
            <p:cNvSpPr>
              <a:spLocks/>
            </p:cNvSpPr>
            <p:nvPr/>
          </p:nvSpPr>
          <p:spPr bwMode="auto">
            <a:xfrm>
              <a:off x="5002" y="2770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479"/>
            <p:cNvSpPr>
              <a:spLocks/>
            </p:cNvSpPr>
            <p:nvPr/>
          </p:nvSpPr>
          <p:spPr bwMode="auto">
            <a:xfrm>
              <a:off x="4989" y="2769"/>
              <a:ext cx="5" cy="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480"/>
            <p:cNvSpPr>
              <a:spLocks/>
            </p:cNvSpPr>
            <p:nvPr/>
          </p:nvSpPr>
          <p:spPr bwMode="auto">
            <a:xfrm>
              <a:off x="4923" y="2766"/>
              <a:ext cx="55" cy="1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15" y="3"/>
                </a:cxn>
                <a:cxn ang="0">
                  <a:pos x="22" y="5"/>
                </a:cxn>
                <a:cxn ang="0">
                  <a:pos x="27" y="8"/>
                </a:cxn>
                <a:cxn ang="0">
                  <a:pos x="37" y="6"/>
                </a:cxn>
                <a:cxn ang="0">
                  <a:pos x="44" y="9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54" y="5"/>
                </a:cxn>
                <a:cxn ang="0">
                  <a:pos x="46" y="11"/>
                </a:cxn>
                <a:cxn ang="0">
                  <a:pos x="21" y="15"/>
                </a:cxn>
                <a:cxn ang="0">
                  <a:pos x="12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6"/>
                </a:cxn>
              </a:cxnLst>
              <a:rect l="0" t="0" r="r" b="b"/>
              <a:pathLst>
                <a:path w="55" h="16">
                  <a:moveTo>
                    <a:pt x="2" y="6"/>
                  </a:moveTo>
                  <a:lnTo>
                    <a:pt x="15" y="3"/>
                  </a:lnTo>
                  <a:lnTo>
                    <a:pt x="22" y="5"/>
                  </a:lnTo>
                  <a:lnTo>
                    <a:pt x="27" y="8"/>
                  </a:lnTo>
                  <a:lnTo>
                    <a:pt x="37" y="6"/>
                  </a:lnTo>
                  <a:lnTo>
                    <a:pt x="44" y="9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54" y="5"/>
                  </a:lnTo>
                  <a:lnTo>
                    <a:pt x="46" y="11"/>
                  </a:lnTo>
                  <a:lnTo>
                    <a:pt x="21" y="15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481"/>
            <p:cNvSpPr>
              <a:spLocks/>
            </p:cNvSpPr>
            <p:nvPr/>
          </p:nvSpPr>
          <p:spPr bwMode="auto">
            <a:xfrm>
              <a:off x="4907" y="2791"/>
              <a:ext cx="28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3" y="7"/>
                </a:cxn>
                <a:cxn ang="0">
                  <a:pos x="27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9" y="9"/>
                </a:cxn>
                <a:cxn ang="0">
                  <a:pos x="2" y="9"/>
                </a:cxn>
                <a:cxn ang="0">
                  <a:pos x="0" y="3"/>
                </a:cxn>
                <a:cxn ang="0">
                  <a:pos x="15" y="0"/>
                </a:cxn>
              </a:cxnLst>
              <a:rect l="0" t="0" r="r" b="b"/>
              <a:pathLst>
                <a:path w="28" h="18">
                  <a:moveTo>
                    <a:pt x="15" y="0"/>
                  </a:moveTo>
                  <a:lnTo>
                    <a:pt x="23" y="7"/>
                  </a:lnTo>
                  <a:lnTo>
                    <a:pt x="27" y="14"/>
                  </a:lnTo>
                  <a:lnTo>
                    <a:pt x="22" y="17"/>
                  </a:lnTo>
                  <a:lnTo>
                    <a:pt x="18" y="17"/>
                  </a:lnTo>
                  <a:lnTo>
                    <a:pt x="9" y="9"/>
                  </a:lnTo>
                  <a:lnTo>
                    <a:pt x="2" y="9"/>
                  </a:lnTo>
                  <a:lnTo>
                    <a:pt x="0" y="3"/>
                  </a:lnTo>
                  <a:lnTo>
                    <a:pt x="1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82"/>
            <p:cNvSpPr>
              <a:spLocks/>
            </p:cNvSpPr>
            <p:nvPr/>
          </p:nvSpPr>
          <p:spPr bwMode="auto">
            <a:xfrm>
              <a:off x="4866" y="2766"/>
              <a:ext cx="41" cy="18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14" y="6"/>
                </a:cxn>
                <a:cxn ang="0">
                  <a:pos x="18" y="11"/>
                </a:cxn>
                <a:cxn ang="0">
                  <a:pos x="24" y="9"/>
                </a:cxn>
                <a:cxn ang="0">
                  <a:pos x="18" y="4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5" y="5"/>
                </a:cxn>
                <a:cxn ang="0">
                  <a:pos x="30" y="4"/>
                </a:cxn>
                <a:cxn ang="0">
                  <a:pos x="33" y="8"/>
                </a:cxn>
                <a:cxn ang="0">
                  <a:pos x="36" y="4"/>
                </a:cxn>
                <a:cxn ang="0">
                  <a:pos x="40" y="11"/>
                </a:cxn>
                <a:cxn ang="0">
                  <a:pos x="36" y="11"/>
                </a:cxn>
                <a:cxn ang="0">
                  <a:pos x="35" y="13"/>
                </a:cxn>
                <a:cxn ang="0">
                  <a:pos x="31" y="13"/>
                </a:cxn>
                <a:cxn ang="0">
                  <a:pos x="28" y="11"/>
                </a:cxn>
                <a:cxn ang="0">
                  <a:pos x="14" y="16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0" y="9"/>
                </a:cxn>
                <a:cxn ang="0">
                  <a:pos x="5" y="6"/>
                </a:cxn>
              </a:cxnLst>
              <a:rect l="0" t="0" r="r" b="b"/>
              <a:pathLst>
                <a:path w="41" h="18">
                  <a:moveTo>
                    <a:pt x="5" y="6"/>
                  </a:moveTo>
                  <a:lnTo>
                    <a:pt x="14" y="6"/>
                  </a:lnTo>
                  <a:lnTo>
                    <a:pt x="18" y="11"/>
                  </a:lnTo>
                  <a:lnTo>
                    <a:pt x="24" y="9"/>
                  </a:lnTo>
                  <a:lnTo>
                    <a:pt x="18" y="4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5" y="5"/>
                  </a:lnTo>
                  <a:lnTo>
                    <a:pt x="30" y="4"/>
                  </a:lnTo>
                  <a:lnTo>
                    <a:pt x="33" y="8"/>
                  </a:lnTo>
                  <a:lnTo>
                    <a:pt x="36" y="4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5" y="13"/>
                  </a:lnTo>
                  <a:lnTo>
                    <a:pt x="31" y="13"/>
                  </a:lnTo>
                  <a:lnTo>
                    <a:pt x="28" y="11"/>
                  </a:lnTo>
                  <a:lnTo>
                    <a:pt x="14" y="16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0" y="9"/>
                  </a:lnTo>
                  <a:lnTo>
                    <a:pt x="5" y="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83"/>
            <p:cNvSpPr>
              <a:spLocks/>
            </p:cNvSpPr>
            <p:nvPr/>
          </p:nvSpPr>
          <p:spPr bwMode="auto">
            <a:xfrm>
              <a:off x="4850" y="2770"/>
              <a:ext cx="10" cy="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0"/>
                </a:cxn>
                <a:cxn ang="0">
                  <a:pos x="9" y="1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2" y="3"/>
                </a:cxn>
              </a:cxnLst>
              <a:rect l="0" t="0" r="r" b="b"/>
              <a:pathLst>
                <a:path w="10" h="10">
                  <a:moveTo>
                    <a:pt x="2" y="3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8" y="9"/>
                  </a:lnTo>
                  <a:lnTo>
                    <a:pt x="0" y="9"/>
                  </a:lnTo>
                  <a:lnTo>
                    <a:pt x="2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84"/>
            <p:cNvSpPr>
              <a:spLocks/>
            </p:cNvSpPr>
            <p:nvPr/>
          </p:nvSpPr>
          <p:spPr bwMode="auto">
            <a:xfrm>
              <a:off x="4825" y="2766"/>
              <a:ext cx="16" cy="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1" y="1"/>
                </a:cxn>
                <a:cxn ang="0">
                  <a:pos x="15" y="4"/>
                </a:cxn>
                <a:cxn ang="0">
                  <a:pos x="15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" y="1"/>
                </a:cxn>
              </a:cxnLst>
              <a:rect l="0" t="0" r="r" b="b"/>
              <a:pathLst>
                <a:path w="16" h="13">
                  <a:moveTo>
                    <a:pt x="7" y="1"/>
                  </a:moveTo>
                  <a:lnTo>
                    <a:pt x="11" y="1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5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85"/>
            <p:cNvSpPr>
              <a:spLocks/>
            </p:cNvSpPr>
            <p:nvPr/>
          </p:nvSpPr>
          <p:spPr bwMode="auto">
            <a:xfrm>
              <a:off x="4792" y="2740"/>
              <a:ext cx="2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0" y="3"/>
                </a:cxn>
                <a:cxn ang="0">
                  <a:pos x="2" y="2"/>
                </a:cxn>
                <a:cxn ang="0">
                  <a:pos x="0" y="1"/>
                </a:cxn>
              </a:cxnLst>
              <a:rect l="0" t="0" r="r" b="b"/>
              <a:pathLst>
                <a:path w="20" h="4">
                  <a:moveTo>
                    <a:pt x="0" y="1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0" y="3"/>
                  </a:lnTo>
                  <a:lnTo>
                    <a:pt x="2" y="2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86"/>
            <p:cNvSpPr>
              <a:spLocks/>
            </p:cNvSpPr>
            <p:nvPr/>
          </p:nvSpPr>
          <p:spPr bwMode="auto">
            <a:xfrm>
              <a:off x="4840" y="273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487"/>
            <p:cNvSpPr>
              <a:spLocks/>
            </p:cNvSpPr>
            <p:nvPr/>
          </p:nvSpPr>
          <p:spPr bwMode="auto">
            <a:xfrm>
              <a:off x="4912" y="2557"/>
              <a:ext cx="115" cy="152"/>
            </a:xfrm>
            <a:custGeom>
              <a:avLst/>
              <a:gdLst/>
              <a:ahLst/>
              <a:cxnLst>
                <a:cxn ang="0">
                  <a:pos x="46" y="9"/>
                </a:cxn>
                <a:cxn ang="0">
                  <a:pos x="64" y="14"/>
                </a:cxn>
                <a:cxn ang="0">
                  <a:pos x="79" y="15"/>
                </a:cxn>
                <a:cxn ang="0">
                  <a:pos x="95" y="15"/>
                </a:cxn>
                <a:cxn ang="0">
                  <a:pos x="114" y="1"/>
                </a:cxn>
                <a:cxn ang="0">
                  <a:pos x="104" y="22"/>
                </a:cxn>
                <a:cxn ang="0">
                  <a:pos x="82" y="29"/>
                </a:cxn>
                <a:cxn ang="0">
                  <a:pos x="56" y="26"/>
                </a:cxn>
                <a:cxn ang="0">
                  <a:pos x="41" y="26"/>
                </a:cxn>
                <a:cxn ang="0">
                  <a:pos x="27" y="29"/>
                </a:cxn>
                <a:cxn ang="0">
                  <a:pos x="24" y="50"/>
                </a:cxn>
                <a:cxn ang="0">
                  <a:pos x="34" y="64"/>
                </a:cxn>
                <a:cxn ang="0">
                  <a:pos x="46" y="55"/>
                </a:cxn>
                <a:cxn ang="0">
                  <a:pos x="57" y="55"/>
                </a:cxn>
                <a:cxn ang="0">
                  <a:pos x="72" y="51"/>
                </a:cxn>
                <a:cxn ang="0">
                  <a:pos x="78" y="46"/>
                </a:cxn>
                <a:cxn ang="0">
                  <a:pos x="84" y="49"/>
                </a:cxn>
                <a:cxn ang="0">
                  <a:pos x="81" y="56"/>
                </a:cxn>
                <a:cxn ang="0">
                  <a:pos x="73" y="55"/>
                </a:cxn>
                <a:cxn ang="0">
                  <a:pos x="52" y="73"/>
                </a:cxn>
                <a:cxn ang="0">
                  <a:pos x="46" y="76"/>
                </a:cxn>
                <a:cxn ang="0">
                  <a:pos x="64" y="102"/>
                </a:cxn>
                <a:cxn ang="0">
                  <a:pos x="60" y="110"/>
                </a:cxn>
                <a:cxn ang="0">
                  <a:pos x="66" y="119"/>
                </a:cxn>
                <a:cxn ang="0">
                  <a:pos x="70" y="125"/>
                </a:cxn>
                <a:cxn ang="0">
                  <a:pos x="52" y="135"/>
                </a:cxn>
                <a:cxn ang="0">
                  <a:pos x="46" y="125"/>
                </a:cxn>
                <a:cxn ang="0">
                  <a:pos x="39" y="111"/>
                </a:cxn>
                <a:cxn ang="0">
                  <a:pos x="40" y="99"/>
                </a:cxn>
                <a:cxn ang="0">
                  <a:pos x="39" y="90"/>
                </a:cxn>
                <a:cxn ang="0">
                  <a:pos x="26" y="95"/>
                </a:cxn>
                <a:cxn ang="0">
                  <a:pos x="27" y="105"/>
                </a:cxn>
                <a:cxn ang="0">
                  <a:pos x="24" y="138"/>
                </a:cxn>
                <a:cxn ang="0">
                  <a:pos x="11" y="151"/>
                </a:cxn>
                <a:cxn ang="0">
                  <a:pos x="7" y="144"/>
                </a:cxn>
                <a:cxn ang="0">
                  <a:pos x="11" y="106"/>
                </a:cxn>
                <a:cxn ang="0">
                  <a:pos x="0" y="102"/>
                </a:cxn>
                <a:cxn ang="0">
                  <a:pos x="9" y="73"/>
                </a:cxn>
                <a:cxn ang="0">
                  <a:pos x="17" y="47"/>
                </a:cxn>
                <a:cxn ang="0">
                  <a:pos x="16" y="36"/>
                </a:cxn>
                <a:cxn ang="0">
                  <a:pos x="21" y="21"/>
                </a:cxn>
                <a:cxn ang="0">
                  <a:pos x="31" y="18"/>
                </a:cxn>
                <a:cxn ang="0">
                  <a:pos x="41" y="8"/>
                </a:cxn>
              </a:cxnLst>
              <a:rect l="0" t="0" r="r" b="b"/>
              <a:pathLst>
                <a:path w="115" h="152">
                  <a:moveTo>
                    <a:pt x="41" y="8"/>
                  </a:moveTo>
                  <a:lnTo>
                    <a:pt x="46" y="9"/>
                  </a:lnTo>
                  <a:lnTo>
                    <a:pt x="49" y="12"/>
                  </a:lnTo>
                  <a:lnTo>
                    <a:pt x="64" y="14"/>
                  </a:lnTo>
                  <a:lnTo>
                    <a:pt x="72" y="17"/>
                  </a:lnTo>
                  <a:lnTo>
                    <a:pt x="79" y="15"/>
                  </a:lnTo>
                  <a:lnTo>
                    <a:pt x="91" y="17"/>
                  </a:lnTo>
                  <a:lnTo>
                    <a:pt x="95" y="15"/>
                  </a:lnTo>
                  <a:lnTo>
                    <a:pt x="111" y="0"/>
                  </a:lnTo>
                  <a:lnTo>
                    <a:pt x="114" y="1"/>
                  </a:lnTo>
                  <a:lnTo>
                    <a:pt x="114" y="7"/>
                  </a:lnTo>
                  <a:lnTo>
                    <a:pt x="104" y="22"/>
                  </a:lnTo>
                  <a:lnTo>
                    <a:pt x="98" y="27"/>
                  </a:lnTo>
                  <a:lnTo>
                    <a:pt x="82" y="29"/>
                  </a:lnTo>
                  <a:lnTo>
                    <a:pt x="73" y="25"/>
                  </a:lnTo>
                  <a:lnTo>
                    <a:pt x="56" y="26"/>
                  </a:lnTo>
                  <a:lnTo>
                    <a:pt x="46" y="25"/>
                  </a:lnTo>
                  <a:lnTo>
                    <a:pt x="41" y="26"/>
                  </a:lnTo>
                  <a:lnTo>
                    <a:pt x="30" y="26"/>
                  </a:lnTo>
                  <a:lnTo>
                    <a:pt x="27" y="29"/>
                  </a:lnTo>
                  <a:lnTo>
                    <a:pt x="24" y="39"/>
                  </a:lnTo>
                  <a:lnTo>
                    <a:pt x="24" y="50"/>
                  </a:lnTo>
                  <a:lnTo>
                    <a:pt x="29" y="55"/>
                  </a:lnTo>
                  <a:lnTo>
                    <a:pt x="34" y="64"/>
                  </a:lnTo>
                  <a:lnTo>
                    <a:pt x="41" y="63"/>
                  </a:lnTo>
                  <a:lnTo>
                    <a:pt x="46" y="55"/>
                  </a:lnTo>
                  <a:lnTo>
                    <a:pt x="51" y="53"/>
                  </a:lnTo>
                  <a:lnTo>
                    <a:pt x="57" y="55"/>
                  </a:lnTo>
                  <a:lnTo>
                    <a:pt x="59" y="52"/>
                  </a:lnTo>
                  <a:lnTo>
                    <a:pt x="72" y="51"/>
                  </a:lnTo>
                  <a:lnTo>
                    <a:pt x="73" y="49"/>
                  </a:lnTo>
                  <a:lnTo>
                    <a:pt x="78" y="46"/>
                  </a:lnTo>
                  <a:lnTo>
                    <a:pt x="81" y="46"/>
                  </a:lnTo>
                  <a:lnTo>
                    <a:pt x="84" y="49"/>
                  </a:lnTo>
                  <a:lnTo>
                    <a:pt x="83" y="54"/>
                  </a:lnTo>
                  <a:lnTo>
                    <a:pt x="81" y="56"/>
                  </a:lnTo>
                  <a:lnTo>
                    <a:pt x="77" y="54"/>
                  </a:lnTo>
                  <a:lnTo>
                    <a:pt x="73" y="55"/>
                  </a:lnTo>
                  <a:lnTo>
                    <a:pt x="62" y="67"/>
                  </a:lnTo>
                  <a:lnTo>
                    <a:pt x="52" y="73"/>
                  </a:lnTo>
                  <a:lnTo>
                    <a:pt x="46" y="72"/>
                  </a:lnTo>
                  <a:lnTo>
                    <a:pt x="46" y="76"/>
                  </a:lnTo>
                  <a:lnTo>
                    <a:pt x="50" y="79"/>
                  </a:lnTo>
                  <a:lnTo>
                    <a:pt x="64" y="102"/>
                  </a:lnTo>
                  <a:lnTo>
                    <a:pt x="61" y="105"/>
                  </a:lnTo>
                  <a:lnTo>
                    <a:pt x="60" y="110"/>
                  </a:lnTo>
                  <a:lnTo>
                    <a:pt x="66" y="115"/>
                  </a:lnTo>
                  <a:lnTo>
                    <a:pt x="66" y="119"/>
                  </a:lnTo>
                  <a:lnTo>
                    <a:pt x="70" y="120"/>
                  </a:lnTo>
                  <a:lnTo>
                    <a:pt x="70" y="125"/>
                  </a:lnTo>
                  <a:lnTo>
                    <a:pt x="58" y="128"/>
                  </a:lnTo>
                  <a:lnTo>
                    <a:pt x="52" y="135"/>
                  </a:lnTo>
                  <a:lnTo>
                    <a:pt x="48" y="135"/>
                  </a:lnTo>
                  <a:lnTo>
                    <a:pt x="46" y="125"/>
                  </a:lnTo>
                  <a:lnTo>
                    <a:pt x="48" y="121"/>
                  </a:lnTo>
                  <a:lnTo>
                    <a:pt x="39" y="111"/>
                  </a:lnTo>
                  <a:lnTo>
                    <a:pt x="37" y="105"/>
                  </a:lnTo>
                  <a:lnTo>
                    <a:pt x="40" y="99"/>
                  </a:lnTo>
                  <a:lnTo>
                    <a:pt x="40" y="92"/>
                  </a:lnTo>
                  <a:lnTo>
                    <a:pt x="39" y="90"/>
                  </a:lnTo>
                  <a:lnTo>
                    <a:pt x="35" y="89"/>
                  </a:lnTo>
                  <a:lnTo>
                    <a:pt x="26" y="95"/>
                  </a:lnTo>
                  <a:lnTo>
                    <a:pt x="24" y="100"/>
                  </a:lnTo>
                  <a:lnTo>
                    <a:pt x="27" y="105"/>
                  </a:lnTo>
                  <a:lnTo>
                    <a:pt x="27" y="133"/>
                  </a:lnTo>
                  <a:lnTo>
                    <a:pt x="24" y="138"/>
                  </a:lnTo>
                  <a:lnTo>
                    <a:pt x="25" y="149"/>
                  </a:lnTo>
                  <a:lnTo>
                    <a:pt x="11" y="151"/>
                  </a:lnTo>
                  <a:lnTo>
                    <a:pt x="8" y="150"/>
                  </a:lnTo>
                  <a:lnTo>
                    <a:pt x="7" y="144"/>
                  </a:lnTo>
                  <a:lnTo>
                    <a:pt x="14" y="119"/>
                  </a:lnTo>
                  <a:lnTo>
                    <a:pt x="11" y="106"/>
                  </a:lnTo>
                  <a:lnTo>
                    <a:pt x="3" y="107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9" y="73"/>
                  </a:lnTo>
                  <a:lnTo>
                    <a:pt x="9" y="61"/>
                  </a:lnTo>
                  <a:lnTo>
                    <a:pt x="17" y="47"/>
                  </a:lnTo>
                  <a:lnTo>
                    <a:pt x="19" y="38"/>
                  </a:lnTo>
                  <a:lnTo>
                    <a:pt x="16" y="36"/>
                  </a:lnTo>
                  <a:lnTo>
                    <a:pt x="19" y="32"/>
                  </a:lnTo>
                  <a:lnTo>
                    <a:pt x="21" y="21"/>
                  </a:lnTo>
                  <a:lnTo>
                    <a:pt x="25" y="17"/>
                  </a:lnTo>
                  <a:lnTo>
                    <a:pt x="31" y="18"/>
                  </a:lnTo>
                  <a:lnTo>
                    <a:pt x="35" y="10"/>
                  </a:lnTo>
                  <a:lnTo>
                    <a:pt x="41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488"/>
            <p:cNvSpPr>
              <a:spLocks/>
            </p:cNvSpPr>
            <p:nvPr/>
          </p:nvSpPr>
          <p:spPr bwMode="auto">
            <a:xfrm>
              <a:off x="5056" y="2497"/>
              <a:ext cx="4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0" y="3"/>
                  </a:lnTo>
                  <a:lnTo>
                    <a:pt x="1" y="5"/>
                  </a:lnTo>
                  <a:lnTo>
                    <a:pt x="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489"/>
            <p:cNvSpPr>
              <a:spLocks/>
            </p:cNvSpPr>
            <p:nvPr/>
          </p:nvSpPr>
          <p:spPr bwMode="auto">
            <a:xfrm>
              <a:off x="5091" y="2537"/>
              <a:ext cx="2" cy="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lnTo>
                    <a:pt x="1" y="5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490"/>
            <p:cNvSpPr>
              <a:spLocks/>
            </p:cNvSpPr>
            <p:nvPr/>
          </p:nvSpPr>
          <p:spPr bwMode="auto">
            <a:xfrm>
              <a:off x="5074" y="2546"/>
              <a:ext cx="22" cy="6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2"/>
                </a:cxn>
                <a:cxn ang="0">
                  <a:pos x="7" y="8"/>
                </a:cxn>
                <a:cxn ang="0">
                  <a:pos x="9" y="14"/>
                </a:cxn>
                <a:cxn ang="0">
                  <a:pos x="9" y="18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14" y="30"/>
                </a:cxn>
                <a:cxn ang="0">
                  <a:pos x="18" y="33"/>
                </a:cxn>
                <a:cxn ang="0">
                  <a:pos x="21" y="38"/>
                </a:cxn>
                <a:cxn ang="0">
                  <a:pos x="10" y="34"/>
                </a:cxn>
                <a:cxn ang="0">
                  <a:pos x="8" y="36"/>
                </a:cxn>
                <a:cxn ang="0">
                  <a:pos x="9" y="48"/>
                </a:cxn>
                <a:cxn ang="0">
                  <a:pos x="14" y="60"/>
                </a:cxn>
                <a:cxn ang="0">
                  <a:pos x="13" y="60"/>
                </a:cxn>
                <a:cxn ang="0">
                  <a:pos x="5" y="48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3" y="9"/>
                </a:cxn>
                <a:cxn ang="0">
                  <a:pos x="7" y="0"/>
                </a:cxn>
              </a:cxnLst>
              <a:rect l="0" t="0" r="r" b="b"/>
              <a:pathLst>
                <a:path w="22" h="61">
                  <a:moveTo>
                    <a:pt x="7" y="0"/>
                  </a:moveTo>
                  <a:lnTo>
                    <a:pt x="9" y="2"/>
                  </a:lnTo>
                  <a:lnTo>
                    <a:pt x="7" y="8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4" y="30"/>
                  </a:lnTo>
                  <a:lnTo>
                    <a:pt x="18" y="33"/>
                  </a:lnTo>
                  <a:lnTo>
                    <a:pt x="21" y="38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9" y="48"/>
                  </a:lnTo>
                  <a:lnTo>
                    <a:pt x="14" y="60"/>
                  </a:lnTo>
                  <a:lnTo>
                    <a:pt x="13" y="60"/>
                  </a:lnTo>
                  <a:lnTo>
                    <a:pt x="5" y="48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3" y="9"/>
                  </a:lnTo>
                  <a:lnTo>
                    <a:pt x="7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491"/>
            <p:cNvSpPr>
              <a:spLocks/>
            </p:cNvSpPr>
            <p:nvPr/>
          </p:nvSpPr>
          <p:spPr bwMode="auto">
            <a:xfrm>
              <a:off x="5084" y="266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492"/>
            <p:cNvSpPr>
              <a:spLocks/>
            </p:cNvSpPr>
            <p:nvPr/>
          </p:nvSpPr>
          <p:spPr bwMode="auto">
            <a:xfrm>
              <a:off x="4464" y="2473"/>
              <a:ext cx="203" cy="24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1" y="7"/>
                </a:cxn>
                <a:cxn ang="0">
                  <a:pos x="49" y="14"/>
                </a:cxn>
                <a:cxn ang="0">
                  <a:pos x="66" y="39"/>
                </a:cxn>
                <a:cxn ang="0">
                  <a:pos x="89" y="55"/>
                </a:cxn>
                <a:cxn ang="0">
                  <a:pos x="95" y="61"/>
                </a:cxn>
                <a:cxn ang="0">
                  <a:pos x="105" y="74"/>
                </a:cxn>
                <a:cxn ang="0">
                  <a:pos x="110" y="70"/>
                </a:cxn>
                <a:cxn ang="0">
                  <a:pos x="128" y="86"/>
                </a:cxn>
                <a:cxn ang="0">
                  <a:pos x="132" y="93"/>
                </a:cxn>
                <a:cxn ang="0">
                  <a:pos x="138" y="94"/>
                </a:cxn>
                <a:cxn ang="0">
                  <a:pos x="148" y="99"/>
                </a:cxn>
                <a:cxn ang="0">
                  <a:pos x="147" y="108"/>
                </a:cxn>
                <a:cxn ang="0">
                  <a:pos x="158" y="111"/>
                </a:cxn>
                <a:cxn ang="0">
                  <a:pos x="156" y="120"/>
                </a:cxn>
                <a:cxn ang="0">
                  <a:pos x="155" y="131"/>
                </a:cxn>
                <a:cxn ang="0">
                  <a:pos x="162" y="138"/>
                </a:cxn>
                <a:cxn ang="0">
                  <a:pos x="171" y="139"/>
                </a:cxn>
                <a:cxn ang="0">
                  <a:pos x="181" y="160"/>
                </a:cxn>
                <a:cxn ang="0">
                  <a:pos x="182" y="167"/>
                </a:cxn>
                <a:cxn ang="0">
                  <a:pos x="201" y="179"/>
                </a:cxn>
                <a:cxn ang="0">
                  <a:pos x="199" y="195"/>
                </a:cxn>
                <a:cxn ang="0">
                  <a:pos x="194" y="238"/>
                </a:cxn>
                <a:cxn ang="0">
                  <a:pos x="185" y="237"/>
                </a:cxn>
                <a:cxn ang="0">
                  <a:pos x="176" y="232"/>
                </a:cxn>
                <a:cxn ang="0">
                  <a:pos x="176" y="239"/>
                </a:cxn>
                <a:cxn ang="0">
                  <a:pos x="159" y="221"/>
                </a:cxn>
                <a:cxn ang="0">
                  <a:pos x="130" y="191"/>
                </a:cxn>
                <a:cxn ang="0">
                  <a:pos x="107" y="156"/>
                </a:cxn>
                <a:cxn ang="0">
                  <a:pos x="96" y="130"/>
                </a:cxn>
                <a:cxn ang="0">
                  <a:pos x="87" y="116"/>
                </a:cxn>
                <a:cxn ang="0">
                  <a:pos x="69" y="82"/>
                </a:cxn>
                <a:cxn ang="0">
                  <a:pos x="49" y="68"/>
                </a:cxn>
                <a:cxn ang="0">
                  <a:pos x="43" y="55"/>
                </a:cxn>
                <a:cxn ang="0">
                  <a:pos x="30" y="39"/>
                </a:cxn>
                <a:cxn ang="0">
                  <a:pos x="7" y="17"/>
                </a:cxn>
                <a:cxn ang="0">
                  <a:pos x="0" y="0"/>
                </a:cxn>
              </a:cxnLst>
              <a:rect l="0" t="0" r="r" b="b"/>
              <a:pathLst>
                <a:path w="203" h="241">
                  <a:moveTo>
                    <a:pt x="0" y="0"/>
                  </a:moveTo>
                  <a:lnTo>
                    <a:pt x="9" y="0"/>
                  </a:lnTo>
                  <a:lnTo>
                    <a:pt x="14" y="5"/>
                  </a:lnTo>
                  <a:lnTo>
                    <a:pt x="21" y="7"/>
                  </a:lnTo>
                  <a:lnTo>
                    <a:pt x="44" y="9"/>
                  </a:lnTo>
                  <a:lnTo>
                    <a:pt x="49" y="14"/>
                  </a:lnTo>
                  <a:lnTo>
                    <a:pt x="59" y="29"/>
                  </a:lnTo>
                  <a:lnTo>
                    <a:pt x="66" y="39"/>
                  </a:lnTo>
                  <a:lnTo>
                    <a:pt x="79" y="44"/>
                  </a:lnTo>
                  <a:lnTo>
                    <a:pt x="89" y="55"/>
                  </a:lnTo>
                  <a:lnTo>
                    <a:pt x="91" y="60"/>
                  </a:lnTo>
                  <a:lnTo>
                    <a:pt x="95" y="61"/>
                  </a:lnTo>
                  <a:lnTo>
                    <a:pt x="102" y="71"/>
                  </a:lnTo>
                  <a:lnTo>
                    <a:pt x="105" y="74"/>
                  </a:lnTo>
                  <a:lnTo>
                    <a:pt x="107" y="70"/>
                  </a:lnTo>
                  <a:lnTo>
                    <a:pt x="110" y="70"/>
                  </a:lnTo>
                  <a:lnTo>
                    <a:pt x="116" y="80"/>
                  </a:lnTo>
                  <a:lnTo>
                    <a:pt x="128" y="86"/>
                  </a:lnTo>
                  <a:lnTo>
                    <a:pt x="131" y="92"/>
                  </a:lnTo>
                  <a:lnTo>
                    <a:pt x="132" y="93"/>
                  </a:lnTo>
                  <a:lnTo>
                    <a:pt x="133" y="89"/>
                  </a:lnTo>
                  <a:lnTo>
                    <a:pt x="138" y="94"/>
                  </a:lnTo>
                  <a:lnTo>
                    <a:pt x="148" y="95"/>
                  </a:lnTo>
                  <a:lnTo>
                    <a:pt x="148" y="99"/>
                  </a:lnTo>
                  <a:lnTo>
                    <a:pt x="145" y="101"/>
                  </a:lnTo>
                  <a:lnTo>
                    <a:pt x="147" y="108"/>
                  </a:lnTo>
                  <a:lnTo>
                    <a:pt x="154" y="107"/>
                  </a:lnTo>
                  <a:lnTo>
                    <a:pt x="158" y="111"/>
                  </a:lnTo>
                  <a:lnTo>
                    <a:pt x="161" y="115"/>
                  </a:lnTo>
                  <a:lnTo>
                    <a:pt x="156" y="120"/>
                  </a:lnTo>
                  <a:lnTo>
                    <a:pt x="159" y="122"/>
                  </a:lnTo>
                  <a:lnTo>
                    <a:pt x="155" y="131"/>
                  </a:lnTo>
                  <a:lnTo>
                    <a:pt x="156" y="133"/>
                  </a:lnTo>
                  <a:lnTo>
                    <a:pt x="162" y="138"/>
                  </a:lnTo>
                  <a:lnTo>
                    <a:pt x="167" y="139"/>
                  </a:lnTo>
                  <a:lnTo>
                    <a:pt x="171" y="139"/>
                  </a:lnTo>
                  <a:lnTo>
                    <a:pt x="174" y="156"/>
                  </a:lnTo>
                  <a:lnTo>
                    <a:pt x="181" y="160"/>
                  </a:lnTo>
                  <a:lnTo>
                    <a:pt x="180" y="165"/>
                  </a:lnTo>
                  <a:lnTo>
                    <a:pt x="182" y="167"/>
                  </a:lnTo>
                  <a:lnTo>
                    <a:pt x="194" y="168"/>
                  </a:lnTo>
                  <a:lnTo>
                    <a:pt x="201" y="179"/>
                  </a:lnTo>
                  <a:lnTo>
                    <a:pt x="202" y="183"/>
                  </a:lnTo>
                  <a:lnTo>
                    <a:pt x="199" y="195"/>
                  </a:lnTo>
                  <a:lnTo>
                    <a:pt x="199" y="198"/>
                  </a:lnTo>
                  <a:lnTo>
                    <a:pt x="194" y="238"/>
                  </a:lnTo>
                  <a:lnTo>
                    <a:pt x="186" y="232"/>
                  </a:lnTo>
                  <a:lnTo>
                    <a:pt x="185" y="237"/>
                  </a:lnTo>
                  <a:lnTo>
                    <a:pt x="182" y="237"/>
                  </a:lnTo>
                  <a:lnTo>
                    <a:pt x="176" y="232"/>
                  </a:lnTo>
                  <a:lnTo>
                    <a:pt x="174" y="233"/>
                  </a:lnTo>
                  <a:lnTo>
                    <a:pt x="176" y="239"/>
                  </a:lnTo>
                  <a:lnTo>
                    <a:pt x="174" y="240"/>
                  </a:lnTo>
                  <a:lnTo>
                    <a:pt x="159" y="221"/>
                  </a:lnTo>
                  <a:lnTo>
                    <a:pt x="136" y="204"/>
                  </a:lnTo>
                  <a:lnTo>
                    <a:pt x="130" y="191"/>
                  </a:lnTo>
                  <a:lnTo>
                    <a:pt x="109" y="165"/>
                  </a:lnTo>
                  <a:lnTo>
                    <a:pt x="107" y="156"/>
                  </a:lnTo>
                  <a:lnTo>
                    <a:pt x="101" y="142"/>
                  </a:lnTo>
                  <a:lnTo>
                    <a:pt x="96" y="130"/>
                  </a:lnTo>
                  <a:lnTo>
                    <a:pt x="90" y="123"/>
                  </a:lnTo>
                  <a:lnTo>
                    <a:pt x="87" y="116"/>
                  </a:lnTo>
                  <a:lnTo>
                    <a:pt x="78" y="111"/>
                  </a:lnTo>
                  <a:lnTo>
                    <a:pt x="69" y="82"/>
                  </a:lnTo>
                  <a:lnTo>
                    <a:pt x="63" y="75"/>
                  </a:lnTo>
                  <a:lnTo>
                    <a:pt x="49" y="68"/>
                  </a:lnTo>
                  <a:lnTo>
                    <a:pt x="46" y="56"/>
                  </a:lnTo>
                  <a:lnTo>
                    <a:pt x="43" y="55"/>
                  </a:lnTo>
                  <a:lnTo>
                    <a:pt x="36" y="44"/>
                  </a:lnTo>
                  <a:lnTo>
                    <a:pt x="30" y="39"/>
                  </a:lnTo>
                  <a:lnTo>
                    <a:pt x="27" y="39"/>
                  </a:lnTo>
                  <a:lnTo>
                    <a:pt x="7" y="17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493"/>
            <p:cNvSpPr>
              <a:spLocks/>
            </p:cNvSpPr>
            <p:nvPr/>
          </p:nvSpPr>
          <p:spPr bwMode="auto">
            <a:xfrm>
              <a:off x="4655" y="2625"/>
              <a:ext cx="24" cy="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9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7" y="16"/>
                </a:cxn>
                <a:cxn ang="0">
                  <a:pos x="23" y="18"/>
                </a:cxn>
                <a:cxn ang="0">
                  <a:pos x="22" y="27"/>
                </a:cxn>
                <a:cxn ang="0">
                  <a:pos x="21" y="28"/>
                </a:cxn>
                <a:cxn ang="0">
                  <a:pos x="14" y="24"/>
                </a:cxn>
                <a:cxn ang="0">
                  <a:pos x="9" y="12"/>
                </a:cxn>
                <a:cxn ang="0">
                  <a:pos x="0" y="7"/>
                </a:cxn>
              </a:cxnLst>
              <a:rect l="0" t="0" r="r" b="b"/>
              <a:pathLst>
                <a:path w="24" h="29">
                  <a:moveTo>
                    <a:pt x="0" y="7"/>
                  </a:moveTo>
                  <a:lnTo>
                    <a:pt x="4" y="1"/>
                  </a:lnTo>
                  <a:lnTo>
                    <a:pt x="6" y="1"/>
                  </a:lnTo>
                  <a:lnTo>
                    <a:pt x="9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16"/>
                  </a:lnTo>
                  <a:lnTo>
                    <a:pt x="23" y="18"/>
                  </a:lnTo>
                  <a:lnTo>
                    <a:pt x="22" y="27"/>
                  </a:lnTo>
                  <a:lnTo>
                    <a:pt x="21" y="28"/>
                  </a:lnTo>
                  <a:lnTo>
                    <a:pt x="14" y="24"/>
                  </a:lnTo>
                  <a:lnTo>
                    <a:pt x="9" y="12"/>
                  </a:lnTo>
                  <a:lnTo>
                    <a:pt x="0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94"/>
            <p:cNvSpPr>
              <a:spLocks/>
            </p:cNvSpPr>
            <p:nvPr/>
          </p:nvSpPr>
          <p:spPr bwMode="auto">
            <a:xfrm>
              <a:off x="4699" y="2647"/>
              <a:ext cx="8" cy="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6" y="8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1"/>
                </a:cxn>
              </a:cxnLst>
              <a:rect l="0" t="0" r="r" b="b"/>
              <a:pathLst>
                <a:path w="8" h="9">
                  <a:moveTo>
                    <a:pt x="1" y="1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6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95"/>
            <p:cNvSpPr>
              <a:spLocks/>
            </p:cNvSpPr>
            <p:nvPr/>
          </p:nvSpPr>
          <p:spPr bwMode="auto">
            <a:xfrm>
              <a:off x="4685" y="2161"/>
              <a:ext cx="36" cy="39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8" y="0"/>
                </a:cxn>
                <a:cxn ang="0">
                  <a:pos x="33" y="2"/>
                </a:cxn>
                <a:cxn ang="0">
                  <a:pos x="35" y="10"/>
                </a:cxn>
                <a:cxn ang="0">
                  <a:pos x="33" y="12"/>
                </a:cxn>
                <a:cxn ang="0">
                  <a:pos x="30" y="26"/>
                </a:cxn>
                <a:cxn ang="0">
                  <a:pos x="25" y="32"/>
                </a:cxn>
                <a:cxn ang="0">
                  <a:pos x="22" y="34"/>
                </a:cxn>
                <a:cxn ang="0">
                  <a:pos x="20" y="38"/>
                </a:cxn>
                <a:cxn ang="0">
                  <a:pos x="5" y="32"/>
                </a:cxn>
                <a:cxn ang="0">
                  <a:pos x="2" y="29"/>
                </a:cxn>
                <a:cxn ang="0">
                  <a:pos x="0" y="17"/>
                </a:cxn>
                <a:cxn ang="0">
                  <a:pos x="12" y="3"/>
                </a:cxn>
                <a:cxn ang="0">
                  <a:pos x="27" y="2"/>
                </a:cxn>
              </a:cxnLst>
              <a:rect l="0" t="0" r="r" b="b"/>
              <a:pathLst>
                <a:path w="36" h="39">
                  <a:moveTo>
                    <a:pt x="27" y="2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5" y="10"/>
                  </a:lnTo>
                  <a:lnTo>
                    <a:pt x="33" y="12"/>
                  </a:lnTo>
                  <a:lnTo>
                    <a:pt x="30" y="26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5" y="32"/>
                  </a:lnTo>
                  <a:lnTo>
                    <a:pt x="2" y="29"/>
                  </a:lnTo>
                  <a:lnTo>
                    <a:pt x="0" y="17"/>
                  </a:lnTo>
                  <a:lnTo>
                    <a:pt x="12" y="3"/>
                  </a:lnTo>
                  <a:lnTo>
                    <a:pt x="27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96"/>
            <p:cNvSpPr>
              <a:spLocks/>
            </p:cNvSpPr>
            <p:nvPr/>
          </p:nvSpPr>
          <p:spPr bwMode="auto">
            <a:xfrm>
              <a:off x="4165" y="2384"/>
              <a:ext cx="37" cy="7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1"/>
                </a:cxn>
                <a:cxn ang="0">
                  <a:pos x="9" y="7"/>
                </a:cxn>
                <a:cxn ang="0">
                  <a:pos x="5" y="9"/>
                </a:cxn>
                <a:cxn ang="0">
                  <a:pos x="2" y="34"/>
                </a:cxn>
                <a:cxn ang="0">
                  <a:pos x="0" y="34"/>
                </a:cxn>
                <a:cxn ang="0">
                  <a:pos x="3" y="60"/>
                </a:cxn>
                <a:cxn ang="0">
                  <a:pos x="11" y="76"/>
                </a:cxn>
                <a:cxn ang="0">
                  <a:pos x="20" y="77"/>
                </a:cxn>
                <a:cxn ang="0">
                  <a:pos x="32" y="68"/>
                </a:cxn>
                <a:cxn ang="0">
                  <a:pos x="36" y="62"/>
                </a:cxn>
                <a:cxn ang="0">
                  <a:pos x="36" y="46"/>
                </a:cxn>
                <a:cxn ang="0">
                  <a:pos x="28" y="27"/>
                </a:cxn>
                <a:cxn ang="0">
                  <a:pos x="19" y="12"/>
                </a:cxn>
                <a:cxn ang="0">
                  <a:pos x="9" y="1"/>
                </a:cxn>
                <a:cxn ang="0">
                  <a:pos x="5" y="0"/>
                </a:cxn>
              </a:cxnLst>
              <a:rect l="0" t="0" r="r" b="b"/>
              <a:pathLst>
                <a:path w="37" h="78">
                  <a:moveTo>
                    <a:pt x="5" y="0"/>
                  </a:moveTo>
                  <a:lnTo>
                    <a:pt x="2" y="1"/>
                  </a:lnTo>
                  <a:lnTo>
                    <a:pt x="9" y="7"/>
                  </a:lnTo>
                  <a:lnTo>
                    <a:pt x="5" y="9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3" y="60"/>
                  </a:lnTo>
                  <a:lnTo>
                    <a:pt x="11" y="76"/>
                  </a:lnTo>
                  <a:lnTo>
                    <a:pt x="20" y="77"/>
                  </a:lnTo>
                  <a:lnTo>
                    <a:pt x="32" y="68"/>
                  </a:lnTo>
                  <a:lnTo>
                    <a:pt x="36" y="62"/>
                  </a:lnTo>
                  <a:lnTo>
                    <a:pt x="36" y="46"/>
                  </a:lnTo>
                  <a:lnTo>
                    <a:pt x="28" y="27"/>
                  </a:lnTo>
                  <a:lnTo>
                    <a:pt x="19" y="12"/>
                  </a:lnTo>
                  <a:lnTo>
                    <a:pt x="9" y="1"/>
                  </a:lnTo>
                  <a:lnTo>
                    <a:pt x="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97"/>
            <p:cNvSpPr>
              <a:spLocks/>
            </p:cNvSpPr>
            <p:nvPr/>
          </p:nvSpPr>
          <p:spPr bwMode="auto">
            <a:xfrm>
              <a:off x="4926" y="1438"/>
              <a:ext cx="152" cy="16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20" y="12"/>
                </a:cxn>
                <a:cxn ang="0">
                  <a:pos x="42" y="30"/>
                </a:cxn>
                <a:cxn ang="0">
                  <a:pos x="49" y="40"/>
                </a:cxn>
                <a:cxn ang="0">
                  <a:pos x="48" y="41"/>
                </a:cxn>
                <a:cxn ang="0">
                  <a:pos x="63" y="55"/>
                </a:cxn>
                <a:cxn ang="0">
                  <a:pos x="68" y="59"/>
                </a:cxn>
                <a:cxn ang="0">
                  <a:pos x="82" y="71"/>
                </a:cxn>
                <a:cxn ang="0">
                  <a:pos x="98" y="84"/>
                </a:cxn>
                <a:cxn ang="0">
                  <a:pos x="114" y="99"/>
                </a:cxn>
                <a:cxn ang="0">
                  <a:pos x="131" y="112"/>
                </a:cxn>
                <a:cxn ang="0">
                  <a:pos x="119" y="104"/>
                </a:cxn>
                <a:cxn ang="0">
                  <a:pos x="107" y="100"/>
                </a:cxn>
                <a:cxn ang="0">
                  <a:pos x="99" y="100"/>
                </a:cxn>
                <a:cxn ang="0">
                  <a:pos x="98" y="101"/>
                </a:cxn>
                <a:cxn ang="0">
                  <a:pos x="107" y="124"/>
                </a:cxn>
                <a:cxn ang="0">
                  <a:pos x="113" y="133"/>
                </a:cxn>
                <a:cxn ang="0">
                  <a:pos x="127" y="142"/>
                </a:cxn>
                <a:cxn ang="0">
                  <a:pos x="133" y="148"/>
                </a:cxn>
                <a:cxn ang="0">
                  <a:pos x="141" y="151"/>
                </a:cxn>
                <a:cxn ang="0">
                  <a:pos x="150" y="162"/>
                </a:cxn>
                <a:cxn ang="0">
                  <a:pos x="151" y="165"/>
                </a:cxn>
                <a:cxn ang="0">
                  <a:pos x="142" y="156"/>
                </a:cxn>
                <a:cxn ang="0">
                  <a:pos x="128" y="153"/>
                </a:cxn>
                <a:cxn ang="0">
                  <a:pos x="127" y="155"/>
                </a:cxn>
                <a:cxn ang="0">
                  <a:pos x="131" y="168"/>
                </a:cxn>
                <a:cxn ang="0">
                  <a:pos x="126" y="165"/>
                </a:cxn>
                <a:cxn ang="0">
                  <a:pos x="117" y="154"/>
                </a:cxn>
                <a:cxn ang="0">
                  <a:pos x="101" y="129"/>
                </a:cxn>
                <a:cxn ang="0">
                  <a:pos x="101" y="125"/>
                </a:cxn>
                <a:cxn ang="0">
                  <a:pos x="87" y="112"/>
                </a:cxn>
                <a:cxn ang="0">
                  <a:pos x="71" y="87"/>
                </a:cxn>
                <a:cxn ang="0">
                  <a:pos x="57" y="72"/>
                </a:cxn>
                <a:cxn ang="0">
                  <a:pos x="51" y="61"/>
                </a:cxn>
                <a:cxn ang="0">
                  <a:pos x="44" y="56"/>
                </a:cxn>
                <a:cxn ang="0">
                  <a:pos x="36" y="52"/>
                </a:cxn>
                <a:cxn ang="0">
                  <a:pos x="24" y="40"/>
                </a:cxn>
                <a:cxn ang="0">
                  <a:pos x="21" y="33"/>
                </a:cxn>
                <a:cxn ang="0">
                  <a:pos x="9" y="20"/>
                </a:cxn>
                <a:cxn ang="0">
                  <a:pos x="8" y="17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7" y="1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152" h="169">
                  <a:moveTo>
                    <a:pt x="3" y="0"/>
                  </a:moveTo>
                  <a:lnTo>
                    <a:pt x="6" y="0"/>
                  </a:lnTo>
                  <a:lnTo>
                    <a:pt x="12" y="4"/>
                  </a:lnTo>
                  <a:lnTo>
                    <a:pt x="20" y="12"/>
                  </a:lnTo>
                  <a:lnTo>
                    <a:pt x="42" y="30"/>
                  </a:lnTo>
                  <a:lnTo>
                    <a:pt x="49" y="40"/>
                  </a:lnTo>
                  <a:lnTo>
                    <a:pt x="48" y="41"/>
                  </a:lnTo>
                  <a:lnTo>
                    <a:pt x="63" y="55"/>
                  </a:lnTo>
                  <a:lnTo>
                    <a:pt x="68" y="59"/>
                  </a:lnTo>
                  <a:lnTo>
                    <a:pt x="82" y="71"/>
                  </a:lnTo>
                  <a:lnTo>
                    <a:pt x="98" y="84"/>
                  </a:lnTo>
                  <a:lnTo>
                    <a:pt x="114" y="99"/>
                  </a:lnTo>
                  <a:lnTo>
                    <a:pt x="131" y="112"/>
                  </a:lnTo>
                  <a:lnTo>
                    <a:pt x="119" y="104"/>
                  </a:lnTo>
                  <a:lnTo>
                    <a:pt x="107" y="100"/>
                  </a:lnTo>
                  <a:lnTo>
                    <a:pt x="99" y="100"/>
                  </a:lnTo>
                  <a:lnTo>
                    <a:pt x="98" y="101"/>
                  </a:lnTo>
                  <a:lnTo>
                    <a:pt x="107" y="124"/>
                  </a:lnTo>
                  <a:lnTo>
                    <a:pt x="113" y="133"/>
                  </a:lnTo>
                  <a:lnTo>
                    <a:pt x="127" y="142"/>
                  </a:lnTo>
                  <a:lnTo>
                    <a:pt x="133" y="148"/>
                  </a:lnTo>
                  <a:lnTo>
                    <a:pt x="141" y="151"/>
                  </a:lnTo>
                  <a:lnTo>
                    <a:pt x="150" y="162"/>
                  </a:lnTo>
                  <a:lnTo>
                    <a:pt x="151" y="165"/>
                  </a:lnTo>
                  <a:lnTo>
                    <a:pt x="142" y="156"/>
                  </a:lnTo>
                  <a:lnTo>
                    <a:pt x="128" y="153"/>
                  </a:lnTo>
                  <a:lnTo>
                    <a:pt x="127" y="155"/>
                  </a:lnTo>
                  <a:lnTo>
                    <a:pt x="131" y="168"/>
                  </a:lnTo>
                  <a:lnTo>
                    <a:pt x="126" y="165"/>
                  </a:lnTo>
                  <a:lnTo>
                    <a:pt x="117" y="154"/>
                  </a:lnTo>
                  <a:lnTo>
                    <a:pt x="101" y="129"/>
                  </a:lnTo>
                  <a:lnTo>
                    <a:pt x="101" y="125"/>
                  </a:lnTo>
                  <a:lnTo>
                    <a:pt x="87" y="112"/>
                  </a:lnTo>
                  <a:lnTo>
                    <a:pt x="71" y="87"/>
                  </a:lnTo>
                  <a:lnTo>
                    <a:pt x="57" y="72"/>
                  </a:lnTo>
                  <a:lnTo>
                    <a:pt x="51" y="61"/>
                  </a:lnTo>
                  <a:lnTo>
                    <a:pt x="44" y="56"/>
                  </a:lnTo>
                  <a:lnTo>
                    <a:pt x="36" y="52"/>
                  </a:lnTo>
                  <a:lnTo>
                    <a:pt x="24" y="40"/>
                  </a:lnTo>
                  <a:lnTo>
                    <a:pt x="21" y="33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7" y="13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8"/>
            <p:cNvSpPr>
              <a:spLocks/>
            </p:cNvSpPr>
            <p:nvPr/>
          </p:nvSpPr>
          <p:spPr bwMode="auto">
            <a:xfrm>
              <a:off x="5062" y="1622"/>
              <a:ext cx="95" cy="81"/>
            </a:xfrm>
            <a:custGeom>
              <a:avLst/>
              <a:gdLst/>
              <a:ahLst/>
              <a:cxnLst>
                <a:cxn ang="0">
                  <a:pos x="72" y="27"/>
                </a:cxn>
                <a:cxn ang="0">
                  <a:pos x="73" y="23"/>
                </a:cxn>
                <a:cxn ang="0">
                  <a:pos x="75" y="24"/>
                </a:cxn>
                <a:cxn ang="0">
                  <a:pos x="77" y="32"/>
                </a:cxn>
                <a:cxn ang="0">
                  <a:pos x="84" y="37"/>
                </a:cxn>
                <a:cxn ang="0">
                  <a:pos x="87" y="41"/>
                </a:cxn>
                <a:cxn ang="0">
                  <a:pos x="94" y="40"/>
                </a:cxn>
                <a:cxn ang="0">
                  <a:pos x="94" y="43"/>
                </a:cxn>
                <a:cxn ang="0">
                  <a:pos x="88" y="48"/>
                </a:cxn>
                <a:cxn ang="0">
                  <a:pos x="83" y="47"/>
                </a:cxn>
                <a:cxn ang="0">
                  <a:pos x="83" y="49"/>
                </a:cxn>
                <a:cxn ang="0">
                  <a:pos x="73" y="49"/>
                </a:cxn>
                <a:cxn ang="0">
                  <a:pos x="71" y="52"/>
                </a:cxn>
                <a:cxn ang="0">
                  <a:pos x="69" y="54"/>
                </a:cxn>
                <a:cxn ang="0">
                  <a:pos x="72" y="69"/>
                </a:cxn>
                <a:cxn ang="0">
                  <a:pos x="42" y="57"/>
                </a:cxn>
                <a:cxn ang="0">
                  <a:pos x="37" y="56"/>
                </a:cxn>
                <a:cxn ang="0">
                  <a:pos x="32" y="60"/>
                </a:cxn>
                <a:cxn ang="0">
                  <a:pos x="19" y="58"/>
                </a:cxn>
                <a:cxn ang="0">
                  <a:pos x="19" y="62"/>
                </a:cxn>
                <a:cxn ang="0">
                  <a:pos x="23" y="64"/>
                </a:cxn>
                <a:cxn ang="0">
                  <a:pos x="39" y="71"/>
                </a:cxn>
                <a:cxn ang="0">
                  <a:pos x="39" y="73"/>
                </a:cxn>
                <a:cxn ang="0">
                  <a:pos x="33" y="73"/>
                </a:cxn>
                <a:cxn ang="0">
                  <a:pos x="28" y="80"/>
                </a:cxn>
                <a:cxn ang="0">
                  <a:pos x="26" y="79"/>
                </a:cxn>
                <a:cxn ang="0">
                  <a:pos x="23" y="76"/>
                </a:cxn>
                <a:cxn ang="0">
                  <a:pos x="20" y="68"/>
                </a:cxn>
                <a:cxn ang="0">
                  <a:pos x="12" y="64"/>
                </a:cxn>
                <a:cxn ang="0">
                  <a:pos x="8" y="57"/>
                </a:cxn>
                <a:cxn ang="0">
                  <a:pos x="13" y="49"/>
                </a:cxn>
                <a:cxn ang="0">
                  <a:pos x="8" y="42"/>
                </a:cxn>
                <a:cxn ang="0">
                  <a:pos x="23" y="44"/>
                </a:cxn>
                <a:cxn ang="0">
                  <a:pos x="23" y="40"/>
                </a:cxn>
                <a:cxn ang="0">
                  <a:pos x="18" y="34"/>
                </a:cxn>
                <a:cxn ang="0">
                  <a:pos x="17" y="27"/>
                </a:cxn>
                <a:cxn ang="0">
                  <a:pos x="11" y="13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24" y="13"/>
                </a:cxn>
                <a:cxn ang="0">
                  <a:pos x="43" y="22"/>
                </a:cxn>
                <a:cxn ang="0">
                  <a:pos x="67" y="30"/>
                </a:cxn>
                <a:cxn ang="0">
                  <a:pos x="72" y="27"/>
                </a:cxn>
              </a:cxnLst>
              <a:rect l="0" t="0" r="r" b="b"/>
              <a:pathLst>
                <a:path w="95" h="81">
                  <a:moveTo>
                    <a:pt x="72" y="27"/>
                  </a:moveTo>
                  <a:lnTo>
                    <a:pt x="73" y="23"/>
                  </a:lnTo>
                  <a:lnTo>
                    <a:pt x="75" y="24"/>
                  </a:lnTo>
                  <a:lnTo>
                    <a:pt x="77" y="32"/>
                  </a:lnTo>
                  <a:lnTo>
                    <a:pt x="84" y="37"/>
                  </a:lnTo>
                  <a:lnTo>
                    <a:pt x="87" y="41"/>
                  </a:lnTo>
                  <a:lnTo>
                    <a:pt x="94" y="40"/>
                  </a:lnTo>
                  <a:lnTo>
                    <a:pt x="94" y="43"/>
                  </a:lnTo>
                  <a:lnTo>
                    <a:pt x="88" y="48"/>
                  </a:lnTo>
                  <a:lnTo>
                    <a:pt x="83" y="47"/>
                  </a:lnTo>
                  <a:lnTo>
                    <a:pt x="83" y="49"/>
                  </a:lnTo>
                  <a:lnTo>
                    <a:pt x="73" y="49"/>
                  </a:lnTo>
                  <a:lnTo>
                    <a:pt x="71" y="52"/>
                  </a:lnTo>
                  <a:lnTo>
                    <a:pt x="69" y="54"/>
                  </a:lnTo>
                  <a:lnTo>
                    <a:pt x="72" y="69"/>
                  </a:lnTo>
                  <a:lnTo>
                    <a:pt x="42" y="57"/>
                  </a:lnTo>
                  <a:lnTo>
                    <a:pt x="37" y="56"/>
                  </a:lnTo>
                  <a:lnTo>
                    <a:pt x="32" y="60"/>
                  </a:lnTo>
                  <a:lnTo>
                    <a:pt x="19" y="58"/>
                  </a:lnTo>
                  <a:lnTo>
                    <a:pt x="19" y="62"/>
                  </a:lnTo>
                  <a:lnTo>
                    <a:pt x="23" y="64"/>
                  </a:lnTo>
                  <a:lnTo>
                    <a:pt x="39" y="71"/>
                  </a:lnTo>
                  <a:lnTo>
                    <a:pt x="39" y="73"/>
                  </a:lnTo>
                  <a:lnTo>
                    <a:pt x="33" y="73"/>
                  </a:lnTo>
                  <a:lnTo>
                    <a:pt x="28" y="80"/>
                  </a:lnTo>
                  <a:lnTo>
                    <a:pt x="26" y="79"/>
                  </a:lnTo>
                  <a:lnTo>
                    <a:pt x="23" y="76"/>
                  </a:lnTo>
                  <a:lnTo>
                    <a:pt x="20" y="68"/>
                  </a:lnTo>
                  <a:lnTo>
                    <a:pt x="12" y="64"/>
                  </a:lnTo>
                  <a:lnTo>
                    <a:pt x="8" y="57"/>
                  </a:lnTo>
                  <a:lnTo>
                    <a:pt x="13" y="49"/>
                  </a:lnTo>
                  <a:lnTo>
                    <a:pt x="8" y="42"/>
                  </a:lnTo>
                  <a:lnTo>
                    <a:pt x="23" y="44"/>
                  </a:lnTo>
                  <a:lnTo>
                    <a:pt x="23" y="40"/>
                  </a:lnTo>
                  <a:lnTo>
                    <a:pt x="18" y="34"/>
                  </a:lnTo>
                  <a:lnTo>
                    <a:pt x="17" y="27"/>
                  </a:lnTo>
                  <a:lnTo>
                    <a:pt x="11" y="13"/>
                  </a:lnTo>
                  <a:lnTo>
                    <a:pt x="6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1"/>
                  </a:lnTo>
                  <a:lnTo>
                    <a:pt x="24" y="13"/>
                  </a:lnTo>
                  <a:lnTo>
                    <a:pt x="43" y="22"/>
                  </a:lnTo>
                  <a:lnTo>
                    <a:pt x="67" y="30"/>
                  </a:lnTo>
                  <a:lnTo>
                    <a:pt x="72" y="2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499"/>
            <p:cNvSpPr>
              <a:spLocks/>
            </p:cNvSpPr>
            <p:nvPr/>
          </p:nvSpPr>
          <p:spPr bwMode="auto">
            <a:xfrm>
              <a:off x="5007" y="1705"/>
              <a:ext cx="159" cy="168"/>
            </a:xfrm>
            <a:custGeom>
              <a:avLst/>
              <a:gdLst/>
              <a:ahLst/>
              <a:cxnLst>
                <a:cxn ang="0">
                  <a:pos x="102" y="2"/>
                </a:cxn>
                <a:cxn ang="0">
                  <a:pos x="126" y="27"/>
                </a:cxn>
                <a:cxn ang="0">
                  <a:pos x="140" y="49"/>
                </a:cxn>
                <a:cxn ang="0">
                  <a:pos x="142" y="65"/>
                </a:cxn>
                <a:cxn ang="0">
                  <a:pos x="135" y="67"/>
                </a:cxn>
                <a:cxn ang="0">
                  <a:pos x="149" y="93"/>
                </a:cxn>
                <a:cxn ang="0">
                  <a:pos x="149" y="108"/>
                </a:cxn>
                <a:cxn ang="0">
                  <a:pos x="158" y="120"/>
                </a:cxn>
                <a:cxn ang="0">
                  <a:pos x="149" y="138"/>
                </a:cxn>
                <a:cxn ang="0">
                  <a:pos x="146" y="121"/>
                </a:cxn>
                <a:cxn ang="0">
                  <a:pos x="143" y="132"/>
                </a:cxn>
                <a:cxn ang="0">
                  <a:pos x="137" y="143"/>
                </a:cxn>
                <a:cxn ang="0">
                  <a:pos x="130" y="134"/>
                </a:cxn>
                <a:cxn ang="0">
                  <a:pos x="124" y="144"/>
                </a:cxn>
                <a:cxn ang="0">
                  <a:pos x="107" y="141"/>
                </a:cxn>
                <a:cxn ang="0">
                  <a:pos x="101" y="141"/>
                </a:cxn>
                <a:cxn ang="0">
                  <a:pos x="95" y="134"/>
                </a:cxn>
                <a:cxn ang="0">
                  <a:pos x="102" y="147"/>
                </a:cxn>
                <a:cxn ang="0">
                  <a:pos x="101" y="150"/>
                </a:cxn>
                <a:cxn ang="0">
                  <a:pos x="94" y="164"/>
                </a:cxn>
                <a:cxn ang="0">
                  <a:pos x="86" y="164"/>
                </a:cxn>
                <a:cxn ang="0">
                  <a:pos x="73" y="151"/>
                </a:cxn>
                <a:cxn ang="0">
                  <a:pos x="74" y="142"/>
                </a:cxn>
                <a:cxn ang="0">
                  <a:pos x="56" y="140"/>
                </a:cxn>
                <a:cxn ang="0">
                  <a:pos x="47" y="145"/>
                </a:cxn>
                <a:cxn ang="0">
                  <a:pos x="26" y="150"/>
                </a:cxn>
                <a:cxn ang="0">
                  <a:pos x="15" y="155"/>
                </a:cxn>
                <a:cxn ang="0">
                  <a:pos x="3" y="156"/>
                </a:cxn>
                <a:cxn ang="0">
                  <a:pos x="7" y="147"/>
                </a:cxn>
                <a:cxn ang="0">
                  <a:pos x="42" y="125"/>
                </a:cxn>
                <a:cxn ang="0">
                  <a:pos x="62" y="123"/>
                </a:cxn>
                <a:cxn ang="0">
                  <a:pos x="75" y="120"/>
                </a:cxn>
                <a:cxn ang="0">
                  <a:pos x="75" y="100"/>
                </a:cxn>
                <a:cxn ang="0">
                  <a:pos x="76" y="83"/>
                </a:cxn>
                <a:cxn ang="0">
                  <a:pos x="80" y="87"/>
                </a:cxn>
                <a:cxn ang="0">
                  <a:pos x="81" y="99"/>
                </a:cxn>
                <a:cxn ang="0">
                  <a:pos x="99" y="87"/>
                </a:cxn>
                <a:cxn ang="0">
                  <a:pos x="107" y="73"/>
                </a:cxn>
                <a:cxn ang="0">
                  <a:pos x="102" y="40"/>
                </a:cxn>
                <a:cxn ang="0">
                  <a:pos x="92" y="32"/>
                </a:cxn>
                <a:cxn ang="0">
                  <a:pos x="88" y="17"/>
                </a:cxn>
                <a:cxn ang="0">
                  <a:pos x="88" y="9"/>
                </a:cxn>
                <a:cxn ang="0">
                  <a:pos x="98" y="14"/>
                </a:cxn>
                <a:cxn ang="0">
                  <a:pos x="103" y="11"/>
                </a:cxn>
                <a:cxn ang="0">
                  <a:pos x="97" y="7"/>
                </a:cxn>
                <a:cxn ang="0">
                  <a:pos x="93" y="0"/>
                </a:cxn>
              </a:cxnLst>
              <a:rect l="0" t="0" r="r" b="b"/>
              <a:pathLst>
                <a:path w="159" h="168">
                  <a:moveTo>
                    <a:pt x="98" y="2"/>
                  </a:moveTo>
                  <a:lnTo>
                    <a:pt x="102" y="2"/>
                  </a:lnTo>
                  <a:lnTo>
                    <a:pt x="111" y="16"/>
                  </a:lnTo>
                  <a:lnTo>
                    <a:pt x="126" y="27"/>
                  </a:lnTo>
                  <a:lnTo>
                    <a:pt x="137" y="42"/>
                  </a:lnTo>
                  <a:lnTo>
                    <a:pt x="140" y="49"/>
                  </a:lnTo>
                  <a:lnTo>
                    <a:pt x="138" y="52"/>
                  </a:lnTo>
                  <a:lnTo>
                    <a:pt x="142" y="65"/>
                  </a:lnTo>
                  <a:lnTo>
                    <a:pt x="138" y="65"/>
                  </a:lnTo>
                  <a:lnTo>
                    <a:pt x="135" y="67"/>
                  </a:lnTo>
                  <a:lnTo>
                    <a:pt x="136" y="73"/>
                  </a:lnTo>
                  <a:lnTo>
                    <a:pt x="149" y="93"/>
                  </a:lnTo>
                  <a:lnTo>
                    <a:pt x="147" y="97"/>
                  </a:lnTo>
                  <a:lnTo>
                    <a:pt x="149" y="108"/>
                  </a:lnTo>
                  <a:lnTo>
                    <a:pt x="152" y="115"/>
                  </a:lnTo>
                  <a:lnTo>
                    <a:pt x="158" y="120"/>
                  </a:lnTo>
                  <a:lnTo>
                    <a:pt x="155" y="132"/>
                  </a:lnTo>
                  <a:lnTo>
                    <a:pt x="149" y="138"/>
                  </a:lnTo>
                  <a:lnTo>
                    <a:pt x="145" y="127"/>
                  </a:lnTo>
                  <a:lnTo>
                    <a:pt x="146" y="121"/>
                  </a:lnTo>
                  <a:lnTo>
                    <a:pt x="142" y="121"/>
                  </a:lnTo>
                  <a:lnTo>
                    <a:pt x="143" y="132"/>
                  </a:lnTo>
                  <a:lnTo>
                    <a:pt x="136" y="130"/>
                  </a:lnTo>
                  <a:lnTo>
                    <a:pt x="137" y="143"/>
                  </a:lnTo>
                  <a:lnTo>
                    <a:pt x="134" y="142"/>
                  </a:lnTo>
                  <a:lnTo>
                    <a:pt x="130" y="134"/>
                  </a:lnTo>
                  <a:lnTo>
                    <a:pt x="127" y="133"/>
                  </a:lnTo>
                  <a:lnTo>
                    <a:pt x="124" y="144"/>
                  </a:lnTo>
                  <a:lnTo>
                    <a:pt x="105" y="144"/>
                  </a:lnTo>
                  <a:lnTo>
                    <a:pt x="107" y="141"/>
                  </a:lnTo>
                  <a:lnTo>
                    <a:pt x="101" y="138"/>
                  </a:lnTo>
                  <a:lnTo>
                    <a:pt x="101" y="141"/>
                  </a:lnTo>
                  <a:lnTo>
                    <a:pt x="97" y="138"/>
                  </a:lnTo>
                  <a:lnTo>
                    <a:pt x="95" y="134"/>
                  </a:lnTo>
                  <a:lnTo>
                    <a:pt x="94" y="143"/>
                  </a:lnTo>
                  <a:lnTo>
                    <a:pt x="102" y="147"/>
                  </a:lnTo>
                  <a:lnTo>
                    <a:pt x="104" y="151"/>
                  </a:lnTo>
                  <a:lnTo>
                    <a:pt x="101" y="150"/>
                  </a:lnTo>
                  <a:lnTo>
                    <a:pt x="96" y="153"/>
                  </a:lnTo>
                  <a:lnTo>
                    <a:pt x="94" y="164"/>
                  </a:lnTo>
                  <a:lnTo>
                    <a:pt x="91" y="167"/>
                  </a:lnTo>
                  <a:lnTo>
                    <a:pt x="86" y="164"/>
                  </a:lnTo>
                  <a:lnTo>
                    <a:pt x="76" y="157"/>
                  </a:lnTo>
                  <a:lnTo>
                    <a:pt x="73" y="151"/>
                  </a:lnTo>
                  <a:lnTo>
                    <a:pt x="75" y="144"/>
                  </a:lnTo>
                  <a:lnTo>
                    <a:pt x="74" y="142"/>
                  </a:lnTo>
                  <a:lnTo>
                    <a:pt x="68" y="143"/>
                  </a:lnTo>
                  <a:lnTo>
                    <a:pt x="56" y="140"/>
                  </a:lnTo>
                  <a:lnTo>
                    <a:pt x="50" y="147"/>
                  </a:lnTo>
                  <a:lnTo>
                    <a:pt x="47" y="145"/>
                  </a:lnTo>
                  <a:lnTo>
                    <a:pt x="30" y="151"/>
                  </a:lnTo>
                  <a:lnTo>
                    <a:pt x="26" y="150"/>
                  </a:lnTo>
                  <a:lnTo>
                    <a:pt x="24" y="158"/>
                  </a:lnTo>
                  <a:lnTo>
                    <a:pt x="15" y="155"/>
                  </a:lnTo>
                  <a:lnTo>
                    <a:pt x="9" y="157"/>
                  </a:lnTo>
                  <a:lnTo>
                    <a:pt x="3" y="156"/>
                  </a:lnTo>
                  <a:lnTo>
                    <a:pt x="0" y="149"/>
                  </a:lnTo>
                  <a:lnTo>
                    <a:pt x="7" y="147"/>
                  </a:lnTo>
                  <a:lnTo>
                    <a:pt x="22" y="125"/>
                  </a:lnTo>
                  <a:lnTo>
                    <a:pt x="42" y="125"/>
                  </a:lnTo>
                  <a:lnTo>
                    <a:pt x="61" y="120"/>
                  </a:lnTo>
                  <a:lnTo>
                    <a:pt x="62" y="123"/>
                  </a:lnTo>
                  <a:lnTo>
                    <a:pt x="72" y="125"/>
                  </a:lnTo>
                  <a:lnTo>
                    <a:pt x="75" y="120"/>
                  </a:lnTo>
                  <a:lnTo>
                    <a:pt x="71" y="110"/>
                  </a:lnTo>
                  <a:lnTo>
                    <a:pt x="75" y="100"/>
                  </a:lnTo>
                  <a:lnTo>
                    <a:pt x="72" y="87"/>
                  </a:lnTo>
                  <a:lnTo>
                    <a:pt x="76" y="83"/>
                  </a:lnTo>
                  <a:lnTo>
                    <a:pt x="79" y="84"/>
                  </a:lnTo>
                  <a:lnTo>
                    <a:pt x="80" y="87"/>
                  </a:lnTo>
                  <a:lnTo>
                    <a:pt x="77" y="91"/>
                  </a:lnTo>
                  <a:lnTo>
                    <a:pt x="81" y="99"/>
                  </a:lnTo>
                  <a:lnTo>
                    <a:pt x="87" y="98"/>
                  </a:lnTo>
                  <a:lnTo>
                    <a:pt x="99" y="87"/>
                  </a:lnTo>
                  <a:lnTo>
                    <a:pt x="102" y="75"/>
                  </a:lnTo>
                  <a:lnTo>
                    <a:pt x="107" y="73"/>
                  </a:lnTo>
                  <a:lnTo>
                    <a:pt x="106" y="55"/>
                  </a:lnTo>
                  <a:lnTo>
                    <a:pt x="102" y="40"/>
                  </a:lnTo>
                  <a:lnTo>
                    <a:pt x="100" y="35"/>
                  </a:lnTo>
                  <a:lnTo>
                    <a:pt x="92" y="32"/>
                  </a:lnTo>
                  <a:lnTo>
                    <a:pt x="94" y="26"/>
                  </a:lnTo>
                  <a:lnTo>
                    <a:pt x="88" y="17"/>
                  </a:lnTo>
                  <a:lnTo>
                    <a:pt x="91" y="14"/>
                  </a:lnTo>
                  <a:lnTo>
                    <a:pt x="88" y="9"/>
                  </a:lnTo>
                  <a:lnTo>
                    <a:pt x="90" y="6"/>
                  </a:lnTo>
                  <a:lnTo>
                    <a:pt x="98" y="14"/>
                  </a:lnTo>
                  <a:lnTo>
                    <a:pt x="99" y="10"/>
                  </a:lnTo>
                  <a:lnTo>
                    <a:pt x="103" y="11"/>
                  </a:lnTo>
                  <a:lnTo>
                    <a:pt x="102" y="4"/>
                  </a:lnTo>
                  <a:lnTo>
                    <a:pt x="97" y="7"/>
                  </a:lnTo>
                  <a:lnTo>
                    <a:pt x="94" y="3"/>
                  </a:lnTo>
                  <a:lnTo>
                    <a:pt x="93" y="0"/>
                  </a:lnTo>
                  <a:lnTo>
                    <a:pt x="98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00"/>
            <p:cNvSpPr>
              <a:spLocks/>
            </p:cNvSpPr>
            <p:nvPr/>
          </p:nvSpPr>
          <p:spPr bwMode="auto">
            <a:xfrm>
              <a:off x="5037" y="1858"/>
              <a:ext cx="38" cy="32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24" y="16"/>
                </a:cxn>
                <a:cxn ang="0">
                  <a:pos x="21" y="17"/>
                </a:cxn>
                <a:cxn ang="0">
                  <a:pos x="19" y="19"/>
                </a:cxn>
                <a:cxn ang="0">
                  <a:pos x="19" y="30"/>
                </a:cxn>
                <a:cxn ang="0">
                  <a:pos x="16" y="31"/>
                </a:cxn>
                <a:cxn ang="0">
                  <a:pos x="12" y="27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6" y="7"/>
                </a:cxn>
                <a:cxn ang="0">
                  <a:pos x="15" y="7"/>
                </a:cxn>
                <a:cxn ang="0">
                  <a:pos x="21" y="0"/>
                </a:cxn>
                <a:cxn ang="0">
                  <a:pos x="31" y="2"/>
                </a:cxn>
                <a:cxn ang="0">
                  <a:pos x="37" y="10"/>
                </a:cxn>
                <a:cxn ang="0">
                  <a:pos x="33" y="19"/>
                </a:cxn>
              </a:cxnLst>
              <a:rect l="0" t="0" r="r" b="b"/>
              <a:pathLst>
                <a:path w="38" h="32">
                  <a:moveTo>
                    <a:pt x="33" y="19"/>
                  </a:moveTo>
                  <a:lnTo>
                    <a:pt x="24" y="16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2" y="27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6" y="7"/>
                  </a:lnTo>
                  <a:lnTo>
                    <a:pt x="15" y="7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37" y="10"/>
                  </a:lnTo>
                  <a:lnTo>
                    <a:pt x="33" y="1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501"/>
            <p:cNvSpPr>
              <a:spLocks/>
            </p:cNvSpPr>
            <p:nvPr/>
          </p:nvSpPr>
          <p:spPr bwMode="auto">
            <a:xfrm>
              <a:off x="4993" y="1868"/>
              <a:ext cx="41" cy="5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3" y="8"/>
                </a:cxn>
                <a:cxn ang="0">
                  <a:pos x="0" y="14"/>
                </a:cxn>
                <a:cxn ang="0">
                  <a:pos x="6" y="18"/>
                </a:cxn>
                <a:cxn ang="0">
                  <a:pos x="8" y="20"/>
                </a:cxn>
                <a:cxn ang="0">
                  <a:pos x="3" y="18"/>
                </a:cxn>
                <a:cxn ang="0">
                  <a:pos x="7" y="26"/>
                </a:cxn>
                <a:cxn ang="0">
                  <a:pos x="12" y="22"/>
                </a:cxn>
                <a:cxn ang="0">
                  <a:pos x="15" y="24"/>
                </a:cxn>
                <a:cxn ang="0">
                  <a:pos x="15" y="22"/>
                </a:cxn>
                <a:cxn ang="0">
                  <a:pos x="12" y="19"/>
                </a:cxn>
                <a:cxn ang="0">
                  <a:pos x="10" y="15"/>
                </a:cxn>
                <a:cxn ang="0">
                  <a:pos x="11" y="14"/>
                </a:cxn>
                <a:cxn ang="0">
                  <a:pos x="18" y="21"/>
                </a:cxn>
                <a:cxn ang="0">
                  <a:pos x="21" y="29"/>
                </a:cxn>
                <a:cxn ang="0">
                  <a:pos x="20" y="37"/>
                </a:cxn>
                <a:cxn ang="0">
                  <a:pos x="24" y="49"/>
                </a:cxn>
                <a:cxn ang="0">
                  <a:pos x="31" y="53"/>
                </a:cxn>
                <a:cxn ang="0">
                  <a:pos x="28" y="42"/>
                </a:cxn>
                <a:cxn ang="0">
                  <a:pos x="30" y="43"/>
                </a:cxn>
                <a:cxn ang="0">
                  <a:pos x="30" y="47"/>
                </a:cxn>
                <a:cxn ang="0">
                  <a:pos x="34" y="55"/>
                </a:cxn>
                <a:cxn ang="0">
                  <a:pos x="38" y="53"/>
                </a:cxn>
                <a:cxn ang="0">
                  <a:pos x="38" y="47"/>
                </a:cxn>
                <a:cxn ang="0">
                  <a:pos x="40" y="48"/>
                </a:cxn>
                <a:cxn ang="0">
                  <a:pos x="38" y="29"/>
                </a:cxn>
                <a:cxn ang="0">
                  <a:pos x="40" y="20"/>
                </a:cxn>
                <a:cxn ang="0">
                  <a:pos x="35" y="14"/>
                </a:cxn>
                <a:cxn ang="0">
                  <a:pos x="32" y="12"/>
                </a:cxn>
                <a:cxn ang="0">
                  <a:pos x="28" y="5"/>
                </a:cxn>
                <a:cxn ang="0">
                  <a:pos x="22" y="6"/>
                </a:cxn>
                <a:cxn ang="0">
                  <a:pos x="16" y="0"/>
                </a:cxn>
                <a:cxn ang="0">
                  <a:pos x="13" y="0"/>
                </a:cxn>
              </a:cxnLst>
              <a:rect l="0" t="0" r="r" b="b"/>
              <a:pathLst>
                <a:path w="41" h="56">
                  <a:moveTo>
                    <a:pt x="13" y="0"/>
                  </a:moveTo>
                  <a:lnTo>
                    <a:pt x="11" y="0"/>
                  </a:lnTo>
                  <a:lnTo>
                    <a:pt x="9" y="6"/>
                  </a:lnTo>
                  <a:lnTo>
                    <a:pt x="3" y="8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7" y="26"/>
                  </a:lnTo>
                  <a:lnTo>
                    <a:pt x="12" y="22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2" y="19"/>
                  </a:lnTo>
                  <a:lnTo>
                    <a:pt x="10" y="15"/>
                  </a:lnTo>
                  <a:lnTo>
                    <a:pt x="11" y="14"/>
                  </a:lnTo>
                  <a:lnTo>
                    <a:pt x="18" y="21"/>
                  </a:lnTo>
                  <a:lnTo>
                    <a:pt x="21" y="29"/>
                  </a:lnTo>
                  <a:lnTo>
                    <a:pt x="20" y="37"/>
                  </a:lnTo>
                  <a:lnTo>
                    <a:pt x="24" y="49"/>
                  </a:lnTo>
                  <a:lnTo>
                    <a:pt x="31" y="53"/>
                  </a:lnTo>
                  <a:lnTo>
                    <a:pt x="28" y="42"/>
                  </a:lnTo>
                  <a:lnTo>
                    <a:pt x="30" y="43"/>
                  </a:lnTo>
                  <a:lnTo>
                    <a:pt x="30" y="47"/>
                  </a:lnTo>
                  <a:lnTo>
                    <a:pt x="34" y="55"/>
                  </a:lnTo>
                  <a:lnTo>
                    <a:pt x="38" y="53"/>
                  </a:lnTo>
                  <a:lnTo>
                    <a:pt x="38" y="47"/>
                  </a:lnTo>
                  <a:lnTo>
                    <a:pt x="40" y="48"/>
                  </a:lnTo>
                  <a:lnTo>
                    <a:pt x="38" y="29"/>
                  </a:lnTo>
                  <a:lnTo>
                    <a:pt x="40" y="20"/>
                  </a:lnTo>
                  <a:lnTo>
                    <a:pt x="35" y="14"/>
                  </a:lnTo>
                  <a:lnTo>
                    <a:pt x="32" y="12"/>
                  </a:lnTo>
                  <a:lnTo>
                    <a:pt x="28" y="5"/>
                  </a:lnTo>
                  <a:lnTo>
                    <a:pt x="22" y="6"/>
                  </a:lnTo>
                  <a:lnTo>
                    <a:pt x="16" y="0"/>
                  </a:lnTo>
                  <a:lnTo>
                    <a:pt x="1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502"/>
            <p:cNvSpPr>
              <a:spLocks/>
            </p:cNvSpPr>
            <p:nvPr/>
          </p:nvSpPr>
          <p:spPr bwMode="auto">
            <a:xfrm>
              <a:off x="5005" y="1899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503"/>
            <p:cNvSpPr>
              <a:spLocks/>
            </p:cNvSpPr>
            <p:nvPr/>
          </p:nvSpPr>
          <p:spPr bwMode="auto">
            <a:xfrm>
              <a:off x="4880" y="2052"/>
              <a:ext cx="24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5"/>
                </a:cxn>
                <a:cxn ang="0">
                  <a:pos x="23" y="13"/>
                </a:cxn>
                <a:cxn ang="0">
                  <a:pos x="22" y="38"/>
                </a:cxn>
                <a:cxn ang="0">
                  <a:pos x="17" y="56"/>
                </a:cxn>
                <a:cxn ang="0">
                  <a:pos x="17" y="67"/>
                </a:cxn>
                <a:cxn ang="0">
                  <a:pos x="11" y="57"/>
                </a:cxn>
                <a:cxn ang="0">
                  <a:pos x="4" y="50"/>
                </a:cxn>
                <a:cxn ang="0">
                  <a:pos x="0" y="34"/>
                </a:cxn>
                <a:cxn ang="0">
                  <a:pos x="1" y="26"/>
                </a:cxn>
                <a:cxn ang="0">
                  <a:pos x="8" y="6"/>
                </a:cxn>
                <a:cxn ang="0">
                  <a:pos x="15" y="0"/>
                </a:cxn>
              </a:cxnLst>
              <a:rect l="0" t="0" r="r" b="b"/>
              <a:pathLst>
                <a:path w="24" h="68">
                  <a:moveTo>
                    <a:pt x="15" y="0"/>
                  </a:moveTo>
                  <a:lnTo>
                    <a:pt x="22" y="5"/>
                  </a:lnTo>
                  <a:lnTo>
                    <a:pt x="23" y="13"/>
                  </a:lnTo>
                  <a:lnTo>
                    <a:pt x="22" y="38"/>
                  </a:lnTo>
                  <a:lnTo>
                    <a:pt x="17" y="56"/>
                  </a:lnTo>
                  <a:lnTo>
                    <a:pt x="17" y="67"/>
                  </a:lnTo>
                  <a:lnTo>
                    <a:pt x="11" y="57"/>
                  </a:lnTo>
                  <a:lnTo>
                    <a:pt x="4" y="50"/>
                  </a:lnTo>
                  <a:lnTo>
                    <a:pt x="0" y="34"/>
                  </a:lnTo>
                  <a:lnTo>
                    <a:pt x="1" y="26"/>
                  </a:lnTo>
                  <a:lnTo>
                    <a:pt x="8" y="6"/>
                  </a:lnTo>
                  <a:lnTo>
                    <a:pt x="1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504"/>
            <p:cNvSpPr>
              <a:spLocks/>
            </p:cNvSpPr>
            <p:nvPr/>
          </p:nvSpPr>
          <p:spPr bwMode="auto">
            <a:xfrm>
              <a:off x="2788" y="970"/>
              <a:ext cx="128" cy="50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55" y="12"/>
                </a:cxn>
                <a:cxn ang="0">
                  <a:pos x="66" y="15"/>
                </a:cxn>
                <a:cxn ang="0">
                  <a:pos x="63" y="12"/>
                </a:cxn>
                <a:cxn ang="0">
                  <a:pos x="58" y="2"/>
                </a:cxn>
                <a:cxn ang="0">
                  <a:pos x="60" y="2"/>
                </a:cxn>
                <a:cxn ang="0">
                  <a:pos x="63" y="0"/>
                </a:cxn>
                <a:cxn ang="0">
                  <a:pos x="66" y="2"/>
                </a:cxn>
                <a:cxn ang="0">
                  <a:pos x="83" y="4"/>
                </a:cxn>
                <a:cxn ang="0">
                  <a:pos x="81" y="8"/>
                </a:cxn>
                <a:cxn ang="0">
                  <a:pos x="84" y="7"/>
                </a:cxn>
                <a:cxn ang="0">
                  <a:pos x="85" y="6"/>
                </a:cxn>
                <a:cxn ang="0">
                  <a:pos x="94" y="9"/>
                </a:cxn>
                <a:cxn ang="0">
                  <a:pos x="105" y="12"/>
                </a:cxn>
                <a:cxn ang="0">
                  <a:pos x="125" y="16"/>
                </a:cxn>
                <a:cxn ang="0">
                  <a:pos x="125" y="18"/>
                </a:cxn>
                <a:cxn ang="0">
                  <a:pos x="107" y="21"/>
                </a:cxn>
                <a:cxn ang="0">
                  <a:pos x="100" y="22"/>
                </a:cxn>
                <a:cxn ang="0">
                  <a:pos x="101" y="28"/>
                </a:cxn>
                <a:cxn ang="0">
                  <a:pos x="96" y="31"/>
                </a:cxn>
                <a:cxn ang="0">
                  <a:pos x="87" y="36"/>
                </a:cxn>
                <a:cxn ang="0">
                  <a:pos x="84" y="39"/>
                </a:cxn>
                <a:cxn ang="0">
                  <a:pos x="86" y="43"/>
                </a:cxn>
                <a:cxn ang="0">
                  <a:pos x="84" y="47"/>
                </a:cxn>
                <a:cxn ang="0">
                  <a:pos x="74" y="49"/>
                </a:cxn>
                <a:cxn ang="0">
                  <a:pos x="65" y="44"/>
                </a:cxn>
                <a:cxn ang="0">
                  <a:pos x="73" y="43"/>
                </a:cxn>
                <a:cxn ang="0">
                  <a:pos x="50" y="40"/>
                </a:cxn>
                <a:cxn ang="0">
                  <a:pos x="45" y="36"/>
                </a:cxn>
                <a:cxn ang="0">
                  <a:pos x="54" y="33"/>
                </a:cxn>
                <a:cxn ang="0">
                  <a:pos x="78" y="31"/>
                </a:cxn>
                <a:cxn ang="0">
                  <a:pos x="77" y="30"/>
                </a:cxn>
                <a:cxn ang="0">
                  <a:pos x="41" y="32"/>
                </a:cxn>
                <a:cxn ang="0">
                  <a:pos x="45" y="29"/>
                </a:cxn>
                <a:cxn ang="0">
                  <a:pos x="55" y="27"/>
                </a:cxn>
                <a:cxn ang="0">
                  <a:pos x="70" y="22"/>
                </a:cxn>
                <a:cxn ang="0">
                  <a:pos x="73" y="19"/>
                </a:cxn>
                <a:cxn ang="0">
                  <a:pos x="67" y="21"/>
                </a:cxn>
                <a:cxn ang="0">
                  <a:pos x="56" y="20"/>
                </a:cxn>
                <a:cxn ang="0">
                  <a:pos x="57" y="1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43" y="25"/>
                </a:cxn>
                <a:cxn ang="0">
                  <a:pos x="31" y="25"/>
                </a:cxn>
                <a:cxn ang="0">
                  <a:pos x="31" y="24"/>
                </a:cxn>
                <a:cxn ang="0">
                  <a:pos x="23" y="22"/>
                </a:cxn>
                <a:cxn ang="0">
                  <a:pos x="18" y="19"/>
                </a:cxn>
                <a:cxn ang="0">
                  <a:pos x="9" y="15"/>
                </a:cxn>
                <a:cxn ang="0">
                  <a:pos x="20" y="14"/>
                </a:cxn>
                <a:cxn ang="0">
                  <a:pos x="16" y="10"/>
                </a:cxn>
                <a:cxn ang="0">
                  <a:pos x="12" y="11"/>
                </a:cxn>
                <a:cxn ang="0">
                  <a:pos x="3" y="10"/>
                </a:cxn>
                <a:cxn ang="0">
                  <a:pos x="4" y="6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6" y="2"/>
                </a:cxn>
                <a:cxn ang="0">
                  <a:pos x="35" y="2"/>
                </a:cxn>
                <a:cxn ang="0">
                  <a:pos x="35" y="4"/>
                </a:cxn>
                <a:cxn ang="0">
                  <a:pos x="29" y="7"/>
                </a:cxn>
                <a:cxn ang="0">
                  <a:pos x="32" y="7"/>
                </a:cxn>
                <a:cxn ang="0">
                  <a:pos x="37" y="6"/>
                </a:cxn>
                <a:cxn ang="0">
                  <a:pos x="47" y="4"/>
                </a:cxn>
              </a:cxnLst>
              <a:rect l="0" t="0" r="r" b="b"/>
              <a:pathLst>
                <a:path w="128" h="50">
                  <a:moveTo>
                    <a:pt x="47" y="4"/>
                  </a:moveTo>
                  <a:lnTo>
                    <a:pt x="52" y="6"/>
                  </a:lnTo>
                  <a:lnTo>
                    <a:pt x="56" y="10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3" y="12"/>
                  </a:lnTo>
                  <a:lnTo>
                    <a:pt x="57" y="4"/>
                  </a:lnTo>
                  <a:lnTo>
                    <a:pt x="58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72" y="1"/>
                  </a:lnTo>
                  <a:lnTo>
                    <a:pt x="83" y="4"/>
                  </a:lnTo>
                  <a:lnTo>
                    <a:pt x="79" y="7"/>
                  </a:lnTo>
                  <a:lnTo>
                    <a:pt x="81" y="8"/>
                  </a:lnTo>
                  <a:lnTo>
                    <a:pt x="80" y="10"/>
                  </a:lnTo>
                  <a:lnTo>
                    <a:pt x="84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9" y="6"/>
                  </a:lnTo>
                  <a:lnTo>
                    <a:pt x="94" y="9"/>
                  </a:lnTo>
                  <a:lnTo>
                    <a:pt x="94" y="12"/>
                  </a:lnTo>
                  <a:lnTo>
                    <a:pt x="105" y="12"/>
                  </a:lnTo>
                  <a:lnTo>
                    <a:pt x="113" y="15"/>
                  </a:lnTo>
                  <a:lnTo>
                    <a:pt x="125" y="16"/>
                  </a:lnTo>
                  <a:lnTo>
                    <a:pt x="127" y="18"/>
                  </a:lnTo>
                  <a:lnTo>
                    <a:pt x="125" y="18"/>
                  </a:lnTo>
                  <a:lnTo>
                    <a:pt x="105" y="20"/>
                  </a:lnTo>
                  <a:lnTo>
                    <a:pt x="107" y="21"/>
                  </a:lnTo>
                  <a:lnTo>
                    <a:pt x="106" y="22"/>
                  </a:lnTo>
                  <a:lnTo>
                    <a:pt x="100" y="22"/>
                  </a:lnTo>
                  <a:lnTo>
                    <a:pt x="101" y="25"/>
                  </a:lnTo>
                  <a:lnTo>
                    <a:pt x="101" y="28"/>
                  </a:lnTo>
                  <a:lnTo>
                    <a:pt x="95" y="28"/>
                  </a:lnTo>
                  <a:lnTo>
                    <a:pt x="96" y="31"/>
                  </a:lnTo>
                  <a:lnTo>
                    <a:pt x="95" y="36"/>
                  </a:lnTo>
                  <a:lnTo>
                    <a:pt x="87" y="36"/>
                  </a:lnTo>
                  <a:lnTo>
                    <a:pt x="89" y="37"/>
                  </a:lnTo>
                  <a:lnTo>
                    <a:pt x="84" y="39"/>
                  </a:lnTo>
                  <a:lnTo>
                    <a:pt x="84" y="43"/>
                  </a:lnTo>
                  <a:lnTo>
                    <a:pt x="86" y="43"/>
                  </a:lnTo>
                  <a:lnTo>
                    <a:pt x="82" y="45"/>
                  </a:lnTo>
                  <a:lnTo>
                    <a:pt x="84" y="47"/>
                  </a:lnTo>
                  <a:lnTo>
                    <a:pt x="83" y="48"/>
                  </a:lnTo>
                  <a:lnTo>
                    <a:pt x="74" y="49"/>
                  </a:lnTo>
                  <a:lnTo>
                    <a:pt x="73" y="47"/>
                  </a:lnTo>
                  <a:lnTo>
                    <a:pt x="65" y="44"/>
                  </a:lnTo>
                  <a:lnTo>
                    <a:pt x="72" y="44"/>
                  </a:lnTo>
                  <a:lnTo>
                    <a:pt x="73" y="43"/>
                  </a:lnTo>
                  <a:lnTo>
                    <a:pt x="61" y="43"/>
                  </a:lnTo>
                  <a:lnTo>
                    <a:pt x="50" y="40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4" y="35"/>
                  </a:lnTo>
                  <a:lnTo>
                    <a:pt x="54" y="33"/>
                  </a:lnTo>
                  <a:lnTo>
                    <a:pt x="77" y="31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7" y="30"/>
                  </a:lnTo>
                  <a:lnTo>
                    <a:pt x="42" y="32"/>
                  </a:lnTo>
                  <a:lnTo>
                    <a:pt x="41" y="32"/>
                  </a:lnTo>
                  <a:lnTo>
                    <a:pt x="38" y="28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55" y="27"/>
                  </a:lnTo>
                  <a:lnTo>
                    <a:pt x="63" y="23"/>
                  </a:lnTo>
                  <a:lnTo>
                    <a:pt x="70" y="22"/>
                  </a:lnTo>
                  <a:lnTo>
                    <a:pt x="70" y="21"/>
                  </a:lnTo>
                  <a:lnTo>
                    <a:pt x="73" y="19"/>
                  </a:lnTo>
                  <a:lnTo>
                    <a:pt x="71" y="18"/>
                  </a:lnTo>
                  <a:lnTo>
                    <a:pt x="67" y="21"/>
                  </a:lnTo>
                  <a:lnTo>
                    <a:pt x="61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7" y="16"/>
                  </a:lnTo>
                  <a:lnTo>
                    <a:pt x="54" y="19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45" y="22"/>
                  </a:lnTo>
                  <a:lnTo>
                    <a:pt x="43" y="25"/>
                  </a:lnTo>
                  <a:lnTo>
                    <a:pt x="40" y="26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23" y="22"/>
                  </a:lnTo>
                  <a:lnTo>
                    <a:pt x="32" y="21"/>
                  </a:lnTo>
                  <a:lnTo>
                    <a:pt x="18" y="19"/>
                  </a:lnTo>
                  <a:lnTo>
                    <a:pt x="14" y="18"/>
                  </a:lnTo>
                  <a:lnTo>
                    <a:pt x="9" y="15"/>
                  </a:lnTo>
                  <a:lnTo>
                    <a:pt x="21" y="16"/>
                  </a:lnTo>
                  <a:lnTo>
                    <a:pt x="20" y="14"/>
                  </a:lnTo>
                  <a:lnTo>
                    <a:pt x="13" y="14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3" y="10"/>
                  </a:lnTo>
                  <a:lnTo>
                    <a:pt x="0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7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5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2" y="6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2" y="7"/>
                  </a:lnTo>
                  <a:lnTo>
                    <a:pt x="42" y="11"/>
                  </a:lnTo>
                  <a:lnTo>
                    <a:pt x="37" y="6"/>
                  </a:lnTo>
                  <a:lnTo>
                    <a:pt x="43" y="3"/>
                  </a:lnTo>
                  <a:lnTo>
                    <a:pt x="47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505"/>
            <p:cNvSpPr>
              <a:spLocks/>
            </p:cNvSpPr>
            <p:nvPr/>
          </p:nvSpPr>
          <p:spPr bwMode="auto">
            <a:xfrm>
              <a:off x="2788" y="988"/>
              <a:ext cx="1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13" y="3"/>
                </a:cxn>
                <a:cxn ang="0">
                  <a:pos x="16" y="4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6" y="1"/>
                  </a:lnTo>
                  <a:lnTo>
                    <a:pt x="7" y="2"/>
                  </a:lnTo>
                  <a:lnTo>
                    <a:pt x="13" y="3"/>
                  </a:lnTo>
                  <a:lnTo>
                    <a:pt x="16" y="4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6"/>
            <p:cNvSpPr>
              <a:spLocks/>
            </p:cNvSpPr>
            <p:nvPr/>
          </p:nvSpPr>
          <p:spPr bwMode="auto">
            <a:xfrm>
              <a:off x="2906" y="991"/>
              <a:ext cx="23" cy="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23" h="2">
                  <a:moveTo>
                    <a:pt x="10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07"/>
            <p:cNvSpPr>
              <a:spLocks/>
            </p:cNvSpPr>
            <p:nvPr/>
          </p:nvSpPr>
          <p:spPr bwMode="auto">
            <a:xfrm>
              <a:off x="2915" y="997"/>
              <a:ext cx="46" cy="1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5" y="3"/>
                </a:cxn>
                <a:cxn ang="0">
                  <a:pos x="33" y="5"/>
                </a:cxn>
                <a:cxn ang="0">
                  <a:pos x="37" y="4"/>
                </a:cxn>
                <a:cxn ang="0">
                  <a:pos x="45" y="6"/>
                </a:cxn>
                <a:cxn ang="0">
                  <a:pos x="38" y="6"/>
                </a:cxn>
                <a:cxn ang="0">
                  <a:pos x="32" y="9"/>
                </a:cxn>
                <a:cxn ang="0">
                  <a:pos x="23" y="11"/>
                </a:cxn>
                <a:cxn ang="0">
                  <a:pos x="20" y="10"/>
                </a:cxn>
                <a:cxn ang="0">
                  <a:pos x="24" y="8"/>
                </a:cxn>
                <a:cxn ang="0">
                  <a:pos x="2" y="9"/>
                </a:cxn>
                <a:cxn ang="0">
                  <a:pos x="9" y="4"/>
                </a:cxn>
                <a:cxn ang="0">
                  <a:pos x="0" y="2"/>
                </a:cxn>
                <a:cxn ang="0">
                  <a:pos x="21" y="0"/>
                </a:cxn>
              </a:cxnLst>
              <a:rect l="0" t="0" r="r" b="b"/>
              <a:pathLst>
                <a:path w="46" h="12">
                  <a:moveTo>
                    <a:pt x="21" y="0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4"/>
                  </a:lnTo>
                  <a:lnTo>
                    <a:pt x="45" y="6"/>
                  </a:lnTo>
                  <a:lnTo>
                    <a:pt x="38" y="6"/>
                  </a:lnTo>
                  <a:lnTo>
                    <a:pt x="32" y="9"/>
                  </a:lnTo>
                  <a:lnTo>
                    <a:pt x="23" y="11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" y="9"/>
                  </a:lnTo>
                  <a:lnTo>
                    <a:pt x="9" y="4"/>
                  </a:lnTo>
                  <a:lnTo>
                    <a:pt x="0" y="2"/>
                  </a:lnTo>
                  <a:lnTo>
                    <a:pt x="2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08"/>
            <p:cNvSpPr>
              <a:spLocks/>
            </p:cNvSpPr>
            <p:nvPr/>
          </p:nvSpPr>
          <p:spPr bwMode="auto">
            <a:xfrm>
              <a:off x="3030" y="964"/>
              <a:ext cx="19" cy="4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18" y="3"/>
                </a:cxn>
              </a:cxnLst>
              <a:rect l="0" t="0" r="r" b="b"/>
              <a:pathLst>
                <a:path w="19" h="4">
                  <a:moveTo>
                    <a:pt x="18" y="3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18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09"/>
            <p:cNvSpPr>
              <a:spLocks/>
            </p:cNvSpPr>
            <p:nvPr/>
          </p:nvSpPr>
          <p:spPr bwMode="auto">
            <a:xfrm>
              <a:off x="2977" y="985"/>
              <a:ext cx="4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10"/>
            <p:cNvSpPr>
              <a:spLocks/>
            </p:cNvSpPr>
            <p:nvPr/>
          </p:nvSpPr>
          <p:spPr bwMode="auto">
            <a:xfrm>
              <a:off x="2995" y="983"/>
              <a:ext cx="16" cy="4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5" y="2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6" h="4">
                  <a:moveTo>
                    <a:pt x="10" y="1"/>
                  </a:moveTo>
                  <a:lnTo>
                    <a:pt x="15" y="2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511"/>
            <p:cNvSpPr>
              <a:spLocks/>
            </p:cNvSpPr>
            <p:nvPr/>
          </p:nvSpPr>
          <p:spPr bwMode="auto">
            <a:xfrm>
              <a:off x="2904" y="1054"/>
              <a:ext cx="2" cy="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512"/>
            <p:cNvSpPr>
              <a:spLocks/>
            </p:cNvSpPr>
            <p:nvPr/>
          </p:nvSpPr>
          <p:spPr bwMode="auto">
            <a:xfrm>
              <a:off x="2868" y="963"/>
              <a:ext cx="109" cy="16"/>
            </a:xfrm>
            <a:custGeom>
              <a:avLst/>
              <a:gdLst/>
              <a:ahLst/>
              <a:cxnLst>
                <a:cxn ang="0">
                  <a:pos x="62" y="1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69" y="3"/>
                </a:cxn>
                <a:cxn ang="0">
                  <a:pos x="68" y="3"/>
                </a:cxn>
                <a:cxn ang="0">
                  <a:pos x="80" y="2"/>
                </a:cxn>
                <a:cxn ang="0">
                  <a:pos x="86" y="3"/>
                </a:cxn>
                <a:cxn ang="0">
                  <a:pos x="86" y="3"/>
                </a:cxn>
                <a:cxn ang="0">
                  <a:pos x="107" y="7"/>
                </a:cxn>
                <a:cxn ang="0">
                  <a:pos x="108" y="7"/>
                </a:cxn>
                <a:cxn ang="0">
                  <a:pos x="96" y="10"/>
                </a:cxn>
                <a:cxn ang="0">
                  <a:pos x="79" y="13"/>
                </a:cxn>
                <a:cxn ang="0">
                  <a:pos x="64" y="15"/>
                </a:cxn>
                <a:cxn ang="0">
                  <a:pos x="60" y="12"/>
                </a:cxn>
                <a:cxn ang="0">
                  <a:pos x="27" y="10"/>
                </a:cxn>
                <a:cxn ang="0">
                  <a:pos x="36" y="9"/>
                </a:cxn>
                <a:cxn ang="0">
                  <a:pos x="51" y="8"/>
                </a:cxn>
                <a:cxn ang="0">
                  <a:pos x="50" y="8"/>
                </a:cxn>
                <a:cxn ang="0">
                  <a:pos x="8" y="7"/>
                </a:cxn>
                <a:cxn ang="0">
                  <a:pos x="0" y="4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23" y="3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36" y="3"/>
                </a:cxn>
                <a:cxn ang="0">
                  <a:pos x="49" y="3"/>
                </a:cxn>
                <a:cxn ang="0">
                  <a:pos x="54" y="6"/>
                </a:cxn>
                <a:cxn ang="0">
                  <a:pos x="54" y="5"/>
                </a:cxn>
                <a:cxn ang="0">
                  <a:pos x="53" y="1"/>
                </a:cxn>
                <a:cxn ang="0">
                  <a:pos x="57" y="0"/>
                </a:cxn>
              </a:cxnLst>
              <a:rect l="0" t="0" r="r" b="b"/>
              <a:pathLst>
                <a:path w="109" h="16">
                  <a:moveTo>
                    <a:pt x="57" y="0"/>
                  </a:moveTo>
                  <a:lnTo>
                    <a:pt x="62" y="1"/>
                  </a:lnTo>
                  <a:lnTo>
                    <a:pt x="60" y="1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78" y="3"/>
                  </a:lnTo>
                  <a:lnTo>
                    <a:pt x="80" y="2"/>
                  </a:lnTo>
                  <a:lnTo>
                    <a:pt x="81" y="3"/>
                  </a:lnTo>
                  <a:lnTo>
                    <a:pt x="86" y="3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107" y="5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5" y="12"/>
                  </a:lnTo>
                  <a:lnTo>
                    <a:pt x="79" y="13"/>
                  </a:lnTo>
                  <a:lnTo>
                    <a:pt x="75" y="15"/>
                  </a:lnTo>
                  <a:lnTo>
                    <a:pt x="64" y="15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40" y="13"/>
                  </a:lnTo>
                  <a:lnTo>
                    <a:pt x="27" y="10"/>
                  </a:lnTo>
                  <a:lnTo>
                    <a:pt x="42" y="10"/>
                  </a:lnTo>
                  <a:lnTo>
                    <a:pt x="36" y="9"/>
                  </a:lnTo>
                  <a:lnTo>
                    <a:pt x="49" y="9"/>
                  </a:lnTo>
                  <a:lnTo>
                    <a:pt x="51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16" y="8"/>
                  </a:lnTo>
                  <a:lnTo>
                    <a:pt x="8" y="7"/>
                  </a:lnTo>
                  <a:lnTo>
                    <a:pt x="15" y="5"/>
                  </a:lnTo>
                  <a:lnTo>
                    <a:pt x="0" y="4"/>
                  </a:lnTo>
                  <a:lnTo>
                    <a:pt x="13" y="3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5" y="1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36" y="3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8" y="4"/>
                  </a:lnTo>
                  <a:lnTo>
                    <a:pt x="54" y="6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3" y="1"/>
                  </a:lnTo>
                  <a:lnTo>
                    <a:pt x="58" y="2"/>
                  </a:lnTo>
                  <a:lnTo>
                    <a:pt x="57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" name="Freeform 513"/>
            <p:cNvSpPr>
              <a:spLocks/>
            </p:cNvSpPr>
            <p:nvPr/>
          </p:nvSpPr>
          <p:spPr bwMode="auto">
            <a:xfrm>
              <a:off x="3776" y="1126"/>
              <a:ext cx="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4" name="Freeform 514"/>
            <p:cNvSpPr>
              <a:spLocks/>
            </p:cNvSpPr>
            <p:nvPr/>
          </p:nvSpPr>
          <p:spPr bwMode="auto">
            <a:xfrm>
              <a:off x="3116" y="1749"/>
              <a:ext cx="9" cy="3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7" y="2"/>
                </a:cxn>
              </a:cxnLst>
              <a:rect l="0" t="0" r="r" b="b"/>
              <a:pathLst>
                <a:path w="9" h="3">
                  <a:moveTo>
                    <a:pt x="7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1"/>
                  </a:lnTo>
                  <a:lnTo>
                    <a:pt x="3" y="2"/>
                  </a:lnTo>
                  <a:lnTo>
                    <a:pt x="7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515"/>
            <p:cNvSpPr>
              <a:spLocks/>
            </p:cNvSpPr>
            <p:nvPr/>
          </p:nvSpPr>
          <p:spPr bwMode="auto">
            <a:xfrm>
              <a:off x="3117" y="1766"/>
              <a:ext cx="1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516"/>
            <p:cNvSpPr>
              <a:spLocks/>
            </p:cNvSpPr>
            <p:nvPr/>
          </p:nvSpPr>
          <p:spPr bwMode="auto">
            <a:xfrm>
              <a:off x="3154" y="1812"/>
              <a:ext cx="5" cy="8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5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517"/>
            <p:cNvSpPr>
              <a:spLocks/>
            </p:cNvSpPr>
            <p:nvPr/>
          </p:nvSpPr>
          <p:spPr bwMode="auto">
            <a:xfrm>
              <a:off x="3239" y="1829"/>
              <a:ext cx="36" cy="1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35" y="0"/>
                </a:cxn>
                <a:cxn ang="0">
                  <a:pos x="30" y="5"/>
                </a:cxn>
                <a:cxn ang="0">
                  <a:pos x="26" y="12"/>
                </a:cxn>
                <a:cxn ang="0">
                  <a:pos x="13" y="18"/>
                </a:cxn>
                <a:cxn ang="0">
                  <a:pos x="4" y="16"/>
                </a:cxn>
                <a:cxn ang="0">
                  <a:pos x="0" y="11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26" y="4"/>
                </a:cxn>
              </a:cxnLst>
              <a:rect l="0" t="0" r="r" b="b"/>
              <a:pathLst>
                <a:path w="36" h="19">
                  <a:moveTo>
                    <a:pt x="26" y="4"/>
                  </a:moveTo>
                  <a:lnTo>
                    <a:pt x="35" y="0"/>
                  </a:lnTo>
                  <a:lnTo>
                    <a:pt x="30" y="5"/>
                  </a:lnTo>
                  <a:lnTo>
                    <a:pt x="26" y="12"/>
                  </a:lnTo>
                  <a:lnTo>
                    <a:pt x="13" y="18"/>
                  </a:lnTo>
                  <a:lnTo>
                    <a:pt x="4" y="16"/>
                  </a:lnTo>
                  <a:lnTo>
                    <a:pt x="0" y="11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26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518"/>
            <p:cNvSpPr>
              <a:spLocks/>
            </p:cNvSpPr>
            <p:nvPr/>
          </p:nvSpPr>
          <p:spPr bwMode="auto">
            <a:xfrm>
              <a:off x="3088" y="1718"/>
              <a:ext cx="1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519"/>
            <p:cNvSpPr>
              <a:spLocks/>
            </p:cNvSpPr>
            <p:nvPr/>
          </p:nvSpPr>
          <p:spPr bwMode="auto">
            <a:xfrm>
              <a:off x="3099" y="1736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520"/>
            <p:cNvSpPr>
              <a:spLocks/>
            </p:cNvSpPr>
            <p:nvPr/>
          </p:nvSpPr>
          <p:spPr bwMode="auto">
            <a:xfrm>
              <a:off x="3082" y="1831"/>
              <a:ext cx="45" cy="10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5" y="6"/>
                </a:cxn>
                <a:cxn ang="0">
                  <a:pos x="21" y="9"/>
                </a:cxn>
                <a:cxn ang="0">
                  <a:pos x="39" y="7"/>
                </a:cxn>
                <a:cxn ang="0">
                  <a:pos x="42" y="8"/>
                </a:cxn>
                <a:cxn ang="0">
                  <a:pos x="44" y="5"/>
                </a:cxn>
                <a:cxn ang="0">
                  <a:pos x="39" y="6"/>
                </a:cxn>
                <a:cxn ang="0">
                  <a:pos x="34" y="4"/>
                </a:cxn>
                <a:cxn ang="0">
                  <a:pos x="24" y="3"/>
                </a:cxn>
              </a:cxnLst>
              <a:rect l="0" t="0" r="r" b="b"/>
              <a:pathLst>
                <a:path w="45" h="10">
                  <a:moveTo>
                    <a:pt x="24" y="3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9" y="0"/>
                  </a:lnTo>
                  <a:lnTo>
                    <a:pt x="7" y="1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5"/>
                  </a:lnTo>
                  <a:lnTo>
                    <a:pt x="15" y="6"/>
                  </a:lnTo>
                  <a:lnTo>
                    <a:pt x="21" y="9"/>
                  </a:lnTo>
                  <a:lnTo>
                    <a:pt x="39" y="7"/>
                  </a:lnTo>
                  <a:lnTo>
                    <a:pt x="42" y="8"/>
                  </a:lnTo>
                  <a:lnTo>
                    <a:pt x="44" y="5"/>
                  </a:lnTo>
                  <a:lnTo>
                    <a:pt x="39" y="6"/>
                  </a:lnTo>
                  <a:lnTo>
                    <a:pt x="34" y="4"/>
                  </a:lnTo>
                  <a:lnTo>
                    <a:pt x="24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521"/>
            <p:cNvSpPr>
              <a:spLocks/>
            </p:cNvSpPr>
            <p:nvPr/>
          </p:nvSpPr>
          <p:spPr bwMode="auto">
            <a:xfrm>
              <a:off x="3097" y="1780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522"/>
            <p:cNvSpPr>
              <a:spLocks/>
            </p:cNvSpPr>
            <p:nvPr/>
          </p:nvSpPr>
          <p:spPr bwMode="auto">
            <a:xfrm>
              <a:off x="3110" y="1797"/>
              <a:ext cx="2" cy="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523"/>
            <p:cNvSpPr>
              <a:spLocks/>
            </p:cNvSpPr>
            <p:nvPr/>
          </p:nvSpPr>
          <p:spPr bwMode="auto">
            <a:xfrm>
              <a:off x="3035" y="1773"/>
              <a:ext cx="37" cy="3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9"/>
                </a:cxn>
                <a:cxn ang="0">
                  <a:pos x="8" y="19"/>
                </a:cxn>
                <a:cxn ang="0">
                  <a:pos x="8" y="26"/>
                </a:cxn>
                <a:cxn ang="0">
                  <a:pos x="12" y="29"/>
                </a:cxn>
                <a:cxn ang="0">
                  <a:pos x="15" y="24"/>
                </a:cxn>
                <a:cxn ang="0">
                  <a:pos x="18" y="28"/>
                </a:cxn>
                <a:cxn ang="0">
                  <a:pos x="21" y="35"/>
                </a:cxn>
                <a:cxn ang="0">
                  <a:pos x="21" y="35"/>
                </a:cxn>
                <a:cxn ang="0">
                  <a:pos x="23" y="30"/>
                </a:cxn>
                <a:cxn ang="0">
                  <a:pos x="25" y="29"/>
                </a:cxn>
                <a:cxn ang="0">
                  <a:pos x="32" y="35"/>
                </a:cxn>
                <a:cxn ang="0">
                  <a:pos x="28" y="20"/>
                </a:cxn>
                <a:cxn ang="0">
                  <a:pos x="25" y="14"/>
                </a:cxn>
                <a:cxn ang="0">
                  <a:pos x="31" y="19"/>
                </a:cxn>
                <a:cxn ang="0">
                  <a:pos x="36" y="17"/>
                </a:cxn>
                <a:cxn ang="0">
                  <a:pos x="35" y="15"/>
                </a:cxn>
                <a:cxn ang="0">
                  <a:pos x="32" y="12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12" y="0"/>
                </a:cxn>
              </a:cxnLst>
              <a:rect l="0" t="0" r="r" b="b"/>
              <a:pathLst>
                <a:path w="37" h="36">
                  <a:moveTo>
                    <a:pt x="12" y="0"/>
                  </a:moveTo>
                  <a:lnTo>
                    <a:pt x="5" y="3"/>
                  </a:lnTo>
                  <a:lnTo>
                    <a:pt x="3" y="2"/>
                  </a:lnTo>
                  <a:lnTo>
                    <a:pt x="0" y="9"/>
                  </a:lnTo>
                  <a:lnTo>
                    <a:pt x="8" y="19"/>
                  </a:lnTo>
                  <a:lnTo>
                    <a:pt x="8" y="26"/>
                  </a:lnTo>
                  <a:lnTo>
                    <a:pt x="12" y="29"/>
                  </a:lnTo>
                  <a:lnTo>
                    <a:pt x="15" y="24"/>
                  </a:lnTo>
                  <a:lnTo>
                    <a:pt x="18" y="28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32" y="35"/>
                  </a:lnTo>
                  <a:lnTo>
                    <a:pt x="28" y="20"/>
                  </a:lnTo>
                  <a:lnTo>
                    <a:pt x="25" y="14"/>
                  </a:lnTo>
                  <a:lnTo>
                    <a:pt x="31" y="19"/>
                  </a:lnTo>
                  <a:lnTo>
                    <a:pt x="36" y="17"/>
                  </a:lnTo>
                  <a:lnTo>
                    <a:pt x="35" y="15"/>
                  </a:lnTo>
                  <a:lnTo>
                    <a:pt x="32" y="12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1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524"/>
            <p:cNvSpPr>
              <a:spLocks/>
            </p:cNvSpPr>
            <p:nvPr/>
          </p:nvSpPr>
          <p:spPr bwMode="auto">
            <a:xfrm>
              <a:off x="3020" y="1770"/>
              <a:ext cx="3" cy="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3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2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5" name="Freeform 525"/>
            <p:cNvSpPr>
              <a:spLocks/>
            </p:cNvSpPr>
            <p:nvPr/>
          </p:nvSpPr>
          <p:spPr bwMode="auto">
            <a:xfrm>
              <a:off x="3065" y="1757"/>
              <a:ext cx="26" cy="19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25" y="14"/>
                </a:cxn>
                <a:cxn ang="0">
                  <a:pos x="21" y="14"/>
                </a:cxn>
                <a:cxn ang="0">
                  <a:pos x="17" y="6"/>
                </a:cxn>
                <a:cxn ang="0">
                  <a:pos x="10" y="4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10" y="9"/>
                </a:cxn>
                <a:cxn ang="0">
                  <a:pos x="18" y="13"/>
                </a:cxn>
                <a:cxn ang="0">
                  <a:pos x="21" y="18"/>
                </a:cxn>
                <a:cxn ang="0">
                  <a:pos x="25" y="18"/>
                </a:cxn>
                <a:cxn ang="0">
                  <a:pos x="25" y="16"/>
                </a:cxn>
              </a:cxnLst>
              <a:rect l="0" t="0" r="r" b="b"/>
              <a:pathLst>
                <a:path w="26" h="19">
                  <a:moveTo>
                    <a:pt x="25" y="16"/>
                  </a:moveTo>
                  <a:lnTo>
                    <a:pt x="25" y="14"/>
                  </a:lnTo>
                  <a:lnTo>
                    <a:pt x="21" y="14"/>
                  </a:lnTo>
                  <a:lnTo>
                    <a:pt x="17" y="6"/>
                  </a:lnTo>
                  <a:lnTo>
                    <a:pt x="10" y="4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10" y="9"/>
                  </a:lnTo>
                  <a:lnTo>
                    <a:pt x="18" y="13"/>
                  </a:lnTo>
                  <a:lnTo>
                    <a:pt x="21" y="18"/>
                  </a:lnTo>
                  <a:lnTo>
                    <a:pt x="25" y="18"/>
                  </a:lnTo>
                  <a:lnTo>
                    <a:pt x="25" y="1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6" name="Freeform 526"/>
            <p:cNvSpPr>
              <a:spLocks/>
            </p:cNvSpPr>
            <p:nvPr/>
          </p:nvSpPr>
          <p:spPr bwMode="auto">
            <a:xfrm>
              <a:off x="3005" y="1742"/>
              <a:ext cx="3" cy="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527"/>
            <p:cNvSpPr>
              <a:spLocks/>
            </p:cNvSpPr>
            <p:nvPr/>
          </p:nvSpPr>
          <p:spPr bwMode="auto">
            <a:xfrm>
              <a:off x="2906" y="162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528"/>
            <p:cNvSpPr>
              <a:spLocks/>
            </p:cNvSpPr>
            <p:nvPr/>
          </p:nvSpPr>
          <p:spPr bwMode="auto">
            <a:xfrm>
              <a:off x="2902" y="1627"/>
              <a:ext cx="3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529"/>
            <p:cNvSpPr>
              <a:spLocks/>
            </p:cNvSpPr>
            <p:nvPr/>
          </p:nvSpPr>
          <p:spPr bwMode="auto">
            <a:xfrm>
              <a:off x="2942" y="1662"/>
              <a:ext cx="4" cy="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530"/>
            <p:cNvSpPr>
              <a:spLocks/>
            </p:cNvSpPr>
            <p:nvPr/>
          </p:nvSpPr>
          <p:spPr bwMode="auto">
            <a:xfrm>
              <a:off x="2882" y="1772"/>
              <a:ext cx="50" cy="3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2" y="17"/>
                </a:cxn>
                <a:cxn ang="0">
                  <a:pos x="45" y="24"/>
                </a:cxn>
                <a:cxn ang="0">
                  <a:pos x="43" y="30"/>
                </a:cxn>
                <a:cxn ang="0">
                  <a:pos x="36" y="29"/>
                </a:cxn>
                <a:cxn ang="0">
                  <a:pos x="29" y="24"/>
                </a:cxn>
                <a:cxn ang="0">
                  <a:pos x="3" y="13"/>
                </a:cxn>
                <a:cxn ang="0">
                  <a:pos x="0" y="7"/>
                </a:cxn>
                <a:cxn ang="0">
                  <a:pos x="3" y="2"/>
                </a:cxn>
                <a:cxn ang="0">
                  <a:pos x="6" y="4"/>
                </a:cxn>
                <a:cxn ang="0">
                  <a:pos x="12" y="2"/>
                </a:cxn>
                <a:cxn ang="0">
                  <a:pos x="19" y="6"/>
                </a:cxn>
                <a:cxn ang="0">
                  <a:pos x="49" y="0"/>
                </a:cxn>
              </a:cxnLst>
              <a:rect l="0" t="0" r="r" b="b"/>
              <a:pathLst>
                <a:path w="50" h="31">
                  <a:moveTo>
                    <a:pt x="49" y="0"/>
                  </a:moveTo>
                  <a:lnTo>
                    <a:pt x="42" y="17"/>
                  </a:lnTo>
                  <a:lnTo>
                    <a:pt x="45" y="24"/>
                  </a:lnTo>
                  <a:lnTo>
                    <a:pt x="43" y="30"/>
                  </a:lnTo>
                  <a:lnTo>
                    <a:pt x="36" y="29"/>
                  </a:lnTo>
                  <a:lnTo>
                    <a:pt x="29" y="24"/>
                  </a:lnTo>
                  <a:lnTo>
                    <a:pt x="3" y="13"/>
                  </a:lnTo>
                  <a:lnTo>
                    <a:pt x="0" y="7"/>
                  </a:lnTo>
                  <a:lnTo>
                    <a:pt x="3" y="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9" y="6"/>
                  </a:lnTo>
                  <a:lnTo>
                    <a:pt x="49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531"/>
            <p:cNvSpPr>
              <a:spLocks/>
            </p:cNvSpPr>
            <p:nvPr/>
          </p:nvSpPr>
          <p:spPr bwMode="auto">
            <a:xfrm>
              <a:off x="2804" y="1708"/>
              <a:ext cx="22" cy="4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8" y="3"/>
                </a:cxn>
                <a:cxn ang="0">
                  <a:pos x="21" y="12"/>
                </a:cxn>
                <a:cxn ang="0">
                  <a:pos x="21" y="37"/>
                </a:cxn>
                <a:cxn ang="0">
                  <a:pos x="19" y="41"/>
                </a:cxn>
                <a:cxn ang="0">
                  <a:pos x="16" y="41"/>
                </a:cxn>
                <a:cxn ang="0">
                  <a:pos x="13" y="45"/>
                </a:cxn>
                <a:cxn ang="0">
                  <a:pos x="10" y="47"/>
                </a:cxn>
                <a:cxn ang="0">
                  <a:pos x="5" y="40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4" y="17"/>
                </a:cxn>
                <a:cxn ang="0">
                  <a:pos x="1" y="13"/>
                </a:cxn>
                <a:cxn ang="0">
                  <a:pos x="0" y="7"/>
                </a:cxn>
                <a:cxn ang="0">
                  <a:pos x="6" y="9"/>
                </a:cxn>
                <a:cxn ang="0">
                  <a:pos x="13" y="0"/>
                </a:cxn>
              </a:cxnLst>
              <a:rect l="0" t="0" r="r" b="b"/>
              <a:pathLst>
                <a:path w="22" h="48">
                  <a:moveTo>
                    <a:pt x="13" y="0"/>
                  </a:moveTo>
                  <a:lnTo>
                    <a:pt x="18" y="3"/>
                  </a:lnTo>
                  <a:lnTo>
                    <a:pt x="21" y="12"/>
                  </a:lnTo>
                  <a:lnTo>
                    <a:pt x="21" y="37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5" y="40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4" y="17"/>
                  </a:lnTo>
                  <a:lnTo>
                    <a:pt x="1" y="13"/>
                  </a:lnTo>
                  <a:lnTo>
                    <a:pt x="0" y="7"/>
                  </a:lnTo>
                  <a:lnTo>
                    <a:pt x="6" y="9"/>
                  </a:lnTo>
                  <a:lnTo>
                    <a:pt x="1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532"/>
            <p:cNvSpPr>
              <a:spLocks/>
            </p:cNvSpPr>
            <p:nvPr/>
          </p:nvSpPr>
          <p:spPr bwMode="auto">
            <a:xfrm>
              <a:off x="2810" y="1673"/>
              <a:ext cx="12" cy="3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1"/>
                </a:cxn>
                <a:cxn ang="0">
                  <a:pos x="11" y="14"/>
                </a:cxn>
                <a:cxn ang="0">
                  <a:pos x="8" y="29"/>
                </a:cxn>
                <a:cxn ang="0">
                  <a:pos x="2" y="22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7" y="4"/>
                </a:cxn>
                <a:cxn ang="0">
                  <a:pos x="8" y="0"/>
                </a:cxn>
              </a:cxnLst>
              <a:rect l="0" t="0" r="r" b="b"/>
              <a:pathLst>
                <a:path w="12" h="30">
                  <a:moveTo>
                    <a:pt x="8" y="0"/>
                  </a:moveTo>
                  <a:lnTo>
                    <a:pt x="9" y="1"/>
                  </a:lnTo>
                  <a:lnTo>
                    <a:pt x="11" y="14"/>
                  </a:lnTo>
                  <a:lnTo>
                    <a:pt x="8" y="29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7" y="4"/>
                  </a:lnTo>
                  <a:lnTo>
                    <a:pt x="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533"/>
            <p:cNvSpPr>
              <a:spLocks/>
            </p:cNvSpPr>
            <p:nvPr/>
          </p:nvSpPr>
          <p:spPr bwMode="auto">
            <a:xfrm>
              <a:off x="2686" y="175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534"/>
            <p:cNvSpPr>
              <a:spLocks/>
            </p:cNvSpPr>
            <p:nvPr/>
          </p:nvSpPr>
          <p:spPr bwMode="auto">
            <a:xfrm>
              <a:off x="2705" y="1738"/>
              <a:ext cx="14" cy="1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9" y="2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14" h="10">
                  <a:moveTo>
                    <a:pt x="10" y="0"/>
                  </a:moveTo>
                  <a:lnTo>
                    <a:pt x="9" y="2"/>
                  </a:lnTo>
                  <a:lnTo>
                    <a:pt x="13" y="4"/>
                  </a:lnTo>
                  <a:lnTo>
                    <a:pt x="9" y="9"/>
                  </a:lnTo>
                  <a:lnTo>
                    <a:pt x="5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1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535"/>
            <p:cNvSpPr>
              <a:spLocks/>
            </p:cNvSpPr>
            <p:nvPr/>
          </p:nvSpPr>
          <p:spPr bwMode="auto">
            <a:xfrm>
              <a:off x="2730" y="1734"/>
              <a:ext cx="2" cy="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536"/>
            <p:cNvSpPr>
              <a:spLocks/>
            </p:cNvSpPr>
            <p:nvPr/>
          </p:nvSpPr>
          <p:spPr bwMode="auto">
            <a:xfrm>
              <a:off x="2686" y="168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7" name="Freeform 537"/>
            <p:cNvSpPr>
              <a:spLocks/>
            </p:cNvSpPr>
            <p:nvPr/>
          </p:nvSpPr>
          <p:spPr bwMode="auto">
            <a:xfrm>
              <a:off x="2915" y="1376"/>
              <a:ext cx="5" cy="1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4"/>
                </a:cxn>
                <a:cxn ang="0">
                  <a:pos x="4" y="0"/>
                </a:cxn>
                <a:cxn ang="0">
                  <a:pos x="1" y="11"/>
                </a:cxn>
                <a:cxn ang="0">
                  <a:pos x="0" y="17"/>
                </a:cxn>
              </a:cxnLst>
              <a:rect l="0" t="0" r="r" b="b"/>
              <a:pathLst>
                <a:path w="5" h="18">
                  <a:moveTo>
                    <a:pt x="0" y="17"/>
                  </a:moveTo>
                  <a:lnTo>
                    <a:pt x="2" y="14"/>
                  </a:lnTo>
                  <a:lnTo>
                    <a:pt x="4" y="0"/>
                  </a:lnTo>
                  <a:lnTo>
                    <a:pt x="1" y="11"/>
                  </a:lnTo>
                  <a:lnTo>
                    <a:pt x="0" y="1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8" name="Freeform 538"/>
            <p:cNvSpPr>
              <a:spLocks/>
            </p:cNvSpPr>
            <p:nvPr/>
          </p:nvSpPr>
          <p:spPr bwMode="auto">
            <a:xfrm>
              <a:off x="2834" y="1401"/>
              <a:ext cx="23" cy="19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11" y="7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21" y="3"/>
                </a:cxn>
                <a:cxn ang="0">
                  <a:pos x="22" y="8"/>
                </a:cxn>
                <a:cxn ang="0">
                  <a:pos x="17" y="10"/>
                </a:cxn>
                <a:cxn ang="0">
                  <a:pos x="20" y="14"/>
                </a:cxn>
                <a:cxn ang="0">
                  <a:pos x="16" y="15"/>
                </a:cxn>
                <a:cxn ang="0">
                  <a:pos x="16" y="18"/>
                </a:cxn>
                <a:cxn ang="0">
                  <a:pos x="11" y="17"/>
                </a:cxn>
                <a:cxn ang="0">
                  <a:pos x="10" y="17"/>
                </a:cxn>
                <a:cxn ang="0">
                  <a:pos x="11" y="15"/>
                </a:cxn>
                <a:cxn ang="0">
                  <a:pos x="5" y="15"/>
                </a:cxn>
                <a:cxn ang="0">
                  <a:pos x="3" y="12"/>
                </a:cxn>
                <a:cxn ang="0">
                  <a:pos x="4" y="8"/>
                </a:cxn>
                <a:cxn ang="0">
                  <a:pos x="0" y="7"/>
                </a:cxn>
                <a:cxn ang="0">
                  <a:pos x="8" y="4"/>
                </a:cxn>
                <a:cxn ang="0">
                  <a:pos x="6" y="2"/>
                </a:cxn>
              </a:cxnLst>
              <a:rect l="0" t="0" r="r" b="b"/>
              <a:pathLst>
                <a:path w="23" h="19">
                  <a:moveTo>
                    <a:pt x="6" y="2"/>
                  </a:moveTo>
                  <a:lnTo>
                    <a:pt x="11" y="3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1" y="3"/>
                  </a:lnTo>
                  <a:lnTo>
                    <a:pt x="22" y="8"/>
                  </a:lnTo>
                  <a:lnTo>
                    <a:pt x="17" y="10"/>
                  </a:lnTo>
                  <a:lnTo>
                    <a:pt x="20" y="14"/>
                  </a:lnTo>
                  <a:lnTo>
                    <a:pt x="16" y="15"/>
                  </a:lnTo>
                  <a:lnTo>
                    <a:pt x="16" y="18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4" y="8"/>
                  </a:lnTo>
                  <a:lnTo>
                    <a:pt x="0" y="7"/>
                  </a:lnTo>
                  <a:lnTo>
                    <a:pt x="8" y="4"/>
                  </a:lnTo>
                  <a:lnTo>
                    <a:pt x="6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539"/>
            <p:cNvSpPr>
              <a:spLocks/>
            </p:cNvSpPr>
            <p:nvPr/>
          </p:nvSpPr>
          <p:spPr bwMode="auto">
            <a:xfrm>
              <a:off x="2851" y="1866"/>
              <a:ext cx="2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540"/>
            <p:cNvSpPr>
              <a:spLocks/>
            </p:cNvSpPr>
            <p:nvPr/>
          </p:nvSpPr>
          <p:spPr bwMode="auto">
            <a:xfrm>
              <a:off x="3461" y="2854"/>
              <a:ext cx="137" cy="283"/>
            </a:xfrm>
            <a:custGeom>
              <a:avLst/>
              <a:gdLst/>
              <a:ahLst/>
              <a:cxnLst>
                <a:cxn ang="0">
                  <a:pos x="30" y="83"/>
                </a:cxn>
                <a:cxn ang="0">
                  <a:pos x="43" y="80"/>
                </a:cxn>
                <a:cxn ang="0">
                  <a:pos x="46" y="81"/>
                </a:cxn>
                <a:cxn ang="0">
                  <a:pos x="51" y="76"/>
                </a:cxn>
                <a:cxn ang="0">
                  <a:pos x="58" y="75"/>
                </a:cxn>
                <a:cxn ang="0">
                  <a:pos x="68" y="82"/>
                </a:cxn>
                <a:cxn ang="0">
                  <a:pos x="65" y="71"/>
                </a:cxn>
                <a:cxn ang="0">
                  <a:pos x="75" y="65"/>
                </a:cxn>
                <a:cxn ang="0">
                  <a:pos x="80" y="69"/>
                </a:cxn>
                <a:cxn ang="0">
                  <a:pos x="82" y="56"/>
                </a:cxn>
                <a:cxn ang="0">
                  <a:pos x="84" y="60"/>
                </a:cxn>
                <a:cxn ang="0">
                  <a:pos x="94" y="52"/>
                </a:cxn>
                <a:cxn ang="0">
                  <a:pos x="93" y="40"/>
                </a:cxn>
                <a:cxn ang="0">
                  <a:pos x="94" y="30"/>
                </a:cxn>
                <a:cxn ang="0">
                  <a:pos x="98" y="30"/>
                </a:cxn>
                <a:cxn ang="0">
                  <a:pos x="104" y="23"/>
                </a:cxn>
                <a:cxn ang="0">
                  <a:pos x="110" y="23"/>
                </a:cxn>
                <a:cxn ang="0">
                  <a:pos x="111" y="5"/>
                </a:cxn>
                <a:cxn ang="0">
                  <a:pos x="118" y="0"/>
                </a:cxn>
                <a:cxn ang="0">
                  <a:pos x="136" y="68"/>
                </a:cxn>
                <a:cxn ang="0">
                  <a:pos x="131" y="79"/>
                </a:cxn>
                <a:cxn ang="0">
                  <a:pos x="126" y="69"/>
                </a:cxn>
                <a:cxn ang="0">
                  <a:pos x="125" y="94"/>
                </a:cxn>
                <a:cxn ang="0">
                  <a:pos x="112" y="135"/>
                </a:cxn>
                <a:cxn ang="0">
                  <a:pos x="73" y="250"/>
                </a:cxn>
                <a:cxn ang="0">
                  <a:pos x="64" y="268"/>
                </a:cxn>
                <a:cxn ang="0">
                  <a:pos x="44" y="275"/>
                </a:cxn>
                <a:cxn ang="0">
                  <a:pos x="11" y="268"/>
                </a:cxn>
                <a:cxn ang="0">
                  <a:pos x="4" y="247"/>
                </a:cxn>
                <a:cxn ang="0">
                  <a:pos x="4" y="229"/>
                </a:cxn>
                <a:cxn ang="0">
                  <a:pos x="0" y="204"/>
                </a:cxn>
                <a:cxn ang="0">
                  <a:pos x="9" y="191"/>
                </a:cxn>
                <a:cxn ang="0">
                  <a:pos x="14" y="180"/>
                </a:cxn>
                <a:cxn ang="0">
                  <a:pos x="26" y="155"/>
                </a:cxn>
                <a:cxn ang="0">
                  <a:pos x="20" y="118"/>
                </a:cxn>
                <a:cxn ang="0">
                  <a:pos x="28" y="92"/>
                </a:cxn>
              </a:cxnLst>
              <a:rect l="0" t="0" r="r" b="b"/>
              <a:pathLst>
                <a:path w="137" h="283">
                  <a:moveTo>
                    <a:pt x="29" y="86"/>
                  </a:moveTo>
                  <a:lnTo>
                    <a:pt x="30" y="83"/>
                  </a:lnTo>
                  <a:lnTo>
                    <a:pt x="37" y="84"/>
                  </a:lnTo>
                  <a:lnTo>
                    <a:pt x="43" y="80"/>
                  </a:lnTo>
                  <a:lnTo>
                    <a:pt x="44" y="82"/>
                  </a:lnTo>
                  <a:lnTo>
                    <a:pt x="46" y="81"/>
                  </a:lnTo>
                  <a:lnTo>
                    <a:pt x="48" y="81"/>
                  </a:lnTo>
                  <a:lnTo>
                    <a:pt x="51" y="76"/>
                  </a:lnTo>
                  <a:lnTo>
                    <a:pt x="55" y="77"/>
                  </a:lnTo>
                  <a:lnTo>
                    <a:pt x="58" y="75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65" y="75"/>
                  </a:lnTo>
                  <a:lnTo>
                    <a:pt x="65" y="71"/>
                  </a:lnTo>
                  <a:lnTo>
                    <a:pt x="73" y="64"/>
                  </a:lnTo>
                  <a:lnTo>
                    <a:pt x="75" y="65"/>
                  </a:lnTo>
                  <a:lnTo>
                    <a:pt x="75" y="70"/>
                  </a:lnTo>
                  <a:lnTo>
                    <a:pt x="80" y="69"/>
                  </a:lnTo>
                  <a:lnTo>
                    <a:pt x="77" y="62"/>
                  </a:lnTo>
                  <a:lnTo>
                    <a:pt x="82" y="56"/>
                  </a:lnTo>
                  <a:lnTo>
                    <a:pt x="84" y="52"/>
                  </a:lnTo>
                  <a:lnTo>
                    <a:pt x="84" y="60"/>
                  </a:lnTo>
                  <a:lnTo>
                    <a:pt x="89" y="52"/>
                  </a:lnTo>
                  <a:lnTo>
                    <a:pt x="94" y="52"/>
                  </a:lnTo>
                  <a:lnTo>
                    <a:pt x="89" y="47"/>
                  </a:lnTo>
                  <a:lnTo>
                    <a:pt x="93" y="40"/>
                  </a:lnTo>
                  <a:lnTo>
                    <a:pt x="94" y="43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8" y="30"/>
                  </a:lnTo>
                  <a:lnTo>
                    <a:pt x="99" y="35"/>
                  </a:lnTo>
                  <a:lnTo>
                    <a:pt x="104" y="23"/>
                  </a:lnTo>
                  <a:lnTo>
                    <a:pt x="106" y="25"/>
                  </a:lnTo>
                  <a:lnTo>
                    <a:pt x="110" y="23"/>
                  </a:lnTo>
                  <a:lnTo>
                    <a:pt x="112" y="9"/>
                  </a:lnTo>
                  <a:lnTo>
                    <a:pt x="111" y="5"/>
                  </a:lnTo>
                  <a:lnTo>
                    <a:pt x="112" y="6"/>
                  </a:lnTo>
                  <a:lnTo>
                    <a:pt x="118" y="0"/>
                  </a:lnTo>
                  <a:lnTo>
                    <a:pt x="129" y="17"/>
                  </a:lnTo>
                  <a:lnTo>
                    <a:pt x="136" y="68"/>
                  </a:lnTo>
                  <a:lnTo>
                    <a:pt x="134" y="78"/>
                  </a:lnTo>
                  <a:lnTo>
                    <a:pt x="131" y="79"/>
                  </a:lnTo>
                  <a:lnTo>
                    <a:pt x="128" y="69"/>
                  </a:lnTo>
                  <a:lnTo>
                    <a:pt x="126" y="69"/>
                  </a:lnTo>
                  <a:lnTo>
                    <a:pt x="123" y="82"/>
                  </a:lnTo>
                  <a:lnTo>
                    <a:pt x="125" y="94"/>
                  </a:lnTo>
                  <a:lnTo>
                    <a:pt x="118" y="105"/>
                  </a:lnTo>
                  <a:lnTo>
                    <a:pt x="112" y="135"/>
                  </a:lnTo>
                  <a:lnTo>
                    <a:pt x="95" y="180"/>
                  </a:lnTo>
                  <a:lnTo>
                    <a:pt x="73" y="250"/>
                  </a:lnTo>
                  <a:lnTo>
                    <a:pt x="68" y="260"/>
                  </a:lnTo>
                  <a:lnTo>
                    <a:pt x="64" y="268"/>
                  </a:lnTo>
                  <a:lnTo>
                    <a:pt x="57" y="272"/>
                  </a:lnTo>
                  <a:lnTo>
                    <a:pt x="44" y="275"/>
                  </a:lnTo>
                  <a:lnTo>
                    <a:pt x="28" y="282"/>
                  </a:lnTo>
                  <a:lnTo>
                    <a:pt x="11" y="268"/>
                  </a:lnTo>
                  <a:lnTo>
                    <a:pt x="7" y="260"/>
                  </a:lnTo>
                  <a:lnTo>
                    <a:pt x="4" y="247"/>
                  </a:lnTo>
                  <a:lnTo>
                    <a:pt x="7" y="239"/>
                  </a:lnTo>
                  <a:lnTo>
                    <a:pt x="4" y="229"/>
                  </a:lnTo>
                  <a:lnTo>
                    <a:pt x="0" y="220"/>
                  </a:lnTo>
                  <a:lnTo>
                    <a:pt x="0" y="204"/>
                  </a:lnTo>
                  <a:lnTo>
                    <a:pt x="6" y="194"/>
                  </a:lnTo>
                  <a:lnTo>
                    <a:pt x="9" y="191"/>
                  </a:lnTo>
                  <a:lnTo>
                    <a:pt x="10" y="190"/>
                  </a:lnTo>
                  <a:lnTo>
                    <a:pt x="14" y="180"/>
                  </a:lnTo>
                  <a:lnTo>
                    <a:pt x="26" y="161"/>
                  </a:lnTo>
                  <a:lnTo>
                    <a:pt x="26" y="155"/>
                  </a:lnTo>
                  <a:lnTo>
                    <a:pt x="22" y="140"/>
                  </a:lnTo>
                  <a:lnTo>
                    <a:pt x="20" y="118"/>
                  </a:lnTo>
                  <a:lnTo>
                    <a:pt x="18" y="112"/>
                  </a:lnTo>
                  <a:lnTo>
                    <a:pt x="28" y="92"/>
                  </a:lnTo>
                  <a:lnTo>
                    <a:pt x="29" y="86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541"/>
            <p:cNvSpPr>
              <a:spLocks/>
            </p:cNvSpPr>
            <p:nvPr/>
          </p:nvSpPr>
          <p:spPr bwMode="auto">
            <a:xfrm>
              <a:off x="3290" y="3593"/>
              <a:ext cx="4" cy="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542"/>
            <p:cNvSpPr>
              <a:spLocks/>
            </p:cNvSpPr>
            <p:nvPr/>
          </p:nvSpPr>
          <p:spPr bwMode="auto">
            <a:xfrm>
              <a:off x="3293" y="3596"/>
              <a:ext cx="3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543"/>
            <p:cNvSpPr>
              <a:spLocks/>
            </p:cNvSpPr>
            <p:nvPr/>
          </p:nvSpPr>
          <p:spPr bwMode="auto">
            <a:xfrm>
              <a:off x="2569" y="1352"/>
              <a:ext cx="117" cy="169"/>
            </a:xfrm>
            <a:custGeom>
              <a:avLst/>
              <a:gdLst/>
              <a:ahLst/>
              <a:cxnLst>
                <a:cxn ang="0">
                  <a:pos x="61" y="156"/>
                </a:cxn>
                <a:cxn ang="0">
                  <a:pos x="66" y="154"/>
                </a:cxn>
                <a:cxn ang="0">
                  <a:pos x="70" y="150"/>
                </a:cxn>
                <a:cxn ang="0">
                  <a:pos x="105" y="149"/>
                </a:cxn>
                <a:cxn ang="0">
                  <a:pos x="112" y="143"/>
                </a:cxn>
                <a:cxn ang="0">
                  <a:pos x="99" y="138"/>
                </a:cxn>
                <a:cxn ang="0">
                  <a:pos x="102" y="134"/>
                </a:cxn>
                <a:cxn ang="0">
                  <a:pos x="109" y="129"/>
                </a:cxn>
                <a:cxn ang="0">
                  <a:pos x="116" y="118"/>
                </a:cxn>
                <a:cxn ang="0">
                  <a:pos x="108" y="110"/>
                </a:cxn>
                <a:cxn ang="0">
                  <a:pos x="96" y="114"/>
                </a:cxn>
                <a:cxn ang="0">
                  <a:pos x="90" y="112"/>
                </a:cxn>
                <a:cxn ang="0">
                  <a:pos x="86" y="95"/>
                </a:cxn>
                <a:cxn ang="0">
                  <a:pos x="92" y="94"/>
                </a:cxn>
                <a:cxn ang="0">
                  <a:pos x="73" y="77"/>
                </a:cxn>
                <a:cxn ang="0">
                  <a:pos x="67" y="59"/>
                </a:cxn>
                <a:cxn ang="0">
                  <a:pos x="52" y="50"/>
                </a:cxn>
                <a:cxn ang="0">
                  <a:pos x="44" y="48"/>
                </a:cxn>
                <a:cxn ang="0">
                  <a:pos x="46" y="42"/>
                </a:cxn>
                <a:cxn ang="0">
                  <a:pos x="57" y="34"/>
                </a:cxn>
                <a:cxn ang="0">
                  <a:pos x="63" y="24"/>
                </a:cxn>
                <a:cxn ang="0">
                  <a:pos x="42" y="18"/>
                </a:cxn>
                <a:cxn ang="0">
                  <a:pos x="29" y="19"/>
                </a:cxn>
                <a:cxn ang="0">
                  <a:pos x="34" y="15"/>
                </a:cxn>
                <a:cxn ang="0">
                  <a:pos x="30" y="14"/>
                </a:cxn>
                <a:cxn ang="0">
                  <a:pos x="45" y="1"/>
                </a:cxn>
                <a:cxn ang="0">
                  <a:pos x="18" y="2"/>
                </a:cxn>
                <a:cxn ang="0">
                  <a:pos x="13" y="8"/>
                </a:cxn>
                <a:cxn ang="0">
                  <a:pos x="11" y="11"/>
                </a:cxn>
                <a:cxn ang="0">
                  <a:pos x="6" y="16"/>
                </a:cxn>
                <a:cxn ang="0">
                  <a:pos x="8" y="21"/>
                </a:cxn>
                <a:cxn ang="0">
                  <a:pos x="5" y="24"/>
                </a:cxn>
                <a:cxn ang="0">
                  <a:pos x="8" y="25"/>
                </a:cxn>
                <a:cxn ang="0">
                  <a:pos x="4" y="36"/>
                </a:cxn>
                <a:cxn ang="0">
                  <a:pos x="6" y="42"/>
                </a:cxn>
                <a:cxn ang="0">
                  <a:pos x="7" y="53"/>
                </a:cxn>
                <a:cxn ang="0">
                  <a:pos x="4" y="64"/>
                </a:cxn>
                <a:cxn ang="0">
                  <a:pos x="11" y="55"/>
                </a:cxn>
                <a:cxn ang="0">
                  <a:pos x="14" y="47"/>
                </a:cxn>
                <a:cxn ang="0">
                  <a:pos x="17" y="52"/>
                </a:cxn>
                <a:cxn ang="0">
                  <a:pos x="21" y="52"/>
                </a:cxn>
                <a:cxn ang="0">
                  <a:pos x="18" y="57"/>
                </a:cxn>
                <a:cxn ang="0">
                  <a:pos x="15" y="71"/>
                </a:cxn>
                <a:cxn ang="0">
                  <a:pos x="14" y="76"/>
                </a:cxn>
                <a:cxn ang="0">
                  <a:pos x="18" y="73"/>
                </a:cxn>
                <a:cxn ang="0">
                  <a:pos x="25" y="73"/>
                </a:cxn>
                <a:cxn ang="0">
                  <a:pos x="40" y="73"/>
                </a:cxn>
                <a:cxn ang="0">
                  <a:pos x="42" y="87"/>
                </a:cxn>
                <a:cxn ang="0">
                  <a:pos x="45" y="94"/>
                </a:cxn>
                <a:cxn ang="0">
                  <a:pos x="45" y="99"/>
                </a:cxn>
                <a:cxn ang="0">
                  <a:pos x="45" y="103"/>
                </a:cxn>
                <a:cxn ang="0">
                  <a:pos x="19" y="112"/>
                </a:cxn>
                <a:cxn ang="0">
                  <a:pos x="29" y="117"/>
                </a:cxn>
                <a:cxn ang="0">
                  <a:pos x="27" y="123"/>
                </a:cxn>
                <a:cxn ang="0">
                  <a:pos x="13" y="137"/>
                </a:cxn>
                <a:cxn ang="0">
                  <a:pos x="24" y="137"/>
                </a:cxn>
                <a:cxn ang="0">
                  <a:pos x="38" y="141"/>
                </a:cxn>
                <a:cxn ang="0">
                  <a:pos x="51" y="135"/>
                </a:cxn>
                <a:cxn ang="0">
                  <a:pos x="27" y="145"/>
                </a:cxn>
                <a:cxn ang="0">
                  <a:pos x="3" y="168"/>
                </a:cxn>
                <a:cxn ang="0">
                  <a:pos x="10" y="168"/>
                </a:cxn>
                <a:cxn ang="0">
                  <a:pos x="34" y="163"/>
                </a:cxn>
                <a:cxn ang="0">
                  <a:pos x="47" y="154"/>
                </a:cxn>
              </a:cxnLst>
              <a:rect l="0" t="0" r="r" b="b"/>
              <a:pathLst>
                <a:path w="117" h="169">
                  <a:moveTo>
                    <a:pt x="52" y="157"/>
                  </a:moveTo>
                  <a:lnTo>
                    <a:pt x="61" y="156"/>
                  </a:lnTo>
                  <a:lnTo>
                    <a:pt x="59" y="154"/>
                  </a:lnTo>
                  <a:lnTo>
                    <a:pt x="66" y="154"/>
                  </a:lnTo>
                  <a:lnTo>
                    <a:pt x="69" y="153"/>
                  </a:lnTo>
                  <a:lnTo>
                    <a:pt x="70" y="150"/>
                  </a:lnTo>
                  <a:lnTo>
                    <a:pt x="77" y="154"/>
                  </a:lnTo>
                  <a:lnTo>
                    <a:pt x="105" y="149"/>
                  </a:lnTo>
                  <a:lnTo>
                    <a:pt x="112" y="145"/>
                  </a:lnTo>
                  <a:lnTo>
                    <a:pt x="112" y="143"/>
                  </a:lnTo>
                  <a:lnTo>
                    <a:pt x="101" y="142"/>
                  </a:lnTo>
                  <a:lnTo>
                    <a:pt x="99" y="138"/>
                  </a:lnTo>
                  <a:lnTo>
                    <a:pt x="104" y="135"/>
                  </a:lnTo>
                  <a:lnTo>
                    <a:pt x="102" y="134"/>
                  </a:lnTo>
                  <a:lnTo>
                    <a:pt x="109" y="132"/>
                  </a:lnTo>
                  <a:lnTo>
                    <a:pt x="109" y="129"/>
                  </a:lnTo>
                  <a:lnTo>
                    <a:pt x="114" y="126"/>
                  </a:lnTo>
                  <a:lnTo>
                    <a:pt x="116" y="118"/>
                  </a:lnTo>
                  <a:lnTo>
                    <a:pt x="115" y="115"/>
                  </a:lnTo>
                  <a:lnTo>
                    <a:pt x="108" y="110"/>
                  </a:lnTo>
                  <a:lnTo>
                    <a:pt x="98" y="110"/>
                  </a:lnTo>
                  <a:lnTo>
                    <a:pt x="96" y="114"/>
                  </a:lnTo>
                  <a:lnTo>
                    <a:pt x="92" y="112"/>
                  </a:lnTo>
                  <a:lnTo>
                    <a:pt x="90" y="112"/>
                  </a:lnTo>
                  <a:lnTo>
                    <a:pt x="96" y="104"/>
                  </a:lnTo>
                  <a:lnTo>
                    <a:pt x="86" y="95"/>
                  </a:lnTo>
                  <a:lnTo>
                    <a:pt x="92" y="98"/>
                  </a:lnTo>
                  <a:lnTo>
                    <a:pt x="92" y="94"/>
                  </a:lnTo>
                  <a:lnTo>
                    <a:pt x="82" y="79"/>
                  </a:lnTo>
                  <a:lnTo>
                    <a:pt x="73" y="77"/>
                  </a:lnTo>
                  <a:lnTo>
                    <a:pt x="67" y="67"/>
                  </a:lnTo>
                  <a:lnTo>
                    <a:pt x="67" y="59"/>
                  </a:lnTo>
                  <a:lnTo>
                    <a:pt x="60" y="53"/>
                  </a:lnTo>
                  <a:lnTo>
                    <a:pt x="52" y="50"/>
                  </a:lnTo>
                  <a:lnTo>
                    <a:pt x="42" y="50"/>
                  </a:lnTo>
                  <a:lnTo>
                    <a:pt x="44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51" y="41"/>
                  </a:lnTo>
                  <a:lnTo>
                    <a:pt x="57" y="34"/>
                  </a:lnTo>
                  <a:lnTo>
                    <a:pt x="59" y="27"/>
                  </a:lnTo>
                  <a:lnTo>
                    <a:pt x="63" y="24"/>
                  </a:lnTo>
                  <a:lnTo>
                    <a:pt x="62" y="19"/>
                  </a:lnTo>
                  <a:lnTo>
                    <a:pt x="42" y="18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34" y="15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45" y="5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18" y="2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8" y="21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4" y="36"/>
                  </a:lnTo>
                  <a:lnTo>
                    <a:pt x="0" y="37"/>
                  </a:lnTo>
                  <a:lnTo>
                    <a:pt x="6" y="42"/>
                  </a:lnTo>
                  <a:lnTo>
                    <a:pt x="13" y="38"/>
                  </a:lnTo>
                  <a:lnTo>
                    <a:pt x="7" y="53"/>
                  </a:lnTo>
                  <a:lnTo>
                    <a:pt x="8" y="56"/>
                  </a:lnTo>
                  <a:lnTo>
                    <a:pt x="4" y="64"/>
                  </a:lnTo>
                  <a:lnTo>
                    <a:pt x="7" y="63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2" y="53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21" y="52"/>
                  </a:lnTo>
                  <a:lnTo>
                    <a:pt x="18" y="53"/>
                  </a:lnTo>
                  <a:lnTo>
                    <a:pt x="18" y="57"/>
                  </a:lnTo>
                  <a:lnTo>
                    <a:pt x="20" y="60"/>
                  </a:lnTo>
                  <a:lnTo>
                    <a:pt x="15" y="71"/>
                  </a:lnTo>
                  <a:lnTo>
                    <a:pt x="13" y="71"/>
                  </a:lnTo>
                  <a:lnTo>
                    <a:pt x="14" y="76"/>
                  </a:lnTo>
                  <a:lnTo>
                    <a:pt x="17" y="76"/>
                  </a:lnTo>
                  <a:lnTo>
                    <a:pt x="18" y="73"/>
                  </a:lnTo>
                  <a:lnTo>
                    <a:pt x="24" y="76"/>
                  </a:lnTo>
                  <a:lnTo>
                    <a:pt x="25" y="73"/>
                  </a:lnTo>
                  <a:lnTo>
                    <a:pt x="44" y="71"/>
                  </a:lnTo>
                  <a:lnTo>
                    <a:pt x="40" y="73"/>
                  </a:lnTo>
                  <a:lnTo>
                    <a:pt x="35" y="80"/>
                  </a:lnTo>
                  <a:lnTo>
                    <a:pt x="42" y="87"/>
                  </a:lnTo>
                  <a:lnTo>
                    <a:pt x="49" y="86"/>
                  </a:lnTo>
                  <a:lnTo>
                    <a:pt x="45" y="94"/>
                  </a:lnTo>
                  <a:lnTo>
                    <a:pt x="48" y="94"/>
                  </a:lnTo>
                  <a:lnTo>
                    <a:pt x="45" y="99"/>
                  </a:lnTo>
                  <a:lnTo>
                    <a:pt x="46" y="101"/>
                  </a:lnTo>
                  <a:lnTo>
                    <a:pt x="45" y="103"/>
                  </a:lnTo>
                  <a:lnTo>
                    <a:pt x="33" y="103"/>
                  </a:lnTo>
                  <a:lnTo>
                    <a:pt x="19" y="112"/>
                  </a:lnTo>
                  <a:lnTo>
                    <a:pt x="28" y="110"/>
                  </a:lnTo>
                  <a:lnTo>
                    <a:pt x="29" y="117"/>
                  </a:lnTo>
                  <a:lnTo>
                    <a:pt x="30" y="118"/>
                  </a:lnTo>
                  <a:lnTo>
                    <a:pt x="27" y="123"/>
                  </a:lnTo>
                  <a:lnTo>
                    <a:pt x="10" y="132"/>
                  </a:lnTo>
                  <a:lnTo>
                    <a:pt x="13" y="137"/>
                  </a:lnTo>
                  <a:lnTo>
                    <a:pt x="22" y="133"/>
                  </a:lnTo>
                  <a:lnTo>
                    <a:pt x="24" y="137"/>
                  </a:lnTo>
                  <a:lnTo>
                    <a:pt x="30" y="135"/>
                  </a:lnTo>
                  <a:lnTo>
                    <a:pt x="38" y="141"/>
                  </a:lnTo>
                  <a:lnTo>
                    <a:pt x="51" y="134"/>
                  </a:lnTo>
                  <a:lnTo>
                    <a:pt x="51" y="135"/>
                  </a:lnTo>
                  <a:lnTo>
                    <a:pt x="44" y="144"/>
                  </a:lnTo>
                  <a:lnTo>
                    <a:pt x="27" y="145"/>
                  </a:lnTo>
                  <a:lnTo>
                    <a:pt x="4" y="165"/>
                  </a:lnTo>
                  <a:lnTo>
                    <a:pt x="3" y="168"/>
                  </a:lnTo>
                  <a:lnTo>
                    <a:pt x="5" y="166"/>
                  </a:lnTo>
                  <a:lnTo>
                    <a:pt x="10" y="168"/>
                  </a:lnTo>
                  <a:lnTo>
                    <a:pt x="18" y="161"/>
                  </a:lnTo>
                  <a:lnTo>
                    <a:pt x="34" y="163"/>
                  </a:lnTo>
                  <a:lnTo>
                    <a:pt x="38" y="155"/>
                  </a:lnTo>
                  <a:lnTo>
                    <a:pt x="47" y="154"/>
                  </a:lnTo>
                  <a:lnTo>
                    <a:pt x="52" y="15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544"/>
            <p:cNvSpPr>
              <a:spLocks/>
            </p:cNvSpPr>
            <p:nvPr/>
          </p:nvSpPr>
          <p:spPr bwMode="auto">
            <a:xfrm>
              <a:off x="2641" y="1509"/>
              <a:ext cx="1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545"/>
            <p:cNvSpPr>
              <a:spLocks/>
            </p:cNvSpPr>
            <p:nvPr/>
          </p:nvSpPr>
          <p:spPr bwMode="auto">
            <a:xfrm>
              <a:off x="2311" y="1200"/>
              <a:ext cx="153" cy="55"/>
            </a:xfrm>
            <a:custGeom>
              <a:avLst/>
              <a:gdLst/>
              <a:ahLst/>
              <a:cxnLst>
                <a:cxn ang="0">
                  <a:pos x="41" y="45"/>
                </a:cxn>
                <a:cxn ang="0">
                  <a:pos x="21" y="42"/>
                </a:cxn>
                <a:cxn ang="0">
                  <a:pos x="33" y="40"/>
                </a:cxn>
                <a:cxn ang="0">
                  <a:pos x="29" y="38"/>
                </a:cxn>
                <a:cxn ang="0">
                  <a:pos x="30" y="35"/>
                </a:cxn>
                <a:cxn ang="0">
                  <a:pos x="6" y="29"/>
                </a:cxn>
                <a:cxn ang="0">
                  <a:pos x="22" y="25"/>
                </a:cxn>
                <a:cxn ang="0">
                  <a:pos x="38" y="22"/>
                </a:cxn>
                <a:cxn ang="0">
                  <a:pos x="27" y="23"/>
                </a:cxn>
                <a:cxn ang="0">
                  <a:pos x="32" y="17"/>
                </a:cxn>
                <a:cxn ang="0">
                  <a:pos x="23" y="15"/>
                </a:cxn>
                <a:cxn ang="0">
                  <a:pos x="0" y="18"/>
                </a:cxn>
                <a:cxn ang="0">
                  <a:pos x="8" y="15"/>
                </a:cxn>
                <a:cxn ang="0">
                  <a:pos x="6" y="12"/>
                </a:cxn>
                <a:cxn ang="0">
                  <a:pos x="19" y="14"/>
                </a:cxn>
                <a:cxn ang="0">
                  <a:pos x="19" y="13"/>
                </a:cxn>
                <a:cxn ang="0">
                  <a:pos x="15" y="11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21" y="7"/>
                </a:cxn>
                <a:cxn ang="0">
                  <a:pos x="26" y="9"/>
                </a:cxn>
                <a:cxn ang="0">
                  <a:pos x="29" y="10"/>
                </a:cxn>
                <a:cxn ang="0">
                  <a:pos x="32" y="10"/>
                </a:cxn>
                <a:cxn ang="0">
                  <a:pos x="25" y="6"/>
                </a:cxn>
                <a:cxn ang="0">
                  <a:pos x="31" y="5"/>
                </a:cxn>
                <a:cxn ang="0">
                  <a:pos x="22" y="3"/>
                </a:cxn>
                <a:cxn ang="0">
                  <a:pos x="32" y="2"/>
                </a:cxn>
                <a:cxn ang="0">
                  <a:pos x="43" y="10"/>
                </a:cxn>
                <a:cxn ang="0">
                  <a:pos x="46" y="13"/>
                </a:cxn>
                <a:cxn ang="0">
                  <a:pos x="43" y="15"/>
                </a:cxn>
                <a:cxn ang="0">
                  <a:pos x="45" y="16"/>
                </a:cxn>
                <a:cxn ang="0">
                  <a:pos x="43" y="18"/>
                </a:cxn>
                <a:cxn ang="0">
                  <a:pos x="46" y="21"/>
                </a:cxn>
                <a:cxn ang="0">
                  <a:pos x="51" y="19"/>
                </a:cxn>
                <a:cxn ang="0">
                  <a:pos x="56" y="17"/>
                </a:cxn>
                <a:cxn ang="0">
                  <a:pos x="60" y="12"/>
                </a:cxn>
                <a:cxn ang="0">
                  <a:pos x="61" y="7"/>
                </a:cxn>
                <a:cxn ang="0">
                  <a:pos x="73" y="11"/>
                </a:cxn>
                <a:cxn ang="0">
                  <a:pos x="82" y="6"/>
                </a:cxn>
                <a:cxn ang="0">
                  <a:pos x="91" y="11"/>
                </a:cxn>
                <a:cxn ang="0">
                  <a:pos x="93" y="6"/>
                </a:cxn>
                <a:cxn ang="0">
                  <a:pos x="100" y="8"/>
                </a:cxn>
                <a:cxn ang="0">
                  <a:pos x="114" y="6"/>
                </a:cxn>
                <a:cxn ang="0">
                  <a:pos x="118" y="0"/>
                </a:cxn>
                <a:cxn ang="0">
                  <a:pos x="124" y="5"/>
                </a:cxn>
                <a:cxn ang="0">
                  <a:pos x="140" y="2"/>
                </a:cxn>
                <a:cxn ang="0">
                  <a:pos x="131" y="7"/>
                </a:cxn>
                <a:cxn ang="0">
                  <a:pos x="137" y="8"/>
                </a:cxn>
                <a:cxn ang="0">
                  <a:pos x="137" y="14"/>
                </a:cxn>
                <a:cxn ang="0">
                  <a:pos x="143" y="15"/>
                </a:cxn>
                <a:cxn ang="0">
                  <a:pos x="147" y="14"/>
                </a:cxn>
                <a:cxn ang="0">
                  <a:pos x="148" y="21"/>
                </a:cxn>
                <a:cxn ang="0">
                  <a:pos x="152" y="21"/>
                </a:cxn>
                <a:cxn ang="0">
                  <a:pos x="149" y="27"/>
                </a:cxn>
                <a:cxn ang="0">
                  <a:pos x="137" y="33"/>
                </a:cxn>
                <a:cxn ang="0">
                  <a:pos x="131" y="38"/>
                </a:cxn>
                <a:cxn ang="0">
                  <a:pos x="125" y="37"/>
                </a:cxn>
                <a:cxn ang="0">
                  <a:pos x="100" y="44"/>
                </a:cxn>
                <a:cxn ang="0">
                  <a:pos x="76" y="54"/>
                </a:cxn>
              </a:cxnLst>
              <a:rect l="0" t="0" r="r" b="b"/>
              <a:pathLst>
                <a:path w="153" h="55">
                  <a:moveTo>
                    <a:pt x="58" y="51"/>
                  </a:moveTo>
                  <a:lnTo>
                    <a:pt x="41" y="45"/>
                  </a:lnTo>
                  <a:lnTo>
                    <a:pt x="20" y="46"/>
                  </a:lnTo>
                  <a:lnTo>
                    <a:pt x="21" y="42"/>
                  </a:lnTo>
                  <a:lnTo>
                    <a:pt x="24" y="43"/>
                  </a:lnTo>
                  <a:lnTo>
                    <a:pt x="33" y="40"/>
                  </a:lnTo>
                  <a:lnTo>
                    <a:pt x="34" y="37"/>
                  </a:lnTo>
                  <a:lnTo>
                    <a:pt x="29" y="38"/>
                  </a:lnTo>
                  <a:lnTo>
                    <a:pt x="35" y="33"/>
                  </a:lnTo>
                  <a:lnTo>
                    <a:pt x="30" y="35"/>
                  </a:lnTo>
                  <a:lnTo>
                    <a:pt x="25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22" y="25"/>
                  </a:lnTo>
                  <a:lnTo>
                    <a:pt x="35" y="25"/>
                  </a:lnTo>
                  <a:lnTo>
                    <a:pt x="38" y="22"/>
                  </a:lnTo>
                  <a:lnTo>
                    <a:pt x="34" y="24"/>
                  </a:lnTo>
                  <a:lnTo>
                    <a:pt x="27" y="23"/>
                  </a:lnTo>
                  <a:lnTo>
                    <a:pt x="37" y="18"/>
                  </a:lnTo>
                  <a:lnTo>
                    <a:pt x="32" y="17"/>
                  </a:lnTo>
                  <a:lnTo>
                    <a:pt x="28" y="16"/>
                  </a:lnTo>
                  <a:lnTo>
                    <a:pt x="23" y="1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6" y="12"/>
                  </a:lnTo>
                  <a:lnTo>
                    <a:pt x="14" y="15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9" y="13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21" y="7"/>
                  </a:lnTo>
                  <a:lnTo>
                    <a:pt x="22" y="10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2" y="10"/>
                  </a:lnTo>
                  <a:lnTo>
                    <a:pt x="31" y="8"/>
                  </a:lnTo>
                  <a:lnTo>
                    <a:pt x="25" y="6"/>
                  </a:lnTo>
                  <a:lnTo>
                    <a:pt x="27" y="4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32" y="2"/>
                  </a:lnTo>
                  <a:lnTo>
                    <a:pt x="46" y="9"/>
                  </a:lnTo>
                  <a:lnTo>
                    <a:pt x="43" y="10"/>
                  </a:lnTo>
                  <a:lnTo>
                    <a:pt x="46" y="11"/>
                  </a:lnTo>
                  <a:lnTo>
                    <a:pt x="46" y="13"/>
                  </a:lnTo>
                  <a:lnTo>
                    <a:pt x="43" y="14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3" y="18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51" y="19"/>
                  </a:lnTo>
                  <a:lnTo>
                    <a:pt x="52" y="14"/>
                  </a:lnTo>
                  <a:lnTo>
                    <a:pt x="56" y="17"/>
                  </a:lnTo>
                  <a:lnTo>
                    <a:pt x="58" y="16"/>
                  </a:lnTo>
                  <a:lnTo>
                    <a:pt x="60" y="12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70" y="14"/>
                  </a:lnTo>
                  <a:lnTo>
                    <a:pt x="73" y="11"/>
                  </a:lnTo>
                  <a:lnTo>
                    <a:pt x="72" y="8"/>
                  </a:lnTo>
                  <a:lnTo>
                    <a:pt x="82" y="6"/>
                  </a:lnTo>
                  <a:lnTo>
                    <a:pt x="90" y="15"/>
                  </a:lnTo>
                  <a:lnTo>
                    <a:pt x="91" y="11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7" y="9"/>
                  </a:lnTo>
                  <a:lnTo>
                    <a:pt x="100" y="8"/>
                  </a:lnTo>
                  <a:lnTo>
                    <a:pt x="102" y="6"/>
                  </a:lnTo>
                  <a:lnTo>
                    <a:pt x="114" y="6"/>
                  </a:lnTo>
                  <a:lnTo>
                    <a:pt x="113" y="1"/>
                  </a:lnTo>
                  <a:lnTo>
                    <a:pt x="118" y="0"/>
                  </a:lnTo>
                  <a:lnTo>
                    <a:pt x="124" y="2"/>
                  </a:lnTo>
                  <a:lnTo>
                    <a:pt x="124" y="5"/>
                  </a:lnTo>
                  <a:lnTo>
                    <a:pt x="127" y="6"/>
                  </a:lnTo>
                  <a:lnTo>
                    <a:pt x="140" y="2"/>
                  </a:lnTo>
                  <a:lnTo>
                    <a:pt x="140" y="3"/>
                  </a:lnTo>
                  <a:lnTo>
                    <a:pt x="131" y="7"/>
                  </a:lnTo>
                  <a:lnTo>
                    <a:pt x="132" y="9"/>
                  </a:lnTo>
                  <a:lnTo>
                    <a:pt x="137" y="8"/>
                  </a:lnTo>
                  <a:lnTo>
                    <a:pt x="138" y="10"/>
                  </a:lnTo>
                  <a:lnTo>
                    <a:pt x="137" y="14"/>
                  </a:lnTo>
                  <a:lnTo>
                    <a:pt x="143" y="13"/>
                  </a:lnTo>
                  <a:lnTo>
                    <a:pt x="143" y="15"/>
                  </a:lnTo>
                  <a:lnTo>
                    <a:pt x="146" y="16"/>
                  </a:lnTo>
                  <a:lnTo>
                    <a:pt x="147" y="14"/>
                  </a:lnTo>
                  <a:lnTo>
                    <a:pt x="150" y="18"/>
                  </a:lnTo>
                  <a:lnTo>
                    <a:pt x="148" y="21"/>
                  </a:lnTo>
                  <a:lnTo>
                    <a:pt x="149" y="23"/>
                  </a:lnTo>
                  <a:lnTo>
                    <a:pt x="152" y="21"/>
                  </a:lnTo>
                  <a:lnTo>
                    <a:pt x="152" y="24"/>
                  </a:lnTo>
                  <a:lnTo>
                    <a:pt x="149" y="27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42" y="32"/>
                  </a:lnTo>
                  <a:lnTo>
                    <a:pt x="131" y="38"/>
                  </a:lnTo>
                  <a:lnTo>
                    <a:pt x="125" y="36"/>
                  </a:lnTo>
                  <a:lnTo>
                    <a:pt x="125" y="37"/>
                  </a:lnTo>
                  <a:lnTo>
                    <a:pt x="110" y="44"/>
                  </a:lnTo>
                  <a:lnTo>
                    <a:pt x="100" y="44"/>
                  </a:lnTo>
                  <a:lnTo>
                    <a:pt x="85" y="52"/>
                  </a:lnTo>
                  <a:lnTo>
                    <a:pt x="76" y="54"/>
                  </a:lnTo>
                  <a:lnTo>
                    <a:pt x="58" y="5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546"/>
            <p:cNvSpPr>
              <a:spLocks/>
            </p:cNvSpPr>
            <p:nvPr/>
          </p:nvSpPr>
          <p:spPr bwMode="auto">
            <a:xfrm>
              <a:off x="1778" y="923"/>
              <a:ext cx="739" cy="395"/>
            </a:xfrm>
            <a:custGeom>
              <a:avLst/>
              <a:gdLst/>
              <a:ahLst/>
              <a:cxnLst>
                <a:cxn ang="0">
                  <a:pos x="233" y="392"/>
                </a:cxn>
                <a:cxn ang="0">
                  <a:pos x="191" y="381"/>
                </a:cxn>
                <a:cxn ang="0">
                  <a:pos x="165" y="365"/>
                </a:cxn>
                <a:cxn ang="0">
                  <a:pos x="147" y="342"/>
                </a:cxn>
                <a:cxn ang="0">
                  <a:pos x="157" y="310"/>
                </a:cxn>
                <a:cxn ang="0">
                  <a:pos x="133" y="301"/>
                </a:cxn>
                <a:cxn ang="0">
                  <a:pos x="133" y="279"/>
                </a:cxn>
                <a:cxn ang="0">
                  <a:pos x="131" y="257"/>
                </a:cxn>
                <a:cxn ang="0">
                  <a:pos x="170" y="240"/>
                </a:cxn>
                <a:cxn ang="0">
                  <a:pos x="193" y="224"/>
                </a:cxn>
                <a:cxn ang="0">
                  <a:pos x="167" y="206"/>
                </a:cxn>
                <a:cxn ang="0">
                  <a:pos x="199" y="198"/>
                </a:cxn>
                <a:cxn ang="0">
                  <a:pos x="192" y="181"/>
                </a:cxn>
                <a:cxn ang="0">
                  <a:pos x="140" y="180"/>
                </a:cxn>
                <a:cxn ang="0">
                  <a:pos x="158" y="153"/>
                </a:cxn>
                <a:cxn ang="0">
                  <a:pos x="154" y="130"/>
                </a:cxn>
                <a:cxn ang="0">
                  <a:pos x="121" y="109"/>
                </a:cxn>
                <a:cxn ang="0">
                  <a:pos x="28" y="108"/>
                </a:cxn>
                <a:cxn ang="0">
                  <a:pos x="75" y="89"/>
                </a:cxn>
                <a:cxn ang="0">
                  <a:pos x="25" y="83"/>
                </a:cxn>
                <a:cxn ang="0">
                  <a:pos x="20" y="67"/>
                </a:cxn>
                <a:cxn ang="0">
                  <a:pos x="118" y="47"/>
                </a:cxn>
                <a:cxn ang="0">
                  <a:pos x="120" y="37"/>
                </a:cxn>
                <a:cxn ang="0">
                  <a:pos x="220" y="26"/>
                </a:cxn>
                <a:cxn ang="0">
                  <a:pos x="310" y="21"/>
                </a:cxn>
                <a:cxn ang="0">
                  <a:pos x="376" y="15"/>
                </a:cxn>
                <a:cxn ang="0">
                  <a:pos x="368" y="8"/>
                </a:cxn>
                <a:cxn ang="0">
                  <a:pos x="435" y="7"/>
                </a:cxn>
                <a:cxn ang="0">
                  <a:pos x="483" y="0"/>
                </a:cxn>
                <a:cxn ang="0">
                  <a:pos x="502" y="7"/>
                </a:cxn>
                <a:cxn ang="0">
                  <a:pos x="590" y="6"/>
                </a:cxn>
                <a:cxn ang="0">
                  <a:pos x="491" y="23"/>
                </a:cxn>
                <a:cxn ang="0">
                  <a:pos x="620" y="19"/>
                </a:cxn>
                <a:cxn ang="0">
                  <a:pos x="652" y="26"/>
                </a:cxn>
                <a:cxn ang="0">
                  <a:pos x="706" y="35"/>
                </a:cxn>
                <a:cxn ang="0">
                  <a:pos x="640" y="51"/>
                </a:cxn>
                <a:cxn ang="0">
                  <a:pos x="647" y="58"/>
                </a:cxn>
                <a:cxn ang="0">
                  <a:pos x="617" y="82"/>
                </a:cxn>
                <a:cxn ang="0">
                  <a:pos x="654" y="87"/>
                </a:cxn>
                <a:cxn ang="0">
                  <a:pos x="621" y="106"/>
                </a:cxn>
                <a:cxn ang="0">
                  <a:pos x="616" y="121"/>
                </a:cxn>
                <a:cxn ang="0">
                  <a:pos x="599" y="140"/>
                </a:cxn>
                <a:cxn ang="0">
                  <a:pos x="541" y="154"/>
                </a:cxn>
                <a:cxn ang="0">
                  <a:pos x="553" y="163"/>
                </a:cxn>
                <a:cxn ang="0">
                  <a:pos x="582" y="185"/>
                </a:cxn>
                <a:cxn ang="0">
                  <a:pos x="573" y="202"/>
                </a:cxn>
                <a:cxn ang="0">
                  <a:pos x="534" y="185"/>
                </a:cxn>
                <a:cxn ang="0">
                  <a:pos x="489" y="201"/>
                </a:cxn>
                <a:cxn ang="0">
                  <a:pos x="565" y="211"/>
                </a:cxn>
                <a:cxn ang="0">
                  <a:pos x="529" y="228"/>
                </a:cxn>
                <a:cxn ang="0">
                  <a:pos x="460" y="244"/>
                </a:cxn>
                <a:cxn ang="0">
                  <a:pos x="433" y="235"/>
                </a:cxn>
                <a:cxn ang="0">
                  <a:pos x="414" y="254"/>
                </a:cxn>
                <a:cxn ang="0">
                  <a:pos x="382" y="275"/>
                </a:cxn>
                <a:cxn ang="0">
                  <a:pos x="349" y="282"/>
                </a:cxn>
                <a:cxn ang="0">
                  <a:pos x="333" y="284"/>
                </a:cxn>
                <a:cxn ang="0">
                  <a:pos x="304" y="300"/>
                </a:cxn>
                <a:cxn ang="0">
                  <a:pos x="280" y="323"/>
                </a:cxn>
                <a:cxn ang="0">
                  <a:pos x="265" y="335"/>
                </a:cxn>
              </a:cxnLst>
              <a:rect l="0" t="0" r="r" b="b"/>
              <a:pathLst>
                <a:path w="739" h="395">
                  <a:moveTo>
                    <a:pt x="270" y="338"/>
                  </a:moveTo>
                  <a:lnTo>
                    <a:pt x="273" y="337"/>
                  </a:lnTo>
                  <a:lnTo>
                    <a:pt x="273" y="340"/>
                  </a:lnTo>
                  <a:lnTo>
                    <a:pt x="269" y="341"/>
                  </a:lnTo>
                  <a:lnTo>
                    <a:pt x="259" y="341"/>
                  </a:lnTo>
                  <a:lnTo>
                    <a:pt x="252" y="344"/>
                  </a:lnTo>
                  <a:lnTo>
                    <a:pt x="256" y="345"/>
                  </a:lnTo>
                  <a:lnTo>
                    <a:pt x="258" y="349"/>
                  </a:lnTo>
                  <a:lnTo>
                    <a:pt x="257" y="361"/>
                  </a:lnTo>
                  <a:lnTo>
                    <a:pt x="246" y="370"/>
                  </a:lnTo>
                  <a:lnTo>
                    <a:pt x="239" y="384"/>
                  </a:lnTo>
                  <a:lnTo>
                    <a:pt x="233" y="387"/>
                  </a:lnTo>
                  <a:lnTo>
                    <a:pt x="233" y="392"/>
                  </a:lnTo>
                  <a:lnTo>
                    <a:pt x="219" y="392"/>
                  </a:lnTo>
                  <a:lnTo>
                    <a:pt x="219" y="390"/>
                  </a:lnTo>
                  <a:lnTo>
                    <a:pt x="208" y="394"/>
                  </a:lnTo>
                  <a:lnTo>
                    <a:pt x="201" y="391"/>
                  </a:lnTo>
                  <a:lnTo>
                    <a:pt x="208" y="384"/>
                  </a:lnTo>
                  <a:lnTo>
                    <a:pt x="202" y="387"/>
                  </a:lnTo>
                  <a:lnTo>
                    <a:pt x="204" y="382"/>
                  </a:lnTo>
                  <a:lnTo>
                    <a:pt x="203" y="382"/>
                  </a:lnTo>
                  <a:lnTo>
                    <a:pt x="197" y="385"/>
                  </a:lnTo>
                  <a:lnTo>
                    <a:pt x="197" y="382"/>
                  </a:lnTo>
                  <a:lnTo>
                    <a:pt x="203" y="378"/>
                  </a:lnTo>
                  <a:lnTo>
                    <a:pt x="203" y="377"/>
                  </a:lnTo>
                  <a:lnTo>
                    <a:pt x="191" y="381"/>
                  </a:lnTo>
                  <a:lnTo>
                    <a:pt x="190" y="381"/>
                  </a:lnTo>
                  <a:lnTo>
                    <a:pt x="192" y="379"/>
                  </a:lnTo>
                  <a:lnTo>
                    <a:pt x="200" y="377"/>
                  </a:lnTo>
                  <a:lnTo>
                    <a:pt x="194" y="377"/>
                  </a:lnTo>
                  <a:lnTo>
                    <a:pt x="196" y="374"/>
                  </a:lnTo>
                  <a:lnTo>
                    <a:pt x="161" y="379"/>
                  </a:lnTo>
                  <a:lnTo>
                    <a:pt x="171" y="375"/>
                  </a:lnTo>
                  <a:lnTo>
                    <a:pt x="163" y="371"/>
                  </a:lnTo>
                  <a:lnTo>
                    <a:pt x="159" y="371"/>
                  </a:lnTo>
                  <a:lnTo>
                    <a:pt x="157" y="370"/>
                  </a:lnTo>
                  <a:lnTo>
                    <a:pt x="158" y="368"/>
                  </a:lnTo>
                  <a:lnTo>
                    <a:pt x="153" y="368"/>
                  </a:lnTo>
                  <a:lnTo>
                    <a:pt x="165" y="365"/>
                  </a:lnTo>
                  <a:lnTo>
                    <a:pt x="150" y="365"/>
                  </a:lnTo>
                  <a:lnTo>
                    <a:pt x="155" y="363"/>
                  </a:lnTo>
                  <a:lnTo>
                    <a:pt x="151" y="358"/>
                  </a:lnTo>
                  <a:lnTo>
                    <a:pt x="158" y="355"/>
                  </a:lnTo>
                  <a:lnTo>
                    <a:pt x="147" y="357"/>
                  </a:lnTo>
                  <a:lnTo>
                    <a:pt x="147" y="355"/>
                  </a:lnTo>
                  <a:lnTo>
                    <a:pt x="149" y="354"/>
                  </a:lnTo>
                  <a:lnTo>
                    <a:pt x="149" y="353"/>
                  </a:lnTo>
                  <a:lnTo>
                    <a:pt x="151" y="352"/>
                  </a:lnTo>
                  <a:lnTo>
                    <a:pt x="147" y="351"/>
                  </a:lnTo>
                  <a:lnTo>
                    <a:pt x="148" y="349"/>
                  </a:lnTo>
                  <a:lnTo>
                    <a:pt x="143" y="347"/>
                  </a:lnTo>
                  <a:lnTo>
                    <a:pt x="147" y="342"/>
                  </a:lnTo>
                  <a:lnTo>
                    <a:pt x="143" y="343"/>
                  </a:lnTo>
                  <a:lnTo>
                    <a:pt x="143" y="338"/>
                  </a:lnTo>
                  <a:lnTo>
                    <a:pt x="140" y="338"/>
                  </a:lnTo>
                  <a:lnTo>
                    <a:pt x="136" y="332"/>
                  </a:lnTo>
                  <a:lnTo>
                    <a:pt x="136" y="329"/>
                  </a:lnTo>
                  <a:lnTo>
                    <a:pt x="133" y="326"/>
                  </a:lnTo>
                  <a:lnTo>
                    <a:pt x="137" y="324"/>
                  </a:lnTo>
                  <a:lnTo>
                    <a:pt x="133" y="324"/>
                  </a:lnTo>
                  <a:lnTo>
                    <a:pt x="136" y="321"/>
                  </a:lnTo>
                  <a:lnTo>
                    <a:pt x="136" y="317"/>
                  </a:lnTo>
                  <a:lnTo>
                    <a:pt x="144" y="315"/>
                  </a:lnTo>
                  <a:lnTo>
                    <a:pt x="147" y="312"/>
                  </a:lnTo>
                  <a:lnTo>
                    <a:pt x="157" y="310"/>
                  </a:lnTo>
                  <a:lnTo>
                    <a:pt x="150" y="309"/>
                  </a:lnTo>
                  <a:lnTo>
                    <a:pt x="154" y="307"/>
                  </a:lnTo>
                  <a:lnTo>
                    <a:pt x="161" y="307"/>
                  </a:lnTo>
                  <a:lnTo>
                    <a:pt x="161" y="305"/>
                  </a:lnTo>
                  <a:lnTo>
                    <a:pt x="153" y="304"/>
                  </a:lnTo>
                  <a:lnTo>
                    <a:pt x="150" y="307"/>
                  </a:lnTo>
                  <a:lnTo>
                    <a:pt x="144" y="307"/>
                  </a:lnTo>
                  <a:lnTo>
                    <a:pt x="134" y="314"/>
                  </a:lnTo>
                  <a:lnTo>
                    <a:pt x="129" y="315"/>
                  </a:lnTo>
                  <a:lnTo>
                    <a:pt x="132" y="307"/>
                  </a:lnTo>
                  <a:lnTo>
                    <a:pt x="137" y="304"/>
                  </a:lnTo>
                  <a:lnTo>
                    <a:pt x="133" y="304"/>
                  </a:lnTo>
                  <a:lnTo>
                    <a:pt x="133" y="301"/>
                  </a:lnTo>
                  <a:lnTo>
                    <a:pt x="132" y="300"/>
                  </a:lnTo>
                  <a:lnTo>
                    <a:pt x="134" y="297"/>
                  </a:lnTo>
                  <a:lnTo>
                    <a:pt x="134" y="295"/>
                  </a:lnTo>
                  <a:lnTo>
                    <a:pt x="132" y="297"/>
                  </a:lnTo>
                  <a:lnTo>
                    <a:pt x="131" y="295"/>
                  </a:lnTo>
                  <a:lnTo>
                    <a:pt x="137" y="292"/>
                  </a:lnTo>
                  <a:lnTo>
                    <a:pt x="130" y="291"/>
                  </a:lnTo>
                  <a:lnTo>
                    <a:pt x="132" y="287"/>
                  </a:lnTo>
                  <a:lnTo>
                    <a:pt x="125" y="289"/>
                  </a:lnTo>
                  <a:lnTo>
                    <a:pt x="131" y="284"/>
                  </a:lnTo>
                  <a:lnTo>
                    <a:pt x="126" y="285"/>
                  </a:lnTo>
                  <a:lnTo>
                    <a:pt x="124" y="282"/>
                  </a:lnTo>
                  <a:lnTo>
                    <a:pt x="133" y="279"/>
                  </a:lnTo>
                  <a:lnTo>
                    <a:pt x="124" y="279"/>
                  </a:lnTo>
                  <a:lnTo>
                    <a:pt x="127" y="277"/>
                  </a:lnTo>
                  <a:lnTo>
                    <a:pt x="125" y="275"/>
                  </a:lnTo>
                  <a:lnTo>
                    <a:pt x="126" y="272"/>
                  </a:lnTo>
                  <a:lnTo>
                    <a:pt x="132" y="273"/>
                  </a:lnTo>
                  <a:lnTo>
                    <a:pt x="129" y="271"/>
                  </a:lnTo>
                  <a:lnTo>
                    <a:pt x="134" y="268"/>
                  </a:lnTo>
                  <a:lnTo>
                    <a:pt x="137" y="265"/>
                  </a:lnTo>
                  <a:lnTo>
                    <a:pt x="128" y="266"/>
                  </a:lnTo>
                  <a:lnTo>
                    <a:pt x="130" y="264"/>
                  </a:lnTo>
                  <a:lnTo>
                    <a:pt x="125" y="262"/>
                  </a:lnTo>
                  <a:lnTo>
                    <a:pt x="127" y="259"/>
                  </a:lnTo>
                  <a:lnTo>
                    <a:pt x="131" y="257"/>
                  </a:lnTo>
                  <a:lnTo>
                    <a:pt x="131" y="255"/>
                  </a:lnTo>
                  <a:lnTo>
                    <a:pt x="137" y="254"/>
                  </a:lnTo>
                  <a:lnTo>
                    <a:pt x="133" y="253"/>
                  </a:lnTo>
                  <a:lnTo>
                    <a:pt x="137" y="252"/>
                  </a:lnTo>
                  <a:lnTo>
                    <a:pt x="138" y="248"/>
                  </a:lnTo>
                  <a:lnTo>
                    <a:pt x="146" y="247"/>
                  </a:lnTo>
                  <a:lnTo>
                    <a:pt x="141" y="244"/>
                  </a:lnTo>
                  <a:lnTo>
                    <a:pt x="175" y="244"/>
                  </a:lnTo>
                  <a:lnTo>
                    <a:pt x="168" y="241"/>
                  </a:lnTo>
                  <a:lnTo>
                    <a:pt x="173" y="239"/>
                  </a:lnTo>
                  <a:lnTo>
                    <a:pt x="174" y="238"/>
                  </a:lnTo>
                  <a:lnTo>
                    <a:pt x="169" y="238"/>
                  </a:lnTo>
                  <a:lnTo>
                    <a:pt x="170" y="240"/>
                  </a:lnTo>
                  <a:lnTo>
                    <a:pt x="156" y="241"/>
                  </a:lnTo>
                  <a:lnTo>
                    <a:pt x="150" y="241"/>
                  </a:lnTo>
                  <a:lnTo>
                    <a:pt x="150" y="239"/>
                  </a:lnTo>
                  <a:lnTo>
                    <a:pt x="156" y="235"/>
                  </a:lnTo>
                  <a:lnTo>
                    <a:pt x="176" y="235"/>
                  </a:lnTo>
                  <a:lnTo>
                    <a:pt x="180" y="232"/>
                  </a:lnTo>
                  <a:lnTo>
                    <a:pt x="176" y="232"/>
                  </a:lnTo>
                  <a:lnTo>
                    <a:pt x="180" y="230"/>
                  </a:lnTo>
                  <a:lnTo>
                    <a:pt x="178" y="229"/>
                  </a:lnTo>
                  <a:lnTo>
                    <a:pt x="180" y="226"/>
                  </a:lnTo>
                  <a:lnTo>
                    <a:pt x="190" y="227"/>
                  </a:lnTo>
                  <a:lnTo>
                    <a:pt x="188" y="225"/>
                  </a:lnTo>
                  <a:lnTo>
                    <a:pt x="193" y="224"/>
                  </a:lnTo>
                  <a:lnTo>
                    <a:pt x="192" y="222"/>
                  </a:lnTo>
                  <a:lnTo>
                    <a:pt x="187" y="223"/>
                  </a:lnTo>
                  <a:lnTo>
                    <a:pt x="183" y="222"/>
                  </a:lnTo>
                  <a:lnTo>
                    <a:pt x="185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92" y="215"/>
                  </a:lnTo>
                  <a:lnTo>
                    <a:pt x="192" y="214"/>
                  </a:lnTo>
                  <a:lnTo>
                    <a:pt x="197" y="213"/>
                  </a:lnTo>
                  <a:lnTo>
                    <a:pt x="197" y="212"/>
                  </a:lnTo>
                  <a:lnTo>
                    <a:pt x="197" y="209"/>
                  </a:lnTo>
                  <a:lnTo>
                    <a:pt x="171" y="208"/>
                  </a:lnTo>
                  <a:lnTo>
                    <a:pt x="167" y="206"/>
                  </a:lnTo>
                  <a:lnTo>
                    <a:pt x="154" y="203"/>
                  </a:lnTo>
                  <a:lnTo>
                    <a:pt x="148" y="198"/>
                  </a:lnTo>
                  <a:lnTo>
                    <a:pt x="156" y="196"/>
                  </a:lnTo>
                  <a:lnTo>
                    <a:pt x="171" y="196"/>
                  </a:lnTo>
                  <a:lnTo>
                    <a:pt x="183" y="202"/>
                  </a:lnTo>
                  <a:lnTo>
                    <a:pt x="197" y="204"/>
                  </a:lnTo>
                  <a:lnTo>
                    <a:pt x="197" y="201"/>
                  </a:lnTo>
                  <a:lnTo>
                    <a:pt x="192" y="202"/>
                  </a:lnTo>
                  <a:lnTo>
                    <a:pt x="190" y="200"/>
                  </a:lnTo>
                  <a:lnTo>
                    <a:pt x="194" y="200"/>
                  </a:lnTo>
                  <a:lnTo>
                    <a:pt x="194" y="199"/>
                  </a:lnTo>
                  <a:lnTo>
                    <a:pt x="197" y="198"/>
                  </a:lnTo>
                  <a:lnTo>
                    <a:pt x="199" y="198"/>
                  </a:lnTo>
                  <a:lnTo>
                    <a:pt x="198" y="196"/>
                  </a:lnTo>
                  <a:lnTo>
                    <a:pt x="186" y="192"/>
                  </a:lnTo>
                  <a:lnTo>
                    <a:pt x="192" y="193"/>
                  </a:lnTo>
                  <a:lnTo>
                    <a:pt x="193" y="192"/>
                  </a:lnTo>
                  <a:lnTo>
                    <a:pt x="192" y="191"/>
                  </a:lnTo>
                  <a:lnTo>
                    <a:pt x="194" y="190"/>
                  </a:lnTo>
                  <a:lnTo>
                    <a:pt x="183" y="190"/>
                  </a:lnTo>
                  <a:lnTo>
                    <a:pt x="192" y="187"/>
                  </a:lnTo>
                  <a:lnTo>
                    <a:pt x="179" y="189"/>
                  </a:lnTo>
                  <a:lnTo>
                    <a:pt x="184" y="186"/>
                  </a:lnTo>
                  <a:lnTo>
                    <a:pt x="190" y="185"/>
                  </a:lnTo>
                  <a:lnTo>
                    <a:pt x="175" y="186"/>
                  </a:lnTo>
                  <a:lnTo>
                    <a:pt x="192" y="181"/>
                  </a:lnTo>
                  <a:lnTo>
                    <a:pt x="176" y="180"/>
                  </a:lnTo>
                  <a:lnTo>
                    <a:pt x="180" y="177"/>
                  </a:lnTo>
                  <a:lnTo>
                    <a:pt x="176" y="179"/>
                  </a:lnTo>
                  <a:lnTo>
                    <a:pt x="173" y="175"/>
                  </a:lnTo>
                  <a:lnTo>
                    <a:pt x="171" y="178"/>
                  </a:lnTo>
                  <a:lnTo>
                    <a:pt x="161" y="181"/>
                  </a:lnTo>
                  <a:lnTo>
                    <a:pt x="163" y="183"/>
                  </a:lnTo>
                  <a:lnTo>
                    <a:pt x="161" y="185"/>
                  </a:lnTo>
                  <a:lnTo>
                    <a:pt x="154" y="186"/>
                  </a:lnTo>
                  <a:lnTo>
                    <a:pt x="147" y="184"/>
                  </a:lnTo>
                  <a:lnTo>
                    <a:pt x="143" y="186"/>
                  </a:lnTo>
                  <a:lnTo>
                    <a:pt x="140" y="182"/>
                  </a:lnTo>
                  <a:lnTo>
                    <a:pt x="140" y="180"/>
                  </a:lnTo>
                  <a:lnTo>
                    <a:pt x="144" y="179"/>
                  </a:lnTo>
                  <a:lnTo>
                    <a:pt x="150" y="176"/>
                  </a:lnTo>
                  <a:lnTo>
                    <a:pt x="147" y="174"/>
                  </a:lnTo>
                  <a:lnTo>
                    <a:pt x="160" y="169"/>
                  </a:lnTo>
                  <a:lnTo>
                    <a:pt x="160" y="167"/>
                  </a:lnTo>
                  <a:lnTo>
                    <a:pt x="162" y="166"/>
                  </a:lnTo>
                  <a:lnTo>
                    <a:pt x="163" y="164"/>
                  </a:lnTo>
                  <a:lnTo>
                    <a:pt x="167" y="160"/>
                  </a:lnTo>
                  <a:lnTo>
                    <a:pt x="154" y="157"/>
                  </a:lnTo>
                  <a:lnTo>
                    <a:pt x="162" y="155"/>
                  </a:lnTo>
                  <a:lnTo>
                    <a:pt x="160" y="153"/>
                  </a:lnTo>
                  <a:lnTo>
                    <a:pt x="165" y="152"/>
                  </a:lnTo>
                  <a:lnTo>
                    <a:pt x="158" y="153"/>
                  </a:lnTo>
                  <a:lnTo>
                    <a:pt x="161" y="149"/>
                  </a:lnTo>
                  <a:lnTo>
                    <a:pt x="156" y="147"/>
                  </a:lnTo>
                  <a:lnTo>
                    <a:pt x="157" y="146"/>
                  </a:lnTo>
                  <a:lnTo>
                    <a:pt x="160" y="146"/>
                  </a:lnTo>
                  <a:lnTo>
                    <a:pt x="161" y="144"/>
                  </a:lnTo>
                  <a:lnTo>
                    <a:pt x="157" y="142"/>
                  </a:lnTo>
                  <a:lnTo>
                    <a:pt x="160" y="141"/>
                  </a:lnTo>
                  <a:lnTo>
                    <a:pt x="156" y="140"/>
                  </a:lnTo>
                  <a:lnTo>
                    <a:pt x="160" y="137"/>
                  </a:lnTo>
                  <a:lnTo>
                    <a:pt x="154" y="136"/>
                  </a:lnTo>
                  <a:lnTo>
                    <a:pt x="154" y="134"/>
                  </a:lnTo>
                  <a:lnTo>
                    <a:pt x="161" y="133"/>
                  </a:lnTo>
                  <a:lnTo>
                    <a:pt x="154" y="130"/>
                  </a:lnTo>
                  <a:lnTo>
                    <a:pt x="153" y="129"/>
                  </a:lnTo>
                  <a:lnTo>
                    <a:pt x="156" y="126"/>
                  </a:lnTo>
                  <a:lnTo>
                    <a:pt x="145" y="123"/>
                  </a:lnTo>
                  <a:lnTo>
                    <a:pt x="144" y="119"/>
                  </a:lnTo>
                  <a:lnTo>
                    <a:pt x="141" y="119"/>
                  </a:lnTo>
                  <a:lnTo>
                    <a:pt x="147" y="116"/>
                  </a:lnTo>
                  <a:lnTo>
                    <a:pt x="145" y="112"/>
                  </a:lnTo>
                  <a:lnTo>
                    <a:pt x="141" y="113"/>
                  </a:lnTo>
                  <a:lnTo>
                    <a:pt x="138" y="111"/>
                  </a:lnTo>
                  <a:lnTo>
                    <a:pt x="131" y="112"/>
                  </a:lnTo>
                  <a:lnTo>
                    <a:pt x="133" y="110"/>
                  </a:lnTo>
                  <a:lnTo>
                    <a:pt x="123" y="107"/>
                  </a:lnTo>
                  <a:lnTo>
                    <a:pt x="121" y="109"/>
                  </a:lnTo>
                  <a:lnTo>
                    <a:pt x="119" y="106"/>
                  </a:lnTo>
                  <a:lnTo>
                    <a:pt x="94" y="103"/>
                  </a:lnTo>
                  <a:lnTo>
                    <a:pt x="84" y="106"/>
                  </a:lnTo>
                  <a:lnTo>
                    <a:pt x="84" y="104"/>
                  </a:lnTo>
                  <a:lnTo>
                    <a:pt x="64" y="109"/>
                  </a:lnTo>
                  <a:lnTo>
                    <a:pt x="61" y="107"/>
                  </a:lnTo>
                  <a:lnTo>
                    <a:pt x="66" y="105"/>
                  </a:lnTo>
                  <a:lnTo>
                    <a:pt x="59" y="104"/>
                  </a:lnTo>
                  <a:lnTo>
                    <a:pt x="54" y="106"/>
                  </a:lnTo>
                  <a:lnTo>
                    <a:pt x="47" y="105"/>
                  </a:lnTo>
                  <a:lnTo>
                    <a:pt x="41" y="106"/>
                  </a:lnTo>
                  <a:lnTo>
                    <a:pt x="50" y="111"/>
                  </a:lnTo>
                  <a:lnTo>
                    <a:pt x="28" y="108"/>
                  </a:lnTo>
                  <a:lnTo>
                    <a:pt x="17" y="102"/>
                  </a:lnTo>
                  <a:lnTo>
                    <a:pt x="37" y="98"/>
                  </a:lnTo>
                  <a:lnTo>
                    <a:pt x="17" y="97"/>
                  </a:lnTo>
                  <a:lnTo>
                    <a:pt x="17" y="95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13" y="96"/>
                  </a:lnTo>
                  <a:lnTo>
                    <a:pt x="9" y="96"/>
                  </a:lnTo>
                  <a:lnTo>
                    <a:pt x="1" y="93"/>
                  </a:lnTo>
                  <a:lnTo>
                    <a:pt x="3" y="92"/>
                  </a:lnTo>
                  <a:lnTo>
                    <a:pt x="19" y="89"/>
                  </a:lnTo>
                  <a:lnTo>
                    <a:pt x="65" y="91"/>
                  </a:lnTo>
                  <a:lnTo>
                    <a:pt x="75" y="89"/>
                  </a:lnTo>
                  <a:lnTo>
                    <a:pt x="68" y="85"/>
                  </a:lnTo>
                  <a:lnTo>
                    <a:pt x="76" y="85"/>
                  </a:lnTo>
                  <a:lnTo>
                    <a:pt x="78" y="84"/>
                  </a:lnTo>
                  <a:lnTo>
                    <a:pt x="76" y="82"/>
                  </a:lnTo>
                  <a:lnTo>
                    <a:pt x="68" y="83"/>
                  </a:lnTo>
                  <a:lnTo>
                    <a:pt x="68" y="82"/>
                  </a:lnTo>
                  <a:lnTo>
                    <a:pt x="70" y="81"/>
                  </a:lnTo>
                  <a:lnTo>
                    <a:pt x="54" y="84"/>
                  </a:lnTo>
                  <a:lnTo>
                    <a:pt x="43" y="82"/>
                  </a:lnTo>
                  <a:lnTo>
                    <a:pt x="43" y="84"/>
                  </a:lnTo>
                  <a:lnTo>
                    <a:pt x="37" y="85"/>
                  </a:lnTo>
                  <a:lnTo>
                    <a:pt x="26" y="84"/>
                  </a:lnTo>
                  <a:lnTo>
                    <a:pt x="25" y="83"/>
                  </a:lnTo>
                  <a:lnTo>
                    <a:pt x="33" y="81"/>
                  </a:lnTo>
                  <a:lnTo>
                    <a:pt x="21" y="82"/>
                  </a:lnTo>
                  <a:lnTo>
                    <a:pt x="30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0" y="74"/>
                  </a:lnTo>
                  <a:lnTo>
                    <a:pt x="7" y="72"/>
                  </a:lnTo>
                  <a:lnTo>
                    <a:pt x="4" y="71"/>
                  </a:lnTo>
                  <a:lnTo>
                    <a:pt x="8" y="69"/>
                  </a:lnTo>
                  <a:lnTo>
                    <a:pt x="20" y="67"/>
                  </a:lnTo>
                  <a:lnTo>
                    <a:pt x="29" y="67"/>
                  </a:lnTo>
                  <a:lnTo>
                    <a:pt x="32" y="65"/>
                  </a:lnTo>
                  <a:lnTo>
                    <a:pt x="56" y="64"/>
                  </a:lnTo>
                  <a:lnTo>
                    <a:pt x="54" y="63"/>
                  </a:lnTo>
                  <a:lnTo>
                    <a:pt x="62" y="60"/>
                  </a:lnTo>
                  <a:lnTo>
                    <a:pt x="81" y="59"/>
                  </a:lnTo>
                  <a:lnTo>
                    <a:pt x="95" y="60"/>
                  </a:lnTo>
                  <a:lnTo>
                    <a:pt x="114" y="54"/>
                  </a:lnTo>
                  <a:lnTo>
                    <a:pt x="115" y="52"/>
                  </a:lnTo>
                  <a:lnTo>
                    <a:pt x="112" y="51"/>
                  </a:lnTo>
                  <a:lnTo>
                    <a:pt x="115" y="50"/>
                  </a:lnTo>
                  <a:lnTo>
                    <a:pt x="124" y="49"/>
                  </a:lnTo>
                  <a:lnTo>
                    <a:pt x="118" y="47"/>
                  </a:lnTo>
                  <a:lnTo>
                    <a:pt x="135" y="44"/>
                  </a:lnTo>
                  <a:lnTo>
                    <a:pt x="131" y="43"/>
                  </a:lnTo>
                  <a:lnTo>
                    <a:pt x="125" y="45"/>
                  </a:lnTo>
                  <a:lnTo>
                    <a:pt x="116" y="45"/>
                  </a:lnTo>
                  <a:lnTo>
                    <a:pt x="107" y="47"/>
                  </a:lnTo>
                  <a:lnTo>
                    <a:pt x="104" y="45"/>
                  </a:lnTo>
                  <a:lnTo>
                    <a:pt x="94" y="46"/>
                  </a:lnTo>
                  <a:lnTo>
                    <a:pt x="90" y="44"/>
                  </a:lnTo>
                  <a:lnTo>
                    <a:pt x="91" y="43"/>
                  </a:lnTo>
                  <a:lnTo>
                    <a:pt x="102" y="41"/>
                  </a:lnTo>
                  <a:lnTo>
                    <a:pt x="106" y="39"/>
                  </a:lnTo>
                  <a:lnTo>
                    <a:pt x="120" y="38"/>
                  </a:lnTo>
                  <a:lnTo>
                    <a:pt x="120" y="37"/>
                  </a:lnTo>
                  <a:lnTo>
                    <a:pt x="143" y="31"/>
                  </a:lnTo>
                  <a:lnTo>
                    <a:pt x="153" y="31"/>
                  </a:lnTo>
                  <a:lnTo>
                    <a:pt x="166" y="31"/>
                  </a:lnTo>
                  <a:lnTo>
                    <a:pt x="173" y="31"/>
                  </a:lnTo>
                  <a:lnTo>
                    <a:pt x="173" y="28"/>
                  </a:lnTo>
                  <a:lnTo>
                    <a:pt x="179" y="26"/>
                  </a:lnTo>
                  <a:lnTo>
                    <a:pt x="176" y="24"/>
                  </a:lnTo>
                  <a:lnTo>
                    <a:pt x="190" y="21"/>
                  </a:lnTo>
                  <a:lnTo>
                    <a:pt x="203" y="22"/>
                  </a:lnTo>
                  <a:lnTo>
                    <a:pt x="204" y="24"/>
                  </a:lnTo>
                  <a:lnTo>
                    <a:pt x="220" y="28"/>
                  </a:lnTo>
                  <a:lnTo>
                    <a:pt x="221" y="27"/>
                  </a:lnTo>
                  <a:lnTo>
                    <a:pt x="220" y="26"/>
                  </a:lnTo>
                  <a:lnTo>
                    <a:pt x="199" y="20"/>
                  </a:lnTo>
                  <a:lnTo>
                    <a:pt x="258" y="15"/>
                  </a:lnTo>
                  <a:lnTo>
                    <a:pt x="265" y="18"/>
                  </a:lnTo>
                  <a:lnTo>
                    <a:pt x="267" y="20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4" y="25"/>
                  </a:lnTo>
                  <a:lnTo>
                    <a:pt x="266" y="24"/>
                  </a:lnTo>
                  <a:lnTo>
                    <a:pt x="272" y="22"/>
                  </a:lnTo>
                  <a:lnTo>
                    <a:pt x="273" y="20"/>
                  </a:lnTo>
                  <a:lnTo>
                    <a:pt x="303" y="24"/>
                  </a:lnTo>
                  <a:lnTo>
                    <a:pt x="293" y="20"/>
                  </a:lnTo>
                  <a:lnTo>
                    <a:pt x="310" y="21"/>
                  </a:lnTo>
                  <a:lnTo>
                    <a:pt x="297" y="17"/>
                  </a:lnTo>
                  <a:lnTo>
                    <a:pt x="299" y="15"/>
                  </a:lnTo>
                  <a:lnTo>
                    <a:pt x="297" y="14"/>
                  </a:lnTo>
                  <a:lnTo>
                    <a:pt x="297" y="13"/>
                  </a:lnTo>
                  <a:lnTo>
                    <a:pt x="319" y="14"/>
                  </a:lnTo>
                  <a:lnTo>
                    <a:pt x="332" y="17"/>
                  </a:lnTo>
                  <a:lnTo>
                    <a:pt x="344" y="18"/>
                  </a:lnTo>
                  <a:lnTo>
                    <a:pt x="362" y="23"/>
                  </a:lnTo>
                  <a:lnTo>
                    <a:pt x="367" y="22"/>
                  </a:lnTo>
                  <a:lnTo>
                    <a:pt x="361" y="20"/>
                  </a:lnTo>
                  <a:lnTo>
                    <a:pt x="367" y="17"/>
                  </a:lnTo>
                  <a:lnTo>
                    <a:pt x="375" y="15"/>
                  </a:lnTo>
                  <a:lnTo>
                    <a:pt x="376" y="15"/>
                  </a:lnTo>
                  <a:lnTo>
                    <a:pt x="359" y="10"/>
                  </a:lnTo>
                  <a:lnTo>
                    <a:pt x="398" y="11"/>
                  </a:lnTo>
                  <a:lnTo>
                    <a:pt x="398" y="14"/>
                  </a:lnTo>
                  <a:lnTo>
                    <a:pt x="399" y="13"/>
                  </a:lnTo>
                  <a:lnTo>
                    <a:pt x="399" y="10"/>
                  </a:lnTo>
                  <a:lnTo>
                    <a:pt x="400" y="10"/>
                  </a:lnTo>
                  <a:lnTo>
                    <a:pt x="419" y="15"/>
                  </a:lnTo>
                  <a:lnTo>
                    <a:pt x="419" y="14"/>
                  </a:lnTo>
                  <a:lnTo>
                    <a:pt x="419" y="13"/>
                  </a:lnTo>
                  <a:lnTo>
                    <a:pt x="419" y="11"/>
                  </a:lnTo>
                  <a:lnTo>
                    <a:pt x="408" y="10"/>
                  </a:lnTo>
                  <a:lnTo>
                    <a:pt x="371" y="10"/>
                  </a:lnTo>
                  <a:lnTo>
                    <a:pt x="368" y="8"/>
                  </a:lnTo>
                  <a:lnTo>
                    <a:pt x="369" y="8"/>
                  </a:lnTo>
                  <a:lnTo>
                    <a:pt x="365" y="7"/>
                  </a:lnTo>
                  <a:lnTo>
                    <a:pt x="362" y="6"/>
                  </a:lnTo>
                  <a:lnTo>
                    <a:pt x="364" y="6"/>
                  </a:lnTo>
                  <a:lnTo>
                    <a:pt x="380" y="4"/>
                  </a:lnTo>
                  <a:lnTo>
                    <a:pt x="393" y="3"/>
                  </a:lnTo>
                  <a:lnTo>
                    <a:pt x="403" y="5"/>
                  </a:lnTo>
                  <a:lnTo>
                    <a:pt x="400" y="6"/>
                  </a:lnTo>
                  <a:lnTo>
                    <a:pt x="428" y="8"/>
                  </a:lnTo>
                  <a:lnTo>
                    <a:pt x="434" y="10"/>
                  </a:lnTo>
                  <a:lnTo>
                    <a:pt x="436" y="10"/>
                  </a:lnTo>
                  <a:lnTo>
                    <a:pt x="431" y="8"/>
                  </a:lnTo>
                  <a:lnTo>
                    <a:pt x="435" y="7"/>
                  </a:lnTo>
                  <a:lnTo>
                    <a:pt x="453" y="6"/>
                  </a:lnTo>
                  <a:lnTo>
                    <a:pt x="436" y="4"/>
                  </a:lnTo>
                  <a:lnTo>
                    <a:pt x="434" y="4"/>
                  </a:lnTo>
                  <a:lnTo>
                    <a:pt x="436" y="3"/>
                  </a:lnTo>
                  <a:lnTo>
                    <a:pt x="435" y="3"/>
                  </a:lnTo>
                  <a:lnTo>
                    <a:pt x="437" y="3"/>
                  </a:lnTo>
                  <a:lnTo>
                    <a:pt x="437" y="2"/>
                  </a:lnTo>
                  <a:lnTo>
                    <a:pt x="445" y="3"/>
                  </a:lnTo>
                  <a:lnTo>
                    <a:pt x="449" y="1"/>
                  </a:lnTo>
                  <a:lnTo>
                    <a:pt x="462" y="3"/>
                  </a:lnTo>
                  <a:lnTo>
                    <a:pt x="458" y="1"/>
                  </a:lnTo>
                  <a:lnTo>
                    <a:pt x="464" y="0"/>
                  </a:lnTo>
                  <a:lnTo>
                    <a:pt x="483" y="0"/>
                  </a:lnTo>
                  <a:lnTo>
                    <a:pt x="490" y="2"/>
                  </a:lnTo>
                  <a:lnTo>
                    <a:pt x="489" y="0"/>
                  </a:lnTo>
                  <a:lnTo>
                    <a:pt x="494" y="0"/>
                  </a:lnTo>
                  <a:lnTo>
                    <a:pt x="527" y="0"/>
                  </a:lnTo>
                  <a:lnTo>
                    <a:pt x="547" y="1"/>
                  </a:lnTo>
                  <a:lnTo>
                    <a:pt x="543" y="2"/>
                  </a:lnTo>
                  <a:lnTo>
                    <a:pt x="546" y="3"/>
                  </a:lnTo>
                  <a:lnTo>
                    <a:pt x="572" y="3"/>
                  </a:lnTo>
                  <a:lnTo>
                    <a:pt x="582" y="3"/>
                  </a:lnTo>
                  <a:lnTo>
                    <a:pt x="577" y="4"/>
                  </a:lnTo>
                  <a:lnTo>
                    <a:pt x="525" y="5"/>
                  </a:lnTo>
                  <a:lnTo>
                    <a:pt x="508" y="7"/>
                  </a:lnTo>
                  <a:lnTo>
                    <a:pt x="502" y="7"/>
                  </a:lnTo>
                  <a:lnTo>
                    <a:pt x="471" y="9"/>
                  </a:lnTo>
                  <a:lnTo>
                    <a:pt x="470" y="10"/>
                  </a:lnTo>
                  <a:lnTo>
                    <a:pt x="479" y="8"/>
                  </a:lnTo>
                  <a:lnTo>
                    <a:pt x="485" y="9"/>
                  </a:lnTo>
                  <a:lnTo>
                    <a:pt x="485" y="10"/>
                  </a:lnTo>
                  <a:lnTo>
                    <a:pt x="492" y="8"/>
                  </a:lnTo>
                  <a:lnTo>
                    <a:pt x="510" y="8"/>
                  </a:lnTo>
                  <a:lnTo>
                    <a:pt x="532" y="6"/>
                  </a:lnTo>
                  <a:lnTo>
                    <a:pt x="549" y="6"/>
                  </a:lnTo>
                  <a:lnTo>
                    <a:pt x="548" y="7"/>
                  </a:lnTo>
                  <a:lnTo>
                    <a:pt x="588" y="6"/>
                  </a:lnTo>
                  <a:lnTo>
                    <a:pt x="591" y="6"/>
                  </a:lnTo>
                  <a:lnTo>
                    <a:pt x="590" y="6"/>
                  </a:lnTo>
                  <a:lnTo>
                    <a:pt x="592" y="7"/>
                  </a:lnTo>
                  <a:lnTo>
                    <a:pt x="591" y="8"/>
                  </a:lnTo>
                  <a:lnTo>
                    <a:pt x="574" y="10"/>
                  </a:lnTo>
                  <a:lnTo>
                    <a:pt x="602" y="9"/>
                  </a:lnTo>
                  <a:lnTo>
                    <a:pt x="602" y="10"/>
                  </a:lnTo>
                  <a:lnTo>
                    <a:pt x="608" y="10"/>
                  </a:lnTo>
                  <a:lnTo>
                    <a:pt x="619" y="10"/>
                  </a:lnTo>
                  <a:lnTo>
                    <a:pt x="632" y="13"/>
                  </a:lnTo>
                  <a:lnTo>
                    <a:pt x="613" y="16"/>
                  </a:lnTo>
                  <a:lnTo>
                    <a:pt x="583" y="18"/>
                  </a:lnTo>
                  <a:lnTo>
                    <a:pt x="523" y="19"/>
                  </a:lnTo>
                  <a:lnTo>
                    <a:pt x="492" y="22"/>
                  </a:lnTo>
                  <a:lnTo>
                    <a:pt x="491" y="23"/>
                  </a:lnTo>
                  <a:lnTo>
                    <a:pt x="491" y="24"/>
                  </a:lnTo>
                  <a:lnTo>
                    <a:pt x="540" y="20"/>
                  </a:lnTo>
                  <a:lnTo>
                    <a:pt x="577" y="20"/>
                  </a:lnTo>
                  <a:lnTo>
                    <a:pt x="582" y="21"/>
                  </a:lnTo>
                  <a:lnTo>
                    <a:pt x="582" y="23"/>
                  </a:lnTo>
                  <a:lnTo>
                    <a:pt x="557" y="26"/>
                  </a:lnTo>
                  <a:lnTo>
                    <a:pt x="555" y="27"/>
                  </a:lnTo>
                  <a:lnTo>
                    <a:pt x="562" y="27"/>
                  </a:lnTo>
                  <a:lnTo>
                    <a:pt x="596" y="24"/>
                  </a:lnTo>
                  <a:lnTo>
                    <a:pt x="598" y="23"/>
                  </a:lnTo>
                  <a:lnTo>
                    <a:pt x="597" y="21"/>
                  </a:lnTo>
                  <a:lnTo>
                    <a:pt x="600" y="20"/>
                  </a:lnTo>
                  <a:lnTo>
                    <a:pt x="620" y="19"/>
                  </a:lnTo>
                  <a:lnTo>
                    <a:pt x="623" y="22"/>
                  </a:lnTo>
                  <a:lnTo>
                    <a:pt x="620" y="26"/>
                  </a:lnTo>
                  <a:lnTo>
                    <a:pt x="613" y="29"/>
                  </a:lnTo>
                  <a:lnTo>
                    <a:pt x="613" y="30"/>
                  </a:lnTo>
                  <a:lnTo>
                    <a:pt x="589" y="40"/>
                  </a:lnTo>
                  <a:lnTo>
                    <a:pt x="602" y="37"/>
                  </a:lnTo>
                  <a:lnTo>
                    <a:pt x="605" y="35"/>
                  </a:lnTo>
                  <a:lnTo>
                    <a:pt x="604" y="35"/>
                  </a:lnTo>
                  <a:lnTo>
                    <a:pt x="612" y="33"/>
                  </a:lnTo>
                  <a:lnTo>
                    <a:pt x="635" y="26"/>
                  </a:lnTo>
                  <a:lnTo>
                    <a:pt x="647" y="24"/>
                  </a:lnTo>
                  <a:lnTo>
                    <a:pt x="645" y="27"/>
                  </a:lnTo>
                  <a:lnTo>
                    <a:pt x="652" y="26"/>
                  </a:lnTo>
                  <a:lnTo>
                    <a:pt x="670" y="27"/>
                  </a:lnTo>
                  <a:lnTo>
                    <a:pt x="670" y="26"/>
                  </a:lnTo>
                  <a:lnTo>
                    <a:pt x="675" y="25"/>
                  </a:lnTo>
                  <a:lnTo>
                    <a:pt x="672" y="24"/>
                  </a:lnTo>
                  <a:lnTo>
                    <a:pt x="677" y="24"/>
                  </a:lnTo>
                  <a:lnTo>
                    <a:pt x="678" y="22"/>
                  </a:lnTo>
                  <a:lnTo>
                    <a:pt x="706" y="21"/>
                  </a:lnTo>
                  <a:lnTo>
                    <a:pt x="731" y="23"/>
                  </a:lnTo>
                  <a:lnTo>
                    <a:pt x="738" y="25"/>
                  </a:lnTo>
                  <a:lnTo>
                    <a:pt x="715" y="31"/>
                  </a:lnTo>
                  <a:lnTo>
                    <a:pt x="705" y="31"/>
                  </a:lnTo>
                  <a:lnTo>
                    <a:pt x="708" y="34"/>
                  </a:lnTo>
                  <a:lnTo>
                    <a:pt x="706" y="35"/>
                  </a:lnTo>
                  <a:lnTo>
                    <a:pt x="689" y="37"/>
                  </a:lnTo>
                  <a:lnTo>
                    <a:pt x="671" y="36"/>
                  </a:lnTo>
                  <a:lnTo>
                    <a:pt x="663" y="37"/>
                  </a:lnTo>
                  <a:lnTo>
                    <a:pt x="646" y="37"/>
                  </a:lnTo>
                  <a:lnTo>
                    <a:pt x="629" y="39"/>
                  </a:lnTo>
                  <a:lnTo>
                    <a:pt x="635" y="40"/>
                  </a:lnTo>
                  <a:lnTo>
                    <a:pt x="646" y="37"/>
                  </a:lnTo>
                  <a:lnTo>
                    <a:pt x="690" y="39"/>
                  </a:lnTo>
                  <a:lnTo>
                    <a:pt x="679" y="44"/>
                  </a:lnTo>
                  <a:lnTo>
                    <a:pt x="647" y="43"/>
                  </a:lnTo>
                  <a:lnTo>
                    <a:pt x="640" y="45"/>
                  </a:lnTo>
                  <a:lnTo>
                    <a:pt x="636" y="49"/>
                  </a:lnTo>
                  <a:lnTo>
                    <a:pt x="640" y="51"/>
                  </a:lnTo>
                  <a:lnTo>
                    <a:pt x="641" y="50"/>
                  </a:lnTo>
                  <a:lnTo>
                    <a:pt x="643" y="47"/>
                  </a:lnTo>
                  <a:lnTo>
                    <a:pt x="651" y="46"/>
                  </a:lnTo>
                  <a:lnTo>
                    <a:pt x="668" y="44"/>
                  </a:lnTo>
                  <a:lnTo>
                    <a:pt x="673" y="46"/>
                  </a:lnTo>
                  <a:lnTo>
                    <a:pt x="665" y="51"/>
                  </a:lnTo>
                  <a:lnTo>
                    <a:pt x="652" y="50"/>
                  </a:lnTo>
                  <a:lnTo>
                    <a:pt x="648" y="51"/>
                  </a:lnTo>
                  <a:lnTo>
                    <a:pt x="642" y="59"/>
                  </a:lnTo>
                  <a:lnTo>
                    <a:pt x="646" y="57"/>
                  </a:lnTo>
                  <a:lnTo>
                    <a:pt x="652" y="57"/>
                  </a:lnTo>
                  <a:lnTo>
                    <a:pt x="649" y="58"/>
                  </a:lnTo>
                  <a:lnTo>
                    <a:pt x="647" y="58"/>
                  </a:lnTo>
                  <a:lnTo>
                    <a:pt x="645" y="60"/>
                  </a:lnTo>
                  <a:lnTo>
                    <a:pt x="641" y="60"/>
                  </a:lnTo>
                  <a:lnTo>
                    <a:pt x="641" y="63"/>
                  </a:lnTo>
                  <a:lnTo>
                    <a:pt x="626" y="65"/>
                  </a:lnTo>
                  <a:lnTo>
                    <a:pt x="626" y="67"/>
                  </a:lnTo>
                  <a:lnTo>
                    <a:pt x="627" y="67"/>
                  </a:lnTo>
                  <a:lnTo>
                    <a:pt x="622" y="71"/>
                  </a:lnTo>
                  <a:lnTo>
                    <a:pt x="620" y="74"/>
                  </a:lnTo>
                  <a:lnTo>
                    <a:pt x="620" y="76"/>
                  </a:lnTo>
                  <a:lnTo>
                    <a:pt x="616" y="78"/>
                  </a:lnTo>
                  <a:lnTo>
                    <a:pt x="615" y="79"/>
                  </a:lnTo>
                  <a:lnTo>
                    <a:pt x="613" y="81"/>
                  </a:lnTo>
                  <a:lnTo>
                    <a:pt x="617" y="82"/>
                  </a:lnTo>
                  <a:lnTo>
                    <a:pt x="627" y="78"/>
                  </a:lnTo>
                  <a:lnTo>
                    <a:pt x="644" y="81"/>
                  </a:lnTo>
                  <a:lnTo>
                    <a:pt x="646" y="83"/>
                  </a:lnTo>
                  <a:lnTo>
                    <a:pt x="643" y="84"/>
                  </a:lnTo>
                  <a:lnTo>
                    <a:pt x="627" y="81"/>
                  </a:lnTo>
                  <a:lnTo>
                    <a:pt x="626" y="82"/>
                  </a:lnTo>
                  <a:lnTo>
                    <a:pt x="632" y="84"/>
                  </a:lnTo>
                  <a:lnTo>
                    <a:pt x="626" y="85"/>
                  </a:lnTo>
                  <a:lnTo>
                    <a:pt x="631" y="86"/>
                  </a:lnTo>
                  <a:lnTo>
                    <a:pt x="636" y="86"/>
                  </a:lnTo>
                  <a:lnTo>
                    <a:pt x="643" y="89"/>
                  </a:lnTo>
                  <a:lnTo>
                    <a:pt x="647" y="86"/>
                  </a:lnTo>
                  <a:lnTo>
                    <a:pt x="654" y="87"/>
                  </a:lnTo>
                  <a:lnTo>
                    <a:pt x="655" y="92"/>
                  </a:lnTo>
                  <a:lnTo>
                    <a:pt x="650" y="96"/>
                  </a:lnTo>
                  <a:lnTo>
                    <a:pt x="622" y="94"/>
                  </a:lnTo>
                  <a:lnTo>
                    <a:pt x="621" y="96"/>
                  </a:lnTo>
                  <a:lnTo>
                    <a:pt x="609" y="99"/>
                  </a:lnTo>
                  <a:lnTo>
                    <a:pt x="605" y="96"/>
                  </a:lnTo>
                  <a:lnTo>
                    <a:pt x="598" y="98"/>
                  </a:lnTo>
                  <a:lnTo>
                    <a:pt x="599" y="100"/>
                  </a:lnTo>
                  <a:lnTo>
                    <a:pt x="603" y="99"/>
                  </a:lnTo>
                  <a:lnTo>
                    <a:pt x="607" y="102"/>
                  </a:lnTo>
                  <a:lnTo>
                    <a:pt x="609" y="102"/>
                  </a:lnTo>
                  <a:lnTo>
                    <a:pt x="608" y="105"/>
                  </a:lnTo>
                  <a:lnTo>
                    <a:pt x="621" y="106"/>
                  </a:lnTo>
                  <a:lnTo>
                    <a:pt x="616" y="104"/>
                  </a:lnTo>
                  <a:lnTo>
                    <a:pt x="629" y="105"/>
                  </a:lnTo>
                  <a:lnTo>
                    <a:pt x="631" y="107"/>
                  </a:lnTo>
                  <a:lnTo>
                    <a:pt x="615" y="109"/>
                  </a:lnTo>
                  <a:lnTo>
                    <a:pt x="627" y="110"/>
                  </a:lnTo>
                  <a:lnTo>
                    <a:pt x="633" y="113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5" y="122"/>
                  </a:lnTo>
                  <a:lnTo>
                    <a:pt x="623" y="119"/>
                  </a:lnTo>
                  <a:lnTo>
                    <a:pt x="606" y="117"/>
                  </a:lnTo>
                  <a:lnTo>
                    <a:pt x="599" y="117"/>
                  </a:lnTo>
                  <a:lnTo>
                    <a:pt x="616" y="121"/>
                  </a:lnTo>
                  <a:lnTo>
                    <a:pt x="617" y="123"/>
                  </a:lnTo>
                  <a:lnTo>
                    <a:pt x="615" y="124"/>
                  </a:lnTo>
                  <a:lnTo>
                    <a:pt x="613" y="130"/>
                  </a:lnTo>
                  <a:lnTo>
                    <a:pt x="629" y="130"/>
                  </a:lnTo>
                  <a:lnTo>
                    <a:pt x="634" y="134"/>
                  </a:lnTo>
                  <a:lnTo>
                    <a:pt x="627" y="137"/>
                  </a:lnTo>
                  <a:lnTo>
                    <a:pt x="621" y="137"/>
                  </a:lnTo>
                  <a:lnTo>
                    <a:pt x="615" y="133"/>
                  </a:lnTo>
                  <a:lnTo>
                    <a:pt x="596" y="132"/>
                  </a:lnTo>
                  <a:lnTo>
                    <a:pt x="597" y="135"/>
                  </a:lnTo>
                  <a:lnTo>
                    <a:pt x="594" y="137"/>
                  </a:lnTo>
                  <a:lnTo>
                    <a:pt x="590" y="140"/>
                  </a:lnTo>
                  <a:lnTo>
                    <a:pt x="599" y="140"/>
                  </a:lnTo>
                  <a:lnTo>
                    <a:pt x="615" y="144"/>
                  </a:lnTo>
                  <a:lnTo>
                    <a:pt x="613" y="146"/>
                  </a:lnTo>
                  <a:lnTo>
                    <a:pt x="613" y="150"/>
                  </a:lnTo>
                  <a:lnTo>
                    <a:pt x="600" y="150"/>
                  </a:lnTo>
                  <a:lnTo>
                    <a:pt x="586" y="153"/>
                  </a:lnTo>
                  <a:lnTo>
                    <a:pt x="571" y="149"/>
                  </a:lnTo>
                  <a:lnTo>
                    <a:pt x="565" y="145"/>
                  </a:lnTo>
                  <a:lnTo>
                    <a:pt x="563" y="146"/>
                  </a:lnTo>
                  <a:lnTo>
                    <a:pt x="562" y="149"/>
                  </a:lnTo>
                  <a:lnTo>
                    <a:pt x="555" y="147"/>
                  </a:lnTo>
                  <a:lnTo>
                    <a:pt x="556" y="150"/>
                  </a:lnTo>
                  <a:lnTo>
                    <a:pt x="553" y="150"/>
                  </a:lnTo>
                  <a:lnTo>
                    <a:pt x="541" y="154"/>
                  </a:lnTo>
                  <a:lnTo>
                    <a:pt x="534" y="153"/>
                  </a:lnTo>
                  <a:lnTo>
                    <a:pt x="527" y="156"/>
                  </a:lnTo>
                  <a:lnTo>
                    <a:pt x="529" y="156"/>
                  </a:lnTo>
                  <a:lnTo>
                    <a:pt x="539" y="155"/>
                  </a:lnTo>
                  <a:lnTo>
                    <a:pt x="543" y="157"/>
                  </a:lnTo>
                  <a:lnTo>
                    <a:pt x="552" y="158"/>
                  </a:lnTo>
                  <a:lnTo>
                    <a:pt x="541" y="161"/>
                  </a:lnTo>
                  <a:lnTo>
                    <a:pt x="529" y="161"/>
                  </a:lnTo>
                  <a:lnTo>
                    <a:pt x="527" y="163"/>
                  </a:lnTo>
                  <a:lnTo>
                    <a:pt x="533" y="163"/>
                  </a:lnTo>
                  <a:lnTo>
                    <a:pt x="533" y="165"/>
                  </a:lnTo>
                  <a:lnTo>
                    <a:pt x="545" y="161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42" y="168"/>
                  </a:lnTo>
                  <a:lnTo>
                    <a:pt x="545" y="169"/>
                  </a:lnTo>
                  <a:lnTo>
                    <a:pt x="541" y="173"/>
                  </a:lnTo>
                  <a:lnTo>
                    <a:pt x="547" y="169"/>
                  </a:lnTo>
                  <a:lnTo>
                    <a:pt x="554" y="168"/>
                  </a:lnTo>
                  <a:lnTo>
                    <a:pt x="564" y="173"/>
                  </a:lnTo>
                  <a:lnTo>
                    <a:pt x="579" y="176"/>
                  </a:lnTo>
                  <a:lnTo>
                    <a:pt x="580" y="179"/>
                  </a:lnTo>
                  <a:lnTo>
                    <a:pt x="585" y="180"/>
                  </a:lnTo>
                  <a:lnTo>
                    <a:pt x="578" y="185"/>
                  </a:lnTo>
                  <a:lnTo>
                    <a:pt x="577" y="187"/>
                  </a:lnTo>
                  <a:lnTo>
                    <a:pt x="582" y="185"/>
                  </a:lnTo>
                  <a:lnTo>
                    <a:pt x="589" y="184"/>
                  </a:lnTo>
                  <a:lnTo>
                    <a:pt x="586" y="190"/>
                  </a:lnTo>
                  <a:lnTo>
                    <a:pt x="583" y="192"/>
                  </a:lnTo>
                  <a:lnTo>
                    <a:pt x="586" y="193"/>
                  </a:lnTo>
                  <a:lnTo>
                    <a:pt x="586" y="195"/>
                  </a:lnTo>
                  <a:lnTo>
                    <a:pt x="585" y="195"/>
                  </a:lnTo>
                  <a:lnTo>
                    <a:pt x="585" y="200"/>
                  </a:lnTo>
                  <a:lnTo>
                    <a:pt x="588" y="200"/>
                  </a:lnTo>
                  <a:lnTo>
                    <a:pt x="587" y="201"/>
                  </a:lnTo>
                  <a:lnTo>
                    <a:pt x="577" y="201"/>
                  </a:lnTo>
                  <a:lnTo>
                    <a:pt x="577" y="196"/>
                  </a:lnTo>
                  <a:lnTo>
                    <a:pt x="576" y="195"/>
                  </a:lnTo>
                  <a:lnTo>
                    <a:pt x="573" y="202"/>
                  </a:lnTo>
                  <a:lnTo>
                    <a:pt x="562" y="201"/>
                  </a:lnTo>
                  <a:lnTo>
                    <a:pt x="555" y="197"/>
                  </a:lnTo>
                  <a:lnTo>
                    <a:pt x="555" y="192"/>
                  </a:lnTo>
                  <a:lnTo>
                    <a:pt x="548" y="187"/>
                  </a:lnTo>
                  <a:lnTo>
                    <a:pt x="543" y="187"/>
                  </a:lnTo>
                  <a:lnTo>
                    <a:pt x="528" y="182"/>
                  </a:lnTo>
                  <a:lnTo>
                    <a:pt x="520" y="182"/>
                  </a:lnTo>
                  <a:lnTo>
                    <a:pt x="512" y="179"/>
                  </a:lnTo>
                  <a:lnTo>
                    <a:pt x="513" y="181"/>
                  </a:lnTo>
                  <a:lnTo>
                    <a:pt x="509" y="181"/>
                  </a:lnTo>
                  <a:lnTo>
                    <a:pt x="516" y="183"/>
                  </a:lnTo>
                  <a:lnTo>
                    <a:pt x="515" y="185"/>
                  </a:lnTo>
                  <a:lnTo>
                    <a:pt x="534" y="185"/>
                  </a:lnTo>
                  <a:lnTo>
                    <a:pt x="537" y="186"/>
                  </a:lnTo>
                  <a:lnTo>
                    <a:pt x="537" y="188"/>
                  </a:lnTo>
                  <a:lnTo>
                    <a:pt x="534" y="187"/>
                  </a:lnTo>
                  <a:lnTo>
                    <a:pt x="534" y="189"/>
                  </a:lnTo>
                  <a:lnTo>
                    <a:pt x="522" y="193"/>
                  </a:lnTo>
                  <a:lnTo>
                    <a:pt x="512" y="194"/>
                  </a:lnTo>
                  <a:lnTo>
                    <a:pt x="508" y="192"/>
                  </a:lnTo>
                  <a:lnTo>
                    <a:pt x="507" y="194"/>
                  </a:lnTo>
                  <a:lnTo>
                    <a:pt x="500" y="194"/>
                  </a:lnTo>
                  <a:lnTo>
                    <a:pt x="499" y="194"/>
                  </a:lnTo>
                  <a:lnTo>
                    <a:pt x="502" y="196"/>
                  </a:lnTo>
                  <a:lnTo>
                    <a:pt x="499" y="199"/>
                  </a:lnTo>
                  <a:lnTo>
                    <a:pt x="489" y="201"/>
                  </a:lnTo>
                  <a:lnTo>
                    <a:pt x="499" y="203"/>
                  </a:lnTo>
                  <a:lnTo>
                    <a:pt x="519" y="202"/>
                  </a:lnTo>
                  <a:lnTo>
                    <a:pt x="520" y="204"/>
                  </a:lnTo>
                  <a:lnTo>
                    <a:pt x="491" y="209"/>
                  </a:lnTo>
                  <a:lnTo>
                    <a:pt x="499" y="209"/>
                  </a:lnTo>
                  <a:lnTo>
                    <a:pt x="508" y="209"/>
                  </a:lnTo>
                  <a:lnTo>
                    <a:pt x="512" y="207"/>
                  </a:lnTo>
                  <a:lnTo>
                    <a:pt x="522" y="207"/>
                  </a:lnTo>
                  <a:lnTo>
                    <a:pt x="535" y="203"/>
                  </a:lnTo>
                  <a:lnTo>
                    <a:pt x="556" y="208"/>
                  </a:lnTo>
                  <a:lnTo>
                    <a:pt x="579" y="207"/>
                  </a:lnTo>
                  <a:lnTo>
                    <a:pt x="575" y="211"/>
                  </a:lnTo>
                  <a:lnTo>
                    <a:pt x="565" y="211"/>
                  </a:lnTo>
                  <a:lnTo>
                    <a:pt x="562" y="212"/>
                  </a:lnTo>
                  <a:lnTo>
                    <a:pt x="562" y="213"/>
                  </a:lnTo>
                  <a:lnTo>
                    <a:pt x="554" y="214"/>
                  </a:lnTo>
                  <a:lnTo>
                    <a:pt x="556" y="216"/>
                  </a:lnTo>
                  <a:lnTo>
                    <a:pt x="555" y="218"/>
                  </a:lnTo>
                  <a:lnTo>
                    <a:pt x="547" y="218"/>
                  </a:lnTo>
                  <a:lnTo>
                    <a:pt x="549" y="220"/>
                  </a:lnTo>
                  <a:lnTo>
                    <a:pt x="546" y="220"/>
                  </a:lnTo>
                  <a:lnTo>
                    <a:pt x="539" y="223"/>
                  </a:lnTo>
                  <a:lnTo>
                    <a:pt x="535" y="224"/>
                  </a:lnTo>
                  <a:lnTo>
                    <a:pt x="535" y="226"/>
                  </a:lnTo>
                  <a:lnTo>
                    <a:pt x="527" y="226"/>
                  </a:lnTo>
                  <a:lnTo>
                    <a:pt x="529" y="228"/>
                  </a:lnTo>
                  <a:lnTo>
                    <a:pt x="517" y="232"/>
                  </a:lnTo>
                  <a:lnTo>
                    <a:pt x="516" y="233"/>
                  </a:lnTo>
                  <a:lnTo>
                    <a:pt x="508" y="233"/>
                  </a:lnTo>
                  <a:lnTo>
                    <a:pt x="506" y="235"/>
                  </a:lnTo>
                  <a:lnTo>
                    <a:pt x="495" y="237"/>
                  </a:lnTo>
                  <a:lnTo>
                    <a:pt x="492" y="235"/>
                  </a:lnTo>
                  <a:lnTo>
                    <a:pt x="471" y="241"/>
                  </a:lnTo>
                  <a:lnTo>
                    <a:pt x="466" y="238"/>
                  </a:lnTo>
                  <a:lnTo>
                    <a:pt x="463" y="240"/>
                  </a:lnTo>
                  <a:lnTo>
                    <a:pt x="463" y="241"/>
                  </a:lnTo>
                  <a:lnTo>
                    <a:pt x="461" y="241"/>
                  </a:lnTo>
                  <a:lnTo>
                    <a:pt x="462" y="242"/>
                  </a:lnTo>
                  <a:lnTo>
                    <a:pt x="460" y="244"/>
                  </a:lnTo>
                  <a:lnTo>
                    <a:pt x="459" y="241"/>
                  </a:lnTo>
                  <a:lnTo>
                    <a:pt x="454" y="241"/>
                  </a:lnTo>
                  <a:lnTo>
                    <a:pt x="456" y="244"/>
                  </a:lnTo>
                  <a:lnTo>
                    <a:pt x="449" y="242"/>
                  </a:lnTo>
                  <a:lnTo>
                    <a:pt x="448" y="243"/>
                  </a:lnTo>
                  <a:lnTo>
                    <a:pt x="449" y="245"/>
                  </a:lnTo>
                  <a:lnTo>
                    <a:pt x="440" y="245"/>
                  </a:lnTo>
                  <a:lnTo>
                    <a:pt x="438" y="241"/>
                  </a:lnTo>
                  <a:lnTo>
                    <a:pt x="441" y="241"/>
                  </a:lnTo>
                  <a:lnTo>
                    <a:pt x="436" y="240"/>
                  </a:lnTo>
                  <a:lnTo>
                    <a:pt x="434" y="236"/>
                  </a:lnTo>
                  <a:lnTo>
                    <a:pt x="433" y="238"/>
                  </a:lnTo>
                  <a:lnTo>
                    <a:pt x="433" y="235"/>
                  </a:lnTo>
                  <a:lnTo>
                    <a:pt x="431" y="234"/>
                  </a:lnTo>
                  <a:lnTo>
                    <a:pt x="431" y="235"/>
                  </a:lnTo>
                  <a:lnTo>
                    <a:pt x="428" y="236"/>
                  </a:lnTo>
                  <a:lnTo>
                    <a:pt x="432" y="241"/>
                  </a:lnTo>
                  <a:lnTo>
                    <a:pt x="430" y="241"/>
                  </a:lnTo>
                  <a:lnTo>
                    <a:pt x="435" y="244"/>
                  </a:lnTo>
                  <a:lnTo>
                    <a:pt x="433" y="245"/>
                  </a:lnTo>
                  <a:lnTo>
                    <a:pt x="432" y="248"/>
                  </a:lnTo>
                  <a:lnTo>
                    <a:pt x="428" y="248"/>
                  </a:lnTo>
                  <a:lnTo>
                    <a:pt x="422" y="250"/>
                  </a:lnTo>
                  <a:lnTo>
                    <a:pt x="417" y="251"/>
                  </a:lnTo>
                  <a:lnTo>
                    <a:pt x="416" y="253"/>
                  </a:lnTo>
                  <a:lnTo>
                    <a:pt x="414" y="254"/>
                  </a:lnTo>
                  <a:lnTo>
                    <a:pt x="412" y="257"/>
                  </a:lnTo>
                  <a:lnTo>
                    <a:pt x="410" y="256"/>
                  </a:lnTo>
                  <a:lnTo>
                    <a:pt x="411" y="259"/>
                  </a:lnTo>
                  <a:lnTo>
                    <a:pt x="409" y="262"/>
                  </a:lnTo>
                  <a:lnTo>
                    <a:pt x="402" y="265"/>
                  </a:lnTo>
                  <a:lnTo>
                    <a:pt x="403" y="268"/>
                  </a:lnTo>
                  <a:lnTo>
                    <a:pt x="401" y="266"/>
                  </a:lnTo>
                  <a:lnTo>
                    <a:pt x="398" y="270"/>
                  </a:lnTo>
                  <a:lnTo>
                    <a:pt x="396" y="268"/>
                  </a:lnTo>
                  <a:lnTo>
                    <a:pt x="389" y="275"/>
                  </a:lnTo>
                  <a:lnTo>
                    <a:pt x="384" y="275"/>
                  </a:lnTo>
                  <a:lnTo>
                    <a:pt x="384" y="274"/>
                  </a:lnTo>
                  <a:lnTo>
                    <a:pt x="382" y="275"/>
                  </a:lnTo>
                  <a:lnTo>
                    <a:pt x="383" y="277"/>
                  </a:lnTo>
                  <a:lnTo>
                    <a:pt x="382" y="277"/>
                  </a:lnTo>
                  <a:lnTo>
                    <a:pt x="374" y="275"/>
                  </a:lnTo>
                  <a:lnTo>
                    <a:pt x="373" y="275"/>
                  </a:lnTo>
                  <a:lnTo>
                    <a:pt x="376" y="278"/>
                  </a:lnTo>
                  <a:lnTo>
                    <a:pt x="369" y="283"/>
                  </a:lnTo>
                  <a:lnTo>
                    <a:pt x="363" y="282"/>
                  </a:lnTo>
                  <a:lnTo>
                    <a:pt x="365" y="281"/>
                  </a:lnTo>
                  <a:lnTo>
                    <a:pt x="362" y="282"/>
                  </a:lnTo>
                  <a:lnTo>
                    <a:pt x="359" y="285"/>
                  </a:lnTo>
                  <a:lnTo>
                    <a:pt x="353" y="281"/>
                  </a:lnTo>
                  <a:lnTo>
                    <a:pt x="352" y="283"/>
                  </a:lnTo>
                  <a:lnTo>
                    <a:pt x="349" y="282"/>
                  </a:lnTo>
                  <a:lnTo>
                    <a:pt x="350" y="285"/>
                  </a:lnTo>
                  <a:lnTo>
                    <a:pt x="344" y="282"/>
                  </a:lnTo>
                  <a:lnTo>
                    <a:pt x="355" y="276"/>
                  </a:lnTo>
                  <a:lnTo>
                    <a:pt x="348" y="276"/>
                  </a:lnTo>
                  <a:lnTo>
                    <a:pt x="346" y="275"/>
                  </a:lnTo>
                  <a:lnTo>
                    <a:pt x="344" y="275"/>
                  </a:lnTo>
                  <a:lnTo>
                    <a:pt x="342" y="275"/>
                  </a:lnTo>
                  <a:lnTo>
                    <a:pt x="345" y="278"/>
                  </a:lnTo>
                  <a:lnTo>
                    <a:pt x="339" y="280"/>
                  </a:lnTo>
                  <a:lnTo>
                    <a:pt x="340" y="282"/>
                  </a:lnTo>
                  <a:lnTo>
                    <a:pt x="340" y="282"/>
                  </a:lnTo>
                  <a:lnTo>
                    <a:pt x="335" y="282"/>
                  </a:lnTo>
                  <a:lnTo>
                    <a:pt x="333" y="284"/>
                  </a:lnTo>
                  <a:lnTo>
                    <a:pt x="337" y="286"/>
                  </a:lnTo>
                  <a:lnTo>
                    <a:pt x="335" y="289"/>
                  </a:lnTo>
                  <a:lnTo>
                    <a:pt x="327" y="288"/>
                  </a:lnTo>
                  <a:lnTo>
                    <a:pt x="329" y="289"/>
                  </a:lnTo>
                  <a:lnTo>
                    <a:pt x="323" y="290"/>
                  </a:lnTo>
                  <a:lnTo>
                    <a:pt x="320" y="288"/>
                  </a:lnTo>
                  <a:lnTo>
                    <a:pt x="319" y="290"/>
                  </a:lnTo>
                  <a:lnTo>
                    <a:pt x="314" y="288"/>
                  </a:lnTo>
                  <a:lnTo>
                    <a:pt x="312" y="291"/>
                  </a:lnTo>
                  <a:lnTo>
                    <a:pt x="306" y="291"/>
                  </a:lnTo>
                  <a:lnTo>
                    <a:pt x="310" y="292"/>
                  </a:lnTo>
                  <a:lnTo>
                    <a:pt x="311" y="296"/>
                  </a:lnTo>
                  <a:lnTo>
                    <a:pt x="304" y="300"/>
                  </a:lnTo>
                  <a:lnTo>
                    <a:pt x="291" y="298"/>
                  </a:lnTo>
                  <a:lnTo>
                    <a:pt x="288" y="302"/>
                  </a:lnTo>
                  <a:lnTo>
                    <a:pt x="290" y="302"/>
                  </a:lnTo>
                  <a:lnTo>
                    <a:pt x="295" y="307"/>
                  </a:lnTo>
                  <a:lnTo>
                    <a:pt x="294" y="310"/>
                  </a:lnTo>
                  <a:lnTo>
                    <a:pt x="298" y="311"/>
                  </a:lnTo>
                  <a:lnTo>
                    <a:pt x="281" y="314"/>
                  </a:lnTo>
                  <a:lnTo>
                    <a:pt x="281" y="316"/>
                  </a:lnTo>
                  <a:lnTo>
                    <a:pt x="291" y="316"/>
                  </a:lnTo>
                  <a:lnTo>
                    <a:pt x="292" y="317"/>
                  </a:lnTo>
                  <a:lnTo>
                    <a:pt x="290" y="319"/>
                  </a:lnTo>
                  <a:lnTo>
                    <a:pt x="291" y="323"/>
                  </a:lnTo>
                  <a:lnTo>
                    <a:pt x="280" y="323"/>
                  </a:lnTo>
                  <a:lnTo>
                    <a:pt x="287" y="325"/>
                  </a:lnTo>
                  <a:lnTo>
                    <a:pt x="287" y="328"/>
                  </a:lnTo>
                  <a:lnTo>
                    <a:pt x="284" y="330"/>
                  </a:lnTo>
                  <a:lnTo>
                    <a:pt x="280" y="329"/>
                  </a:lnTo>
                  <a:lnTo>
                    <a:pt x="281" y="331"/>
                  </a:lnTo>
                  <a:lnTo>
                    <a:pt x="279" y="332"/>
                  </a:lnTo>
                  <a:lnTo>
                    <a:pt x="279" y="334"/>
                  </a:lnTo>
                  <a:lnTo>
                    <a:pt x="274" y="331"/>
                  </a:lnTo>
                  <a:lnTo>
                    <a:pt x="275" y="333"/>
                  </a:lnTo>
                  <a:lnTo>
                    <a:pt x="272" y="334"/>
                  </a:lnTo>
                  <a:lnTo>
                    <a:pt x="272" y="336"/>
                  </a:lnTo>
                  <a:lnTo>
                    <a:pt x="276" y="336"/>
                  </a:lnTo>
                  <a:lnTo>
                    <a:pt x="265" y="335"/>
                  </a:lnTo>
                  <a:lnTo>
                    <a:pt x="270" y="33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547"/>
            <p:cNvSpPr>
              <a:spLocks/>
            </p:cNvSpPr>
            <p:nvPr/>
          </p:nvSpPr>
          <p:spPr bwMode="auto">
            <a:xfrm>
              <a:off x="990" y="1056"/>
              <a:ext cx="167" cy="56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65" y="11"/>
                </a:cxn>
                <a:cxn ang="0">
                  <a:pos x="57" y="14"/>
                </a:cxn>
                <a:cxn ang="0">
                  <a:pos x="36" y="23"/>
                </a:cxn>
                <a:cxn ang="0">
                  <a:pos x="37" y="25"/>
                </a:cxn>
                <a:cxn ang="0">
                  <a:pos x="29" y="26"/>
                </a:cxn>
                <a:cxn ang="0">
                  <a:pos x="27" y="29"/>
                </a:cxn>
                <a:cxn ang="0">
                  <a:pos x="23" y="30"/>
                </a:cxn>
                <a:cxn ang="0">
                  <a:pos x="25" y="31"/>
                </a:cxn>
                <a:cxn ang="0">
                  <a:pos x="20" y="33"/>
                </a:cxn>
                <a:cxn ang="0">
                  <a:pos x="15" y="34"/>
                </a:cxn>
                <a:cxn ang="0">
                  <a:pos x="12" y="35"/>
                </a:cxn>
                <a:cxn ang="0">
                  <a:pos x="13" y="36"/>
                </a:cxn>
                <a:cxn ang="0">
                  <a:pos x="8" y="37"/>
                </a:cxn>
                <a:cxn ang="0">
                  <a:pos x="8" y="38"/>
                </a:cxn>
                <a:cxn ang="0">
                  <a:pos x="5" y="39"/>
                </a:cxn>
                <a:cxn ang="0">
                  <a:pos x="5" y="39"/>
                </a:cxn>
                <a:cxn ang="0">
                  <a:pos x="0" y="41"/>
                </a:cxn>
                <a:cxn ang="0">
                  <a:pos x="9" y="42"/>
                </a:cxn>
                <a:cxn ang="0">
                  <a:pos x="12" y="44"/>
                </a:cxn>
                <a:cxn ang="0">
                  <a:pos x="15" y="44"/>
                </a:cxn>
                <a:cxn ang="0">
                  <a:pos x="18" y="45"/>
                </a:cxn>
                <a:cxn ang="0">
                  <a:pos x="17" y="55"/>
                </a:cxn>
                <a:cxn ang="0">
                  <a:pos x="44" y="48"/>
                </a:cxn>
                <a:cxn ang="0">
                  <a:pos x="46" y="51"/>
                </a:cxn>
                <a:cxn ang="0">
                  <a:pos x="59" y="48"/>
                </a:cxn>
                <a:cxn ang="0">
                  <a:pos x="65" y="45"/>
                </a:cxn>
                <a:cxn ang="0">
                  <a:pos x="68" y="41"/>
                </a:cxn>
                <a:cxn ang="0">
                  <a:pos x="79" y="36"/>
                </a:cxn>
                <a:cxn ang="0">
                  <a:pos x="92" y="35"/>
                </a:cxn>
                <a:cxn ang="0">
                  <a:pos x="99" y="31"/>
                </a:cxn>
                <a:cxn ang="0">
                  <a:pos x="103" y="30"/>
                </a:cxn>
                <a:cxn ang="0">
                  <a:pos x="164" y="17"/>
                </a:cxn>
                <a:cxn ang="0">
                  <a:pos x="166" y="16"/>
                </a:cxn>
                <a:cxn ang="0">
                  <a:pos x="153" y="5"/>
                </a:cxn>
                <a:cxn ang="0">
                  <a:pos x="136" y="5"/>
                </a:cxn>
                <a:cxn ang="0">
                  <a:pos x="133" y="7"/>
                </a:cxn>
                <a:cxn ang="0">
                  <a:pos x="133" y="7"/>
                </a:cxn>
                <a:cxn ang="0">
                  <a:pos x="130" y="8"/>
                </a:cxn>
                <a:cxn ang="0">
                  <a:pos x="127" y="9"/>
                </a:cxn>
                <a:cxn ang="0">
                  <a:pos x="132" y="5"/>
                </a:cxn>
                <a:cxn ang="0">
                  <a:pos x="128" y="5"/>
                </a:cxn>
                <a:cxn ang="0">
                  <a:pos x="121" y="8"/>
                </a:cxn>
                <a:cxn ang="0">
                  <a:pos x="122" y="7"/>
                </a:cxn>
                <a:cxn ang="0">
                  <a:pos x="126" y="5"/>
                </a:cxn>
                <a:cxn ang="0">
                  <a:pos x="110" y="0"/>
                </a:cxn>
                <a:cxn ang="0">
                  <a:pos x="89" y="1"/>
                </a:cxn>
                <a:cxn ang="0">
                  <a:pos x="86" y="3"/>
                </a:cxn>
                <a:cxn ang="0">
                  <a:pos x="86" y="1"/>
                </a:cxn>
                <a:cxn ang="0">
                  <a:pos x="67" y="2"/>
                </a:cxn>
                <a:cxn ang="0">
                  <a:pos x="68" y="5"/>
                </a:cxn>
                <a:cxn ang="0">
                  <a:pos x="65" y="7"/>
                </a:cxn>
                <a:cxn ang="0">
                  <a:pos x="64" y="8"/>
                </a:cxn>
              </a:cxnLst>
              <a:rect l="0" t="0" r="r" b="b"/>
              <a:pathLst>
                <a:path w="167" h="56">
                  <a:moveTo>
                    <a:pt x="64" y="8"/>
                  </a:moveTo>
                  <a:lnTo>
                    <a:pt x="65" y="11"/>
                  </a:lnTo>
                  <a:lnTo>
                    <a:pt x="57" y="14"/>
                  </a:lnTo>
                  <a:lnTo>
                    <a:pt x="36" y="23"/>
                  </a:lnTo>
                  <a:lnTo>
                    <a:pt x="37" y="25"/>
                  </a:lnTo>
                  <a:lnTo>
                    <a:pt x="29" y="26"/>
                  </a:lnTo>
                  <a:lnTo>
                    <a:pt x="27" y="29"/>
                  </a:lnTo>
                  <a:lnTo>
                    <a:pt x="23" y="30"/>
                  </a:lnTo>
                  <a:lnTo>
                    <a:pt x="25" y="31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0" y="41"/>
                  </a:lnTo>
                  <a:lnTo>
                    <a:pt x="9" y="42"/>
                  </a:lnTo>
                  <a:lnTo>
                    <a:pt x="12" y="44"/>
                  </a:lnTo>
                  <a:lnTo>
                    <a:pt x="15" y="44"/>
                  </a:lnTo>
                  <a:lnTo>
                    <a:pt x="18" y="45"/>
                  </a:lnTo>
                  <a:lnTo>
                    <a:pt x="17" y="55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59" y="48"/>
                  </a:lnTo>
                  <a:lnTo>
                    <a:pt x="65" y="45"/>
                  </a:lnTo>
                  <a:lnTo>
                    <a:pt x="68" y="41"/>
                  </a:lnTo>
                  <a:lnTo>
                    <a:pt x="79" y="36"/>
                  </a:lnTo>
                  <a:lnTo>
                    <a:pt x="92" y="35"/>
                  </a:lnTo>
                  <a:lnTo>
                    <a:pt x="99" y="31"/>
                  </a:lnTo>
                  <a:lnTo>
                    <a:pt x="103" y="30"/>
                  </a:lnTo>
                  <a:lnTo>
                    <a:pt x="164" y="17"/>
                  </a:lnTo>
                  <a:lnTo>
                    <a:pt x="166" y="16"/>
                  </a:lnTo>
                  <a:lnTo>
                    <a:pt x="153" y="5"/>
                  </a:lnTo>
                  <a:lnTo>
                    <a:pt x="136" y="5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0" y="8"/>
                  </a:lnTo>
                  <a:lnTo>
                    <a:pt x="127" y="9"/>
                  </a:lnTo>
                  <a:lnTo>
                    <a:pt x="132" y="5"/>
                  </a:lnTo>
                  <a:lnTo>
                    <a:pt x="128" y="5"/>
                  </a:lnTo>
                  <a:lnTo>
                    <a:pt x="121" y="8"/>
                  </a:lnTo>
                  <a:lnTo>
                    <a:pt x="122" y="7"/>
                  </a:lnTo>
                  <a:lnTo>
                    <a:pt x="126" y="5"/>
                  </a:lnTo>
                  <a:lnTo>
                    <a:pt x="110" y="0"/>
                  </a:lnTo>
                  <a:lnTo>
                    <a:pt x="89" y="1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67" y="2"/>
                  </a:lnTo>
                  <a:lnTo>
                    <a:pt x="68" y="5"/>
                  </a:lnTo>
                  <a:lnTo>
                    <a:pt x="65" y="7"/>
                  </a:lnTo>
                  <a:lnTo>
                    <a:pt x="64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548"/>
            <p:cNvSpPr>
              <a:spLocks/>
            </p:cNvSpPr>
            <p:nvPr/>
          </p:nvSpPr>
          <p:spPr bwMode="auto">
            <a:xfrm>
              <a:off x="1064" y="1077"/>
              <a:ext cx="224" cy="81"/>
            </a:xfrm>
            <a:custGeom>
              <a:avLst/>
              <a:gdLst/>
              <a:ahLst/>
              <a:cxnLst>
                <a:cxn ang="0">
                  <a:pos x="3" y="64"/>
                </a:cxn>
                <a:cxn ang="0">
                  <a:pos x="47" y="49"/>
                </a:cxn>
                <a:cxn ang="0">
                  <a:pos x="75" y="49"/>
                </a:cxn>
                <a:cxn ang="0">
                  <a:pos x="29" y="45"/>
                </a:cxn>
                <a:cxn ang="0">
                  <a:pos x="22" y="35"/>
                </a:cxn>
                <a:cxn ang="0">
                  <a:pos x="46" y="31"/>
                </a:cxn>
                <a:cxn ang="0">
                  <a:pos x="25" y="30"/>
                </a:cxn>
                <a:cxn ang="0">
                  <a:pos x="16" y="25"/>
                </a:cxn>
                <a:cxn ang="0">
                  <a:pos x="36" y="16"/>
                </a:cxn>
                <a:cxn ang="0">
                  <a:pos x="41" y="12"/>
                </a:cxn>
                <a:cxn ang="0">
                  <a:pos x="105" y="2"/>
                </a:cxn>
                <a:cxn ang="0">
                  <a:pos x="86" y="12"/>
                </a:cxn>
                <a:cxn ang="0">
                  <a:pos x="103" y="10"/>
                </a:cxn>
                <a:cxn ang="0">
                  <a:pos x="115" y="5"/>
                </a:cxn>
                <a:cxn ang="0">
                  <a:pos x="116" y="16"/>
                </a:cxn>
                <a:cxn ang="0">
                  <a:pos x="126" y="16"/>
                </a:cxn>
                <a:cxn ang="0">
                  <a:pos x="143" y="13"/>
                </a:cxn>
                <a:cxn ang="0">
                  <a:pos x="150" y="11"/>
                </a:cxn>
                <a:cxn ang="0">
                  <a:pos x="162" y="13"/>
                </a:cxn>
                <a:cxn ang="0">
                  <a:pos x="157" y="23"/>
                </a:cxn>
                <a:cxn ang="0">
                  <a:pos x="154" y="28"/>
                </a:cxn>
                <a:cxn ang="0">
                  <a:pos x="167" y="22"/>
                </a:cxn>
                <a:cxn ang="0">
                  <a:pos x="177" y="5"/>
                </a:cxn>
                <a:cxn ang="0">
                  <a:pos x="184" y="2"/>
                </a:cxn>
                <a:cxn ang="0">
                  <a:pos x="196" y="3"/>
                </a:cxn>
                <a:cxn ang="0">
                  <a:pos x="201" y="2"/>
                </a:cxn>
                <a:cxn ang="0">
                  <a:pos x="207" y="12"/>
                </a:cxn>
                <a:cxn ang="0">
                  <a:pos x="198" y="32"/>
                </a:cxn>
                <a:cxn ang="0">
                  <a:pos x="190" y="37"/>
                </a:cxn>
                <a:cxn ang="0">
                  <a:pos x="212" y="49"/>
                </a:cxn>
                <a:cxn ang="0">
                  <a:pos x="223" y="52"/>
                </a:cxn>
                <a:cxn ang="0">
                  <a:pos x="211" y="60"/>
                </a:cxn>
                <a:cxn ang="0">
                  <a:pos x="207" y="60"/>
                </a:cxn>
                <a:cxn ang="0">
                  <a:pos x="194" y="59"/>
                </a:cxn>
                <a:cxn ang="0">
                  <a:pos x="181" y="67"/>
                </a:cxn>
                <a:cxn ang="0">
                  <a:pos x="198" y="64"/>
                </a:cxn>
                <a:cxn ang="0">
                  <a:pos x="194" y="67"/>
                </a:cxn>
                <a:cxn ang="0">
                  <a:pos x="178" y="73"/>
                </a:cxn>
                <a:cxn ang="0">
                  <a:pos x="152" y="70"/>
                </a:cxn>
                <a:cxn ang="0">
                  <a:pos x="136" y="63"/>
                </a:cxn>
                <a:cxn ang="0">
                  <a:pos x="118" y="72"/>
                </a:cxn>
                <a:cxn ang="0">
                  <a:pos x="82" y="78"/>
                </a:cxn>
                <a:cxn ang="0">
                  <a:pos x="30" y="76"/>
                </a:cxn>
                <a:cxn ang="0">
                  <a:pos x="33" y="67"/>
                </a:cxn>
              </a:cxnLst>
              <a:rect l="0" t="0" r="r" b="b"/>
              <a:pathLst>
                <a:path w="224" h="81">
                  <a:moveTo>
                    <a:pt x="22" y="67"/>
                  </a:moveTo>
                  <a:lnTo>
                    <a:pt x="8" y="67"/>
                  </a:lnTo>
                  <a:lnTo>
                    <a:pt x="3" y="64"/>
                  </a:lnTo>
                  <a:lnTo>
                    <a:pt x="0" y="62"/>
                  </a:lnTo>
                  <a:lnTo>
                    <a:pt x="2" y="54"/>
                  </a:lnTo>
                  <a:lnTo>
                    <a:pt x="47" y="49"/>
                  </a:lnTo>
                  <a:lnTo>
                    <a:pt x="70" y="51"/>
                  </a:lnTo>
                  <a:lnTo>
                    <a:pt x="74" y="49"/>
                  </a:lnTo>
                  <a:lnTo>
                    <a:pt x="75" y="49"/>
                  </a:lnTo>
                  <a:lnTo>
                    <a:pt x="60" y="44"/>
                  </a:lnTo>
                  <a:lnTo>
                    <a:pt x="36" y="46"/>
                  </a:lnTo>
                  <a:lnTo>
                    <a:pt x="29" y="45"/>
                  </a:lnTo>
                  <a:lnTo>
                    <a:pt x="11" y="45"/>
                  </a:lnTo>
                  <a:lnTo>
                    <a:pt x="9" y="38"/>
                  </a:lnTo>
                  <a:lnTo>
                    <a:pt x="22" y="35"/>
                  </a:lnTo>
                  <a:lnTo>
                    <a:pt x="36" y="34"/>
                  </a:lnTo>
                  <a:lnTo>
                    <a:pt x="48" y="32"/>
                  </a:lnTo>
                  <a:lnTo>
                    <a:pt x="46" y="31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12" y="28"/>
                  </a:lnTo>
                  <a:lnTo>
                    <a:pt x="16" y="25"/>
                  </a:lnTo>
                  <a:lnTo>
                    <a:pt x="29" y="19"/>
                  </a:lnTo>
                  <a:lnTo>
                    <a:pt x="35" y="19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41" y="12"/>
                  </a:lnTo>
                  <a:lnTo>
                    <a:pt x="74" y="4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01" y="7"/>
                  </a:lnTo>
                  <a:lnTo>
                    <a:pt x="99" y="8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101" y="11"/>
                  </a:lnTo>
                  <a:lnTo>
                    <a:pt x="103" y="10"/>
                  </a:lnTo>
                  <a:lnTo>
                    <a:pt x="103" y="8"/>
                  </a:lnTo>
                  <a:lnTo>
                    <a:pt x="106" y="7"/>
                  </a:lnTo>
                  <a:lnTo>
                    <a:pt x="115" y="5"/>
                  </a:lnTo>
                  <a:lnTo>
                    <a:pt x="131" y="11"/>
                  </a:lnTo>
                  <a:lnTo>
                    <a:pt x="130" y="12"/>
                  </a:lnTo>
                  <a:lnTo>
                    <a:pt x="116" y="16"/>
                  </a:lnTo>
                  <a:lnTo>
                    <a:pt x="127" y="15"/>
                  </a:lnTo>
                  <a:lnTo>
                    <a:pt x="124" y="16"/>
                  </a:lnTo>
                  <a:lnTo>
                    <a:pt x="126" y="16"/>
                  </a:lnTo>
                  <a:lnTo>
                    <a:pt x="136" y="13"/>
                  </a:lnTo>
                  <a:lnTo>
                    <a:pt x="142" y="14"/>
                  </a:lnTo>
                  <a:lnTo>
                    <a:pt x="143" y="13"/>
                  </a:lnTo>
                  <a:lnTo>
                    <a:pt x="146" y="13"/>
                  </a:lnTo>
                  <a:lnTo>
                    <a:pt x="145" y="11"/>
                  </a:lnTo>
                  <a:lnTo>
                    <a:pt x="150" y="11"/>
                  </a:lnTo>
                  <a:lnTo>
                    <a:pt x="147" y="7"/>
                  </a:lnTo>
                  <a:lnTo>
                    <a:pt x="157" y="7"/>
                  </a:lnTo>
                  <a:lnTo>
                    <a:pt x="162" y="13"/>
                  </a:lnTo>
                  <a:lnTo>
                    <a:pt x="158" y="16"/>
                  </a:lnTo>
                  <a:lnTo>
                    <a:pt x="155" y="21"/>
                  </a:lnTo>
                  <a:lnTo>
                    <a:pt x="157" y="23"/>
                  </a:lnTo>
                  <a:lnTo>
                    <a:pt x="154" y="25"/>
                  </a:lnTo>
                  <a:lnTo>
                    <a:pt x="151" y="26"/>
                  </a:lnTo>
                  <a:lnTo>
                    <a:pt x="154" y="28"/>
                  </a:lnTo>
                  <a:lnTo>
                    <a:pt x="159" y="26"/>
                  </a:lnTo>
                  <a:lnTo>
                    <a:pt x="168" y="23"/>
                  </a:lnTo>
                  <a:lnTo>
                    <a:pt x="167" y="22"/>
                  </a:lnTo>
                  <a:lnTo>
                    <a:pt x="169" y="17"/>
                  </a:lnTo>
                  <a:lnTo>
                    <a:pt x="172" y="15"/>
                  </a:lnTo>
                  <a:lnTo>
                    <a:pt x="177" y="5"/>
                  </a:lnTo>
                  <a:lnTo>
                    <a:pt x="180" y="4"/>
                  </a:lnTo>
                  <a:lnTo>
                    <a:pt x="179" y="3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90" y="1"/>
                  </a:lnTo>
                  <a:lnTo>
                    <a:pt x="196" y="3"/>
                  </a:lnTo>
                  <a:lnTo>
                    <a:pt x="197" y="3"/>
                  </a:lnTo>
                  <a:lnTo>
                    <a:pt x="197" y="2"/>
                  </a:lnTo>
                  <a:lnTo>
                    <a:pt x="201" y="2"/>
                  </a:lnTo>
                  <a:lnTo>
                    <a:pt x="209" y="9"/>
                  </a:lnTo>
                  <a:lnTo>
                    <a:pt x="207" y="11"/>
                  </a:lnTo>
                  <a:lnTo>
                    <a:pt x="207" y="12"/>
                  </a:lnTo>
                  <a:lnTo>
                    <a:pt x="200" y="22"/>
                  </a:lnTo>
                  <a:lnTo>
                    <a:pt x="201" y="29"/>
                  </a:lnTo>
                  <a:lnTo>
                    <a:pt x="198" y="32"/>
                  </a:lnTo>
                  <a:lnTo>
                    <a:pt x="195" y="32"/>
                  </a:lnTo>
                  <a:lnTo>
                    <a:pt x="191" y="35"/>
                  </a:lnTo>
                  <a:lnTo>
                    <a:pt x="190" y="37"/>
                  </a:lnTo>
                  <a:lnTo>
                    <a:pt x="198" y="45"/>
                  </a:lnTo>
                  <a:lnTo>
                    <a:pt x="207" y="45"/>
                  </a:lnTo>
                  <a:lnTo>
                    <a:pt x="212" y="49"/>
                  </a:lnTo>
                  <a:lnTo>
                    <a:pt x="217" y="50"/>
                  </a:lnTo>
                  <a:lnTo>
                    <a:pt x="215" y="52"/>
                  </a:lnTo>
                  <a:lnTo>
                    <a:pt x="223" y="52"/>
                  </a:lnTo>
                  <a:lnTo>
                    <a:pt x="221" y="54"/>
                  </a:lnTo>
                  <a:lnTo>
                    <a:pt x="214" y="60"/>
                  </a:lnTo>
                  <a:lnTo>
                    <a:pt x="211" y="60"/>
                  </a:lnTo>
                  <a:lnTo>
                    <a:pt x="210" y="59"/>
                  </a:lnTo>
                  <a:lnTo>
                    <a:pt x="213" y="56"/>
                  </a:lnTo>
                  <a:lnTo>
                    <a:pt x="207" y="60"/>
                  </a:lnTo>
                  <a:lnTo>
                    <a:pt x="203" y="60"/>
                  </a:lnTo>
                  <a:lnTo>
                    <a:pt x="204" y="56"/>
                  </a:lnTo>
                  <a:lnTo>
                    <a:pt x="194" y="59"/>
                  </a:lnTo>
                  <a:lnTo>
                    <a:pt x="192" y="63"/>
                  </a:lnTo>
                  <a:lnTo>
                    <a:pt x="184" y="63"/>
                  </a:lnTo>
                  <a:lnTo>
                    <a:pt x="181" y="67"/>
                  </a:lnTo>
                  <a:lnTo>
                    <a:pt x="191" y="64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193" y="67"/>
                  </a:lnTo>
                  <a:lnTo>
                    <a:pt x="191" y="68"/>
                  </a:lnTo>
                  <a:lnTo>
                    <a:pt x="194" y="67"/>
                  </a:lnTo>
                  <a:lnTo>
                    <a:pt x="199" y="69"/>
                  </a:lnTo>
                  <a:lnTo>
                    <a:pt x="192" y="72"/>
                  </a:lnTo>
                  <a:lnTo>
                    <a:pt x="178" y="73"/>
                  </a:lnTo>
                  <a:lnTo>
                    <a:pt x="174" y="75"/>
                  </a:lnTo>
                  <a:lnTo>
                    <a:pt x="145" y="73"/>
                  </a:lnTo>
                  <a:lnTo>
                    <a:pt x="152" y="70"/>
                  </a:lnTo>
                  <a:lnTo>
                    <a:pt x="135" y="68"/>
                  </a:lnTo>
                  <a:lnTo>
                    <a:pt x="138" y="64"/>
                  </a:lnTo>
                  <a:lnTo>
                    <a:pt x="136" y="63"/>
                  </a:lnTo>
                  <a:lnTo>
                    <a:pt x="129" y="66"/>
                  </a:lnTo>
                  <a:lnTo>
                    <a:pt x="127" y="68"/>
                  </a:lnTo>
                  <a:lnTo>
                    <a:pt x="118" y="72"/>
                  </a:lnTo>
                  <a:lnTo>
                    <a:pt x="101" y="73"/>
                  </a:lnTo>
                  <a:lnTo>
                    <a:pt x="97" y="75"/>
                  </a:lnTo>
                  <a:lnTo>
                    <a:pt x="82" y="78"/>
                  </a:lnTo>
                  <a:lnTo>
                    <a:pt x="30" y="80"/>
                  </a:lnTo>
                  <a:lnTo>
                    <a:pt x="35" y="79"/>
                  </a:lnTo>
                  <a:lnTo>
                    <a:pt x="30" y="76"/>
                  </a:lnTo>
                  <a:lnTo>
                    <a:pt x="31" y="73"/>
                  </a:lnTo>
                  <a:lnTo>
                    <a:pt x="35" y="70"/>
                  </a:lnTo>
                  <a:lnTo>
                    <a:pt x="33" y="67"/>
                  </a:lnTo>
                  <a:lnTo>
                    <a:pt x="22" y="6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9" name="Freeform 549"/>
            <p:cNvSpPr>
              <a:spLocks/>
            </p:cNvSpPr>
            <p:nvPr/>
          </p:nvSpPr>
          <p:spPr bwMode="auto">
            <a:xfrm>
              <a:off x="1268" y="1070"/>
              <a:ext cx="30" cy="10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29" y="2"/>
                </a:cxn>
                <a:cxn ang="0">
                  <a:pos x="28" y="1"/>
                </a:cxn>
                <a:cxn ang="0">
                  <a:pos x="11" y="0"/>
                </a:cxn>
                <a:cxn ang="0">
                  <a:pos x="0" y="3"/>
                </a:cxn>
                <a:cxn ang="0">
                  <a:pos x="7" y="5"/>
                </a:cxn>
                <a:cxn ang="0">
                  <a:pos x="10" y="9"/>
                </a:cxn>
                <a:cxn ang="0">
                  <a:pos x="17" y="7"/>
                </a:cxn>
              </a:cxnLst>
              <a:rect l="0" t="0" r="r" b="b"/>
              <a:pathLst>
                <a:path w="30" h="10">
                  <a:moveTo>
                    <a:pt x="17" y="7"/>
                  </a:moveTo>
                  <a:lnTo>
                    <a:pt x="29" y="2"/>
                  </a:lnTo>
                  <a:lnTo>
                    <a:pt x="28" y="1"/>
                  </a:lnTo>
                  <a:lnTo>
                    <a:pt x="11" y="0"/>
                  </a:lnTo>
                  <a:lnTo>
                    <a:pt x="0" y="3"/>
                  </a:lnTo>
                  <a:lnTo>
                    <a:pt x="7" y="5"/>
                  </a:lnTo>
                  <a:lnTo>
                    <a:pt x="10" y="9"/>
                  </a:lnTo>
                  <a:lnTo>
                    <a:pt x="17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0" name="Freeform 550"/>
            <p:cNvSpPr>
              <a:spLocks/>
            </p:cNvSpPr>
            <p:nvPr/>
          </p:nvSpPr>
          <p:spPr bwMode="auto">
            <a:xfrm>
              <a:off x="1314" y="1068"/>
              <a:ext cx="84" cy="42"/>
            </a:xfrm>
            <a:custGeom>
              <a:avLst/>
              <a:gdLst/>
              <a:ahLst/>
              <a:cxnLst>
                <a:cxn ang="0">
                  <a:pos x="20" y="32"/>
                </a:cxn>
                <a:cxn ang="0">
                  <a:pos x="18" y="28"/>
                </a:cxn>
                <a:cxn ang="0">
                  <a:pos x="14" y="28"/>
                </a:cxn>
                <a:cxn ang="0">
                  <a:pos x="13" y="26"/>
                </a:cxn>
                <a:cxn ang="0">
                  <a:pos x="6" y="26"/>
                </a:cxn>
                <a:cxn ang="0">
                  <a:pos x="0" y="20"/>
                </a:cxn>
                <a:cxn ang="0">
                  <a:pos x="2" y="18"/>
                </a:cxn>
                <a:cxn ang="0">
                  <a:pos x="6" y="15"/>
                </a:cxn>
                <a:cxn ang="0">
                  <a:pos x="12" y="14"/>
                </a:cxn>
                <a:cxn ang="0">
                  <a:pos x="17" y="17"/>
                </a:cxn>
                <a:cxn ang="0">
                  <a:pos x="15" y="20"/>
                </a:cxn>
                <a:cxn ang="0">
                  <a:pos x="29" y="18"/>
                </a:cxn>
                <a:cxn ang="0">
                  <a:pos x="30" y="16"/>
                </a:cxn>
                <a:cxn ang="0">
                  <a:pos x="32" y="17"/>
                </a:cxn>
                <a:cxn ang="0">
                  <a:pos x="34" y="15"/>
                </a:cxn>
                <a:cxn ang="0">
                  <a:pos x="31" y="13"/>
                </a:cxn>
                <a:cxn ang="0">
                  <a:pos x="33" y="11"/>
                </a:cxn>
                <a:cxn ang="0">
                  <a:pos x="39" y="12"/>
                </a:cxn>
                <a:cxn ang="0">
                  <a:pos x="37" y="9"/>
                </a:cxn>
                <a:cxn ang="0">
                  <a:pos x="33" y="10"/>
                </a:cxn>
                <a:cxn ang="0">
                  <a:pos x="28" y="9"/>
                </a:cxn>
                <a:cxn ang="0">
                  <a:pos x="27" y="7"/>
                </a:cxn>
                <a:cxn ang="0">
                  <a:pos x="33" y="6"/>
                </a:cxn>
                <a:cxn ang="0">
                  <a:pos x="35" y="8"/>
                </a:cxn>
                <a:cxn ang="0">
                  <a:pos x="37" y="6"/>
                </a:cxn>
                <a:cxn ang="0">
                  <a:pos x="32" y="3"/>
                </a:cxn>
                <a:cxn ang="0">
                  <a:pos x="40" y="2"/>
                </a:cxn>
                <a:cxn ang="0">
                  <a:pos x="45" y="3"/>
                </a:cxn>
                <a:cxn ang="0">
                  <a:pos x="47" y="2"/>
                </a:cxn>
                <a:cxn ang="0">
                  <a:pos x="44" y="1"/>
                </a:cxn>
                <a:cxn ang="0">
                  <a:pos x="47" y="0"/>
                </a:cxn>
                <a:cxn ang="0">
                  <a:pos x="60" y="3"/>
                </a:cxn>
                <a:cxn ang="0">
                  <a:pos x="81" y="0"/>
                </a:cxn>
                <a:cxn ang="0">
                  <a:pos x="83" y="2"/>
                </a:cxn>
                <a:cxn ang="0">
                  <a:pos x="81" y="4"/>
                </a:cxn>
                <a:cxn ang="0">
                  <a:pos x="72" y="6"/>
                </a:cxn>
                <a:cxn ang="0">
                  <a:pos x="76" y="6"/>
                </a:cxn>
                <a:cxn ang="0">
                  <a:pos x="73" y="9"/>
                </a:cxn>
                <a:cxn ang="0">
                  <a:pos x="65" y="10"/>
                </a:cxn>
                <a:cxn ang="0">
                  <a:pos x="55" y="14"/>
                </a:cxn>
                <a:cxn ang="0">
                  <a:pos x="53" y="16"/>
                </a:cxn>
                <a:cxn ang="0">
                  <a:pos x="64" y="14"/>
                </a:cxn>
                <a:cxn ang="0">
                  <a:pos x="67" y="18"/>
                </a:cxn>
                <a:cxn ang="0">
                  <a:pos x="63" y="20"/>
                </a:cxn>
                <a:cxn ang="0">
                  <a:pos x="72" y="18"/>
                </a:cxn>
                <a:cxn ang="0">
                  <a:pos x="71" y="22"/>
                </a:cxn>
                <a:cxn ang="0">
                  <a:pos x="65" y="24"/>
                </a:cxn>
                <a:cxn ang="0">
                  <a:pos x="64" y="28"/>
                </a:cxn>
                <a:cxn ang="0">
                  <a:pos x="60" y="29"/>
                </a:cxn>
                <a:cxn ang="0">
                  <a:pos x="63" y="30"/>
                </a:cxn>
                <a:cxn ang="0">
                  <a:pos x="60" y="32"/>
                </a:cxn>
                <a:cxn ang="0">
                  <a:pos x="46" y="35"/>
                </a:cxn>
                <a:cxn ang="0">
                  <a:pos x="37" y="35"/>
                </a:cxn>
                <a:cxn ang="0">
                  <a:pos x="37" y="38"/>
                </a:cxn>
                <a:cxn ang="0">
                  <a:pos x="28" y="41"/>
                </a:cxn>
                <a:cxn ang="0">
                  <a:pos x="26" y="39"/>
                </a:cxn>
                <a:cxn ang="0">
                  <a:pos x="21" y="39"/>
                </a:cxn>
                <a:cxn ang="0">
                  <a:pos x="23" y="34"/>
                </a:cxn>
                <a:cxn ang="0">
                  <a:pos x="20" y="32"/>
                </a:cxn>
              </a:cxnLst>
              <a:rect l="0" t="0" r="r" b="b"/>
              <a:pathLst>
                <a:path w="84" h="42">
                  <a:moveTo>
                    <a:pt x="20" y="32"/>
                  </a:moveTo>
                  <a:lnTo>
                    <a:pt x="18" y="28"/>
                  </a:lnTo>
                  <a:lnTo>
                    <a:pt x="14" y="28"/>
                  </a:lnTo>
                  <a:lnTo>
                    <a:pt x="13" y="26"/>
                  </a:lnTo>
                  <a:lnTo>
                    <a:pt x="6" y="26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6" y="15"/>
                  </a:lnTo>
                  <a:lnTo>
                    <a:pt x="12" y="14"/>
                  </a:lnTo>
                  <a:lnTo>
                    <a:pt x="17" y="17"/>
                  </a:lnTo>
                  <a:lnTo>
                    <a:pt x="15" y="20"/>
                  </a:lnTo>
                  <a:lnTo>
                    <a:pt x="29" y="18"/>
                  </a:lnTo>
                  <a:lnTo>
                    <a:pt x="30" y="16"/>
                  </a:lnTo>
                  <a:lnTo>
                    <a:pt x="32" y="17"/>
                  </a:lnTo>
                  <a:lnTo>
                    <a:pt x="34" y="15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3" y="10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7" y="6"/>
                  </a:lnTo>
                  <a:lnTo>
                    <a:pt x="32" y="3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2"/>
                  </a:lnTo>
                  <a:lnTo>
                    <a:pt x="81" y="4"/>
                  </a:lnTo>
                  <a:lnTo>
                    <a:pt x="72" y="6"/>
                  </a:lnTo>
                  <a:lnTo>
                    <a:pt x="76" y="6"/>
                  </a:lnTo>
                  <a:lnTo>
                    <a:pt x="73" y="9"/>
                  </a:lnTo>
                  <a:lnTo>
                    <a:pt x="65" y="10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64" y="14"/>
                  </a:lnTo>
                  <a:lnTo>
                    <a:pt x="67" y="18"/>
                  </a:lnTo>
                  <a:lnTo>
                    <a:pt x="63" y="20"/>
                  </a:lnTo>
                  <a:lnTo>
                    <a:pt x="72" y="18"/>
                  </a:lnTo>
                  <a:lnTo>
                    <a:pt x="71" y="22"/>
                  </a:lnTo>
                  <a:lnTo>
                    <a:pt x="65" y="24"/>
                  </a:lnTo>
                  <a:lnTo>
                    <a:pt x="64" y="28"/>
                  </a:lnTo>
                  <a:lnTo>
                    <a:pt x="60" y="29"/>
                  </a:lnTo>
                  <a:lnTo>
                    <a:pt x="63" y="30"/>
                  </a:lnTo>
                  <a:lnTo>
                    <a:pt x="60" y="32"/>
                  </a:lnTo>
                  <a:lnTo>
                    <a:pt x="46" y="35"/>
                  </a:lnTo>
                  <a:lnTo>
                    <a:pt x="37" y="35"/>
                  </a:lnTo>
                  <a:lnTo>
                    <a:pt x="37" y="38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1" y="39"/>
                  </a:lnTo>
                  <a:lnTo>
                    <a:pt x="23" y="34"/>
                  </a:lnTo>
                  <a:lnTo>
                    <a:pt x="20" y="3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551"/>
            <p:cNvSpPr>
              <a:spLocks/>
            </p:cNvSpPr>
            <p:nvPr/>
          </p:nvSpPr>
          <p:spPr bwMode="auto">
            <a:xfrm>
              <a:off x="1389" y="1079"/>
              <a:ext cx="5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552"/>
            <p:cNvSpPr>
              <a:spLocks/>
            </p:cNvSpPr>
            <p:nvPr/>
          </p:nvSpPr>
          <p:spPr bwMode="auto">
            <a:xfrm>
              <a:off x="1375" y="1063"/>
              <a:ext cx="19" cy="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2">
                  <a:moveTo>
                    <a:pt x="6" y="0"/>
                  </a:moveTo>
                  <a:lnTo>
                    <a:pt x="13" y="0"/>
                  </a:lnTo>
                  <a:lnTo>
                    <a:pt x="18" y="1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553"/>
            <p:cNvSpPr>
              <a:spLocks/>
            </p:cNvSpPr>
            <p:nvPr/>
          </p:nvSpPr>
          <p:spPr bwMode="auto">
            <a:xfrm>
              <a:off x="1291" y="1138"/>
              <a:ext cx="54" cy="20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38" y="3"/>
                </a:cxn>
                <a:cxn ang="0">
                  <a:pos x="39" y="2"/>
                </a:cxn>
                <a:cxn ang="0">
                  <a:pos x="34" y="0"/>
                </a:cxn>
                <a:cxn ang="0">
                  <a:pos x="25" y="4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9" y="8"/>
                </a:cxn>
                <a:cxn ang="0">
                  <a:pos x="15" y="10"/>
                </a:cxn>
                <a:cxn ang="0">
                  <a:pos x="3" y="11"/>
                </a:cxn>
                <a:cxn ang="0">
                  <a:pos x="0" y="14"/>
                </a:cxn>
                <a:cxn ang="0">
                  <a:pos x="3" y="15"/>
                </a:cxn>
                <a:cxn ang="0">
                  <a:pos x="7" y="14"/>
                </a:cxn>
                <a:cxn ang="0">
                  <a:pos x="20" y="18"/>
                </a:cxn>
                <a:cxn ang="0">
                  <a:pos x="35" y="19"/>
                </a:cxn>
                <a:cxn ang="0">
                  <a:pos x="39" y="18"/>
                </a:cxn>
                <a:cxn ang="0">
                  <a:pos x="48" y="16"/>
                </a:cxn>
                <a:cxn ang="0">
                  <a:pos x="53" y="15"/>
                </a:cxn>
                <a:cxn ang="0">
                  <a:pos x="49" y="15"/>
                </a:cxn>
                <a:cxn ang="0">
                  <a:pos x="47" y="10"/>
                </a:cxn>
                <a:cxn ang="0">
                  <a:pos x="41" y="5"/>
                </a:cxn>
              </a:cxnLst>
              <a:rect l="0" t="0" r="r" b="b"/>
              <a:pathLst>
                <a:path w="54" h="20">
                  <a:moveTo>
                    <a:pt x="41" y="5"/>
                  </a:moveTo>
                  <a:lnTo>
                    <a:pt x="38" y="3"/>
                  </a:lnTo>
                  <a:lnTo>
                    <a:pt x="39" y="2"/>
                  </a:lnTo>
                  <a:lnTo>
                    <a:pt x="34" y="0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9" y="8"/>
                  </a:lnTo>
                  <a:lnTo>
                    <a:pt x="15" y="10"/>
                  </a:lnTo>
                  <a:lnTo>
                    <a:pt x="3" y="11"/>
                  </a:lnTo>
                  <a:lnTo>
                    <a:pt x="0" y="14"/>
                  </a:lnTo>
                  <a:lnTo>
                    <a:pt x="3" y="15"/>
                  </a:lnTo>
                  <a:lnTo>
                    <a:pt x="7" y="14"/>
                  </a:lnTo>
                  <a:lnTo>
                    <a:pt x="20" y="18"/>
                  </a:lnTo>
                  <a:lnTo>
                    <a:pt x="35" y="19"/>
                  </a:lnTo>
                  <a:lnTo>
                    <a:pt x="39" y="18"/>
                  </a:lnTo>
                  <a:lnTo>
                    <a:pt x="48" y="16"/>
                  </a:lnTo>
                  <a:lnTo>
                    <a:pt x="53" y="15"/>
                  </a:lnTo>
                  <a:lnTo>
                    <a:pt x="49" y="15"/>
                  </a:lnTo>
                  <a:lnTo>
                    <a:pt x="47" y="10"/>
                  </a:lnTo>
                  <a:lnTo>
                    <a:pt x="41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554"/>
            <p:cNvSpPr>
              <a:spLocks/>
            </p:cNvSpPr>
            <p:nvPr/>
          </p:nvSpPr>
          <p:spPr bwMode="auto">
            <a:xfrm>
              <a:off x="1433" y="1037"/>
              <a:ext cx="12" cy="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8" y="0"/>
                </a:cxn>
              </a:cxnLst>
              <a:rect l="0" t="0" r="r" b="b"/>
              <a:pathLst>
                <a:path w="12" h="1">
                  <a:moveTo>
                    <a:pt x="8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555"/>
            <p:cNvSpPr>
              <a:spLocks/>
            </p:cNvSpPr>
            <p:nvPr/>
          </p:nvSpPr>
          <p:spPr bwMode="auto">
            <a:xfrm>
              <a:off x="1433" y="1037"/>
              <a:ext cx="17" cy="5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2" y="0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12" y="1"/>
                </a:cxn>
              </a:cxnLst>
              <a:rect l="0" t="0" r="r" b="b"/>
              <a:pathLst>
                <a:path w="17" h="5">
                  <a:moveTo>
                    <a:pt x="12" y="1"/>
                  </a:moveTo>
                  <a:lnTo>
                    <a:pt x="3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2" y="3"/>
                  </a:lnTo>
                  <a:lnTo>
                    <a:pt x="12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556"/>
            <p:cNvSpPr>
              <a:spLocks/>
            </p:cNvSpPr>
            <p:nvPr/>
          </p:nvSpPr>
          <p:spPr bwMode="auto">
            <a:xfrm>
              <a:off x="1365" y="1022"/>
              <a:ext cx="73" cy="22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3" y="10"/>
                </a:cxn>
                <a:cxn ang="0">
                  <a:pos x="58" y="11"/>
                </a:cxn>
                <a:cxn ang="0">
                  <a:pos x="63" y="11"/>
                </a:cxn>
                <a:cxn ang="0">
                  <a:pos x="58" y="15"/>
                </a:cxn>
                <a:cxn ang="0">
                  <a:pos x="58" y="13"/>
                </a:cxn>
                <a:cxn ang="0">
                  <a:pos x="55" y="13"/>
                </a:cxn>
                <a:cxn ang="0">
                  <a:pos x="54" y="14"/>
                </a:cxn>
                <a:cxn ang="0">
                  <a:pos x="53" y="14"/>
                </a:cxn>
                <a:cxn ang="0">
                  <a:pos x="53" y="15"/>
                </a:cxn>
                <a:cxn ang="0">
                  <a:pos x="47" y="16"/>
                </a:cxn>
                <a:cxn ang="0">
                  <a:pos x="49" y="19"/>
                </a:cxn>
                <a:cxn ang="0">
                  <a:pos x="44" y="18"/>
                </a:cxn>
                <a:cxn ang="0">
                  <a:pos x="44" y="20"/>
                </a:cxn>
                <a:cxn ang="0">
                  <a:pos x="27" y="20"/>
                </a:cxn>
                <a:cxn ang="0">
                  <a:pos x="28" y="20"/>
                </a:cxn>
                <a:cxn ang="0">
                  <a:pos x="23" y="21"/>
                </a:cxn>
                <a:cxn ang="0">
                  <a:pos x="19" y="21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19" y="16"/>
                </a:cxn>
                <a:cxn ang="0">
                  <a:pos x="20" y="15"/>
                </a:cxn>
                <a:cxn ang="0">
                  <a:pos x="27" y="14"/>
                </a:cxn>
                <a:cxn ang="0">
                  <a:pos x="35" y="13"/>
                </a:cxn>
                <a:cxn ang="0">
                  <a:pos x="36" y="12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3" y="12"/>
                </a:cxn>
                <a:cxn ang="0">
                  <a:pos x="9" y="12"/>
                </a:cxn>
                <a:cxn ang="0">
                  <a:pos x="8" y="11"/>
                </a:cxn>
                <a:cxn ang="0">
                  <a:pos x="13" y="10"/>
                </a:cxn>
                <a:cxn ang="0">
                  <a:pos x="17" y="11"/>
                </a:cxn>
                <a:cxn ang="0">
                  <a:pos x="19" y="11"/>
                </a:cxn>
                <a:cxn ang="0">
                  <a:pos x="19" y="9"/>
                </a:cxn>
                <a:cxn ang="0">
                  <a:pos x="23" y="8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9" y="5"/>
                </a:cxn>
                <a:cxn ang="0">
                  <a:pos x="25" y="3"/>
                </a:cxn>
                <a:cxn ang="0">
                  <a:pos x="31" y="3"/>
                </a:cxn>
                <a:cxn ang="0">
                  <a:pos x="32" y="7"/>
                </a:cxn>
                <a:cxn ang="0">
                  <a:pos x="35" y="7"/>
                </a:cxn>
                <a:cxn ang="0">
                  <a:pos x="32" y="7"/>
                </a:cxn>
                <a:cxn ang="0">
                  <a:pos x="41" y="9"/>
                </a:cxn>
                <a:cxn ang="0">
                  <a:pos x="39" y="7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35" y="3"/>
                </a:cxn>
                <a:cxn ang="0">
                  <a:pos x="44" y="1"/>
                </a:cxn>
                <a:cxn ang="0">
                  <a:pos x="53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61" y="3"/>
                </a:cxn>
                <a:cxn ang="0">
                  <a:pos x="62" y="1"/>
                </a:cxn>
                <a:cxn ang="0">
                  <a:pos x="63" y="0"/>
                </a:cxn>
                <a:cxn ang="0">
                  <a:pos x="67" y="0"/>
                </a:cxn>
                <a:cxn ang="0">
                  <a:pos x="72" y="3"/>
                </a:cxn>
                <a:cxn ang="0">
                  <a:pos x="69" y="5"/>
                </a:cxn>
                <a:cxn ang="0">
                  <a:pos x="68" y="7"/>
                </a:cxn>
                <a:cxn ang="0">
                  <a:pos x="65" y="9"/>
                </a:cxn>
              </a:cxnLst>
              <a:rect l="0" t="0" r="r" b="b"/>
              <a:pathLst>
                <a:path w="73" h="22">
                  <a:moveTo>
                    <a:pt x="65" y="9"/>
                  </a:moveTo>
                  <a:lnTo>
                    <a:pt x="63" y="10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58" y="15"/>
                  </a:lnTo>
                  <a:lnTo>
                    <a:pt x="58" y="13"/>
                  </a:lnTo>
                  <a:lnTo>
                    <a:pt x="55" y="13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3" y="15"/>
                  </a:lnTo>
                  <a:lnTo>
                    <a:pt x="47" y="16"/>
                  </a:lnTo>
                  <a:lnTo>
                    <a:pt x="49" y="19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27" y="20"/>
                  </a:lnTo>
                  <a:lnTo>
                    <a:pt x="28" y="20"/>
                  </a:lnTo>
                  <a:lnTo>
                    <a:pt x="23" y="21"/>
                  </a:lnTo>
                  <a:lnTo>
                    <a:pt x="19" y="21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7" y="14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3" y="12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13" y="10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23" y="8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1" y="3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2" y="7"/>
                  </a:lnTo>
                  <a:lnTo>
                    <a:pt x="41" y="9"/>
                  </a:lnTo>
                  <a:lnTo>
                    <a:pt x="39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35" y="3"/>
                  </a:lnTo>
                  <a:lnTo>
                    <a:pt x="44" y="1"/>
                  </a:lnTo>
                  <a:lnTo>
                    <a:pt x="53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61" y="3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69" y="5"/>
                  </a:lnTo>
                  <a:lnTo>
                    <a:pt x="68" y="7"/>
                  </a:lnTo>
                  <a:lnTo>
                    <a:pt x="65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557"/>
            <p:cNvSpPr>
              <a:spLocks/>
            </p:cNvSpPr>
            <p:nvPr/>
          </p:nvSpPr>
          <p:spPr bwMode="auto">
            <a:xfrm>
              <a:off x="1473" y="987"/>
              <a:ext cx="38" cy="13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11" y="10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5" y="11"/>
                </a:cxn>
                <a:cxn ang="0">
                  <a:pos x="0" y="9"/>
                </a:cxn>
                <a:cxn ang="0">
                  <a:pos x="9" y="8"/>
                </a:cxn>
                <a:cxn ang="0">
                  <a:pos x="12" y="8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2" y="6"/>
                </a:cxn>
                <a:cxn ang="0">
                  <a:pos x="4" y="5"/>
                </a:cxn>
                <a:cxn ang="0">
                  <a:pos x="2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29" y="2"/>
                </a:cxn>
                <a:cxn ang="0">
                  <a:pos x="26" y="4"/>
                </a:cxn>
                <a:cxn ang="0">
                  <a:pos x="32" y="4"/>
                </a:cxn>
                <a:cxn ang="0">
                  <a:pos x="37" y="5"/>
                </a:cxn>
                <a:cxn ang="0">
                  <a:pos x="34" y="7"/>
                </a:cxn>
                <a:cxn ang="0">
                  <a:pos x="31" y="8"/>
                </a:cxn>
                <a:cxn ang="0">
                  <a:pos x="31" y="10"/>
                </a:cxn>
                <a:cxn ang="0">
                  <a:pos x="27" y="10"/>
                </a:cxn>
              </a:cxnLst>
              <a:rect l="0" t="0" r="r" b="b"/>
              <a:pathLst>
                <a:path w="38" h="13">
                  <a:moveTo>
                    <a:pt x="27" y="10"/>
                  </a:moveTo>
                  <a:lnTo>
                    <a:pt x="11" y="10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5" y="11"/>
                  </a:lnTo>
                  <a:lnTo>
                    <a:pt x="0" y="9"/>
                  </a:lnTo>
                  <a:lnTo>
                    <a:pt x="9" y="8"/>
                  </a:lnTo>
                  <a:lnTo>
                    <a:pt x="12" y="8"/>
                  </a:lnTo>
                  <a:lnTo>
                    <a:pt x="2" y="7"/>
                  </a:lnTo>
                  <a:lnTo>
                    <a:pt x="4" y="7"/>
                  </a:lnTo>
                  <a:lnTo>
                    <a:pt x="2" y="6"/>
                  </a:lnTo>
                  <a:lnTo>
                    <a:pt x="4" y="5"/>
                  </a:lnTo>
                  <a:lnTo>
                    <a:pt x="2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32" y="4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27" y="1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558"/>
            <p:cNvSpPr>
              <a:spLocks/>
            </p:cNvSpPr>
            <p:nvPr/>
          </p:nvSpPr>
          <p:spPr bwMode="auto">
            <a:xfrm>
              <a:off x="1393" y="980"/>
              <a:ext cx="64" cy="20"/>
            </a:xfrm>
            <a:custGeom>
              <a:avLst/>
              <a:gdLst/>
              <a:ahLst/>
              <a:cxnLst>
                <a:cxn ang="0">
                  <a:pos x="61" y="7"/>
                </a:cxn>
                <a:cxn ang="0">
                  <a:pos x="63" y="8"/>
                </a:cxn>
                <a:cxn ang="0">
                  <a:pos x="57" y="10"/>
                </a:cxn>
                <a:cxn ang="0">
                  <a:pos x="56" y="11"/>
                </a:cxn>
                <a:cxn ang="0">
                  <a:pos x="60" y="15"/>
                </a:cxn>
                <a:cxn ang="0">
                  <a:pos x="54" y="18"/>
                </a:cxn>
                <a:cxn ang="0">
                  <a:pos x="43" y="19"/>
                </a:cxn>
                <a:cxn ang="0">
                  <a:pos x="38" y="17"/>
                </a:cxn>
                <a:cxn ang="0">
                  <a:pos x="39" y="13"/>
                </a:cxn>
                <a:cxn ang="0">
                  <a:pos x="23" y="13"/>
                </a:cxn>
                <a:cxn ang="0">
                  <a:pos x="23" y="11"/>
                </a:cxn>
                <a:cxn ang="0">
                  <a:pos x="9" y="13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2" y="10"/>
                </a:cxn>
                <a:cxn ang="0">
                  <a:pos x="17" y="10"/>
                </a:cxn>
                <a:cxn ang="0">
                  <a:pos x="20" y="8"/>
                </a:cxn>
                <a:cxn ang="0">
                  <a:pos x="14" y="8"/>
                </a:cxn>
                <a:cxn ang="0">
                  <a:pos x="23" y="7"/>
                </a:cxn>
                <a:cxn ang="0">
                  <a:pos x="15" y="7"/>
                </a:cxn>
                <a:cxn ang="0">
                  <a:pos x="20" y="5"/>
                </a:cxn>
                <a:cxn ang="0">
                  <a:pos x="18" y="4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11" y="0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29" y="4"/>
                </a:cxn>
                <a:cxn ang="0">
                  <a:pos x="30" y="4"/>
                </a:cxn>
                <a:cxn ang="0">
                  <a:pos x="36" y="2"/>
                </a:cxn>
                <a:cxn ang="0">
                  <a:pos x="43" y="1"/>
                </a:cxn>
                <a:cxn ang="0">
                  <a:pos x="51" y="3"/>
                </a:cxn>
                <a:cxn ang="0">
                  <a:pos x="47" y="5"/>
                </a:cxn>
                <a:cxn ang="0">
                  <a:pos x="48" y="6"/>
                </a:cxn>
                <a:cxn ang="0">
                  <a:pos x="55" y="5"/>
                </a:cxn>
                <a:cxn ang="0">
                  <a:pos x="61" y="7"/>
                </a:cxn>
              </a:cxnLst>
              <a:rect l="0" t="0" r="r" b="b"/>
              <a:pathLst>
                <a:path w="64" h="20">
                  <a:moveTo>
                    <a:pt x="61" y="7"/>
                  </a:moveTo>
                  <a:lnTo>
                    <a:pt x="63" y="8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60" y="15"/>
                  </a:lnTo>
                  <a:lnTo>
                    <a:pt x="54" y="18"/>
                  </a:lnTo>
                  <a:lnTo>
                    <a:pt x="43" y="19"/>
                  </a:lnTo>
                  <a:lnTo>
                    <a:pt x="38" y="17"/>
                  </a:lnTo>
                  <a:lnTo>
                    <a:pt x="39" y="13"/>
                  </a:lnTo>
                  <a:lnTo>
                    <a:pt x="23" y="13"/>
                  </a:lnTo>
                  <a:lnTo>
                    <a:pt x="23" y="11"/>
                  </a:lnTo>
                  <a:lnTo>
                    <a:pt x="9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17" y="10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23" y="7"/>
                  </a:lnTo>
                  <a:lnTo>
                    <a:pt x="15" y="7"/>
                  </a:lnTo>
                  <a:lnTo>
                    <a:pt x="20" y="5"/>
                  </a:lnTo>
                  <a:lnTo>
                    <a:pt x="18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14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1" y="3"/>
                  </a:lnTo>
                  <a:lnTo>
                    <a:pt x="47" y="5"/>
                  </a:lnTo>
                  <a:lnTo>
                    <a:pt x="48" y="6"/>
                  </a:lnTo>
                  <a:lnTo>
                    <a:pt x="55" y="5"/>
                  </a:lnTo>
                  <a:lnTo>
                    <a:pt x="61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559"/>
            <p:cNvSpPr>
              <a:spLocks/>
            </p:cNvSpPr>
            <p:nvPr/>
          </p:nvSpPr>
          <p:spPr bwMode="auto">
            <a:xfrm>
              <a:off x="1410" y="999"/>
              <a:ext cx="15" cy="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4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7" y="3"/>
                </a:cxn>
              </a:cxnLst>
              <a:rect l="0" t="0" r="r" b="b"/>
              <a:pathLst>
                <a:path w="15" h="4">
                  <a:moveTo>
                    <a:pt x="7" y="3"/>
                  </a:moveTo>
                  <a:lnTo>
                    <a:pt x="14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7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560"/>
            <p:cNvSpPr>
              <a:spLocks/>
            </p:cNvSpPr>
            <p:nvPr/>
          </p:nvSpPr>
          <p:spPr bwMode="auto">
            <a:xfrm>
              <a:off x="1366" y="1006"/>
              <a:ext cx="9" cy="5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6" y="1"/>
                </a:cxn>
              </a:cxnLst>
              <a:rect l="0" t="0" r="r" b="b"/>
              <a:pathLst>
                <a:path w="9" h="5">
                  <a:moveTo>
                    <a:pt x="6" y="1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Freeform 561"/>
            <p:cNvSpPr>
              <a:spLocks/>
            </p:cNvSpPr>
            <p:nvPr/>
          </p:nvSpPr>
          <p:spPr bwMode="auto">
            <a:xfrm>
              <a:off x="1358" y="1023"/>
              <a:ext cx="14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4" h="1">
                  <a:moveTo>
                    <a:pt x="7" y="0"/>
                  </a:moveTo>
                  <a:lnTo>
                    <a:pt x="13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Freeform 562"/>
            <p:cNvSpPr>
              <a:spLocks/>
            </p:cNvSpPr>
            <p:nvPr/>
          </p:nvSpPr>
          <p:spPr bwMode="auto">
            <a:xfrm>
              <a:off x="1353" y="1027"/>
              <a:ext cx="22" cy="2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8" y="1"/>
                </a:cxn>
              </a:cxnLst>
              <a:rect l="0" t="0" r="r" b="b"/>
              <a:pathLst>
                <a:path w="22" h="2">
                  <a:moveTo>
                    <a:pt x="18" y="1"/>
                  </a:moveTo>
                  <a:lnTo>
                    <a:pt x="21" y="1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8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563"/>
            <p:cNvSpPr>
              <a:spLocks/>
            </p:cNvSpPr>
            <p:nvPr/>
          </p:nvSpPr>
          <p:spPr bwMode="auto">
            <a:xfrm>
              <a:off x="1356" y="1030"/>
              <a:ext cx="18" cy="4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7" y="3"/>
                </a:cxn>
                <a:cxn ang="0">
                  <a:pos x="14" y="2"/>
                </a:cxn>
                <a:cxn ang="0">
                  <a:pos x="0" y="0"/>
                </a:cxn>
                <a:cxn ang="0">
                  <a:pos x="11" y="3"/>
                </a:cxn>
              </a:cxnLst>
              <a:rect l="0" t="0" r="r" b="b"/>
              <a:pathLst>
                <a:path w="18" h="4">
                  <a:moveTo>
                    <a:pt x="11" y="3"/>
                  </a:moveTo>
                  <a:lnTo>
                    <a:pt x="17" y="3"/>
                  </a:lnTo>
                  <a:lnTo>
                    <a:pt x="14" y="2"/>
                  </a:lnTo>
                  <a:lnTo>
                    <a:pt x="0" y="0"/>
                  </a:lnTo>
                  <a:lnTo>
                    <a:pt x="11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564"/>
            <p:cNvSpPr>
              <a:spLocks/>
            </p:cNvSpPr>
            <p:nvPr/>
          </p:nvSpPr>
          <p:spPr bwMode="auto">
            <a:xfrm>
              <a:off x="1329" y="1041"/>
              <a:ext cx="12" cy="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0" y="0"/>
                </a:cxn>
              </a:cxnLst>
              <a:rect l="0" t="0" r="r" b="b"/>
              <a:pathLst>
                <a:path w="12" h="2">
                  <a:moveTo>
                    <a:pt x="10" y="0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6" y="0"/>
                  </a:lnTo>
                  <a:lnTo>
                    <a:pt x="1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565"/>
            <p:cNvSpPr>
              <a:spLocks/>
            </p:cNvSpPr>
            <p:nvPr/>
          </p:nvSpPr>
          <p:spPr bwMode="auto">
            <a:xfrm>
              <a:off x="1167" y="1019"/>
              <a:ext cx="163" cy="34"/>
            </a:xfrm>
            <a:custGeom>
              <a:avLst/>
              <a:gdLst/>
              <a:ahLst/>
              <a:cxnLst>
                <a:cxn ang="0">
                  <a:pos x="125" y="4"/>
                </a:cxn>
                <a:cxn ang="0">
                  <a:pos x="141" y="0"/>
                </a:cxn>
                <a:cxn ang="0">
                  <a:pos x="138" y="4"/>
                </a:cxn>
                <a:cxn ang="0">
                  <a:pos x="137" y="6"/>
                </a:cxn>
                <a:cxn ang="0">
                  <a:pos x="129" y="10"/>
                </a:cxn>
                <a:cxn ang="0">
                  <a:pos x="130" y="14"/>
                </a:cxn>
                <a:cxn ang="0">
                  <a:pos x="142" y="16"/>
                </a:cxn>
                <a:cxn ang="0">
                  <a:pos x="147" y="12"/>
                </a:cxn>
                <a:cxn ang="0">
                  <a:pos x="161" y="12"/>
                </a:cxn>
                <a:cxn ang="0">
                  <a:pos x="159" y="17"/>
                </a:cxn>
                <a:cxn ang="0">
                  <a:pos x="123" y="26"/>
                </a:cxn>
                <a:cxn ang="0">
                  <a:pos x="120" y="24"/>
                </a:cxn>
                <a:cxn ang="0">
                  <a:pos x="105" y="26"/>
                </a:cxn>
                <a:cxn ang="0">
                  <a:pos x="108" y="23"/>
                </a:cxn>
                <a:cxn ang="0">
                  <a:pos x="78" y="28"/>
                </a:cxn>
                <a:cxn ang="0">
                  <a:pos x="46" y="33"/>
                </a:cxn>
                <a:cxn ang="0">
                  <a:pos x="28" y="30"/>
                </a:cxn>
                <a:cxn ang="0">
                  <a:pos x="45" y="27"/>
                </a:cxn>
                <a:cxn ang="0">
                  <a:pos x="68" y="26"/>
                </a:cxn>
                <a:cxn ang="0">
                  <a:pos x="64" y="23"/>
                </a:cxn>
                <a:cxn ang="0">
                  <a:pos x="62" y="21"/>
                </a:cxn>
                <a:cxn ang="0">
                  <a:pos x="54" y="23"/>
                </a:cxn>
                <a:cxn ang="0">
                  <a:pos x="42" y="24"/>
                </a:cxn>
                <a:cxn ang="0">
                  <a:pos x="49" y="21"/>
                </a:cxn>
                <a:cxn ang="0">
                  <a:pos x="48" y="19"/>
                </a:cxn>
                <a:cxn ang="0">
                  <a:pos x="40" y="21"/>
                </a:cxn>
                <a:cxn ang="0">
                  <a:pos x="29" y="25"/>
                </a:cxn>
                <a:cxn ang="0">
                  <a:pos x="29" y="23"/>
                </a:cxn>
                <a:cxn ang="0">
                  <a:pos x="20" y="26"/>
                </a:cxn>
                <a:cxn ang="0">
                  <a:pos x="16" y="23"/>
                </a:cxn>
                <a:cxn ang="0">
                  <a:pos x="10" y="23"/>
                </a:cxn>
                <a:cxn ang="0">
                  <a:pos x="10" y="18"/>
                </a:cxn>
                <a:cxn ang="0">
                  <a:pos x="41" y="15"/>
                </a:cxn>
                <a:cxn ang="0">
                  <a:pos x="12" y="18"/>
                </a:cxn>
                <a:cxn ang="0">
                  <a:pos x="19" y="15"/>
                </a:cxn>
                <a:cxn ang="0">
                  <a:pos x="29" y="12"/>
                </a:cxn>
                <a:cxn ang="0">
                  <a:pos x="33" y="10"/>
                </a:cxn>
                <a:cxn ang="0">
                  <a:pos x="52" y="5"/>
                </a:cxn>
                <a:cxn ang="0">
                  <a:pos x="67" y="6"/>
                </a:cxn>
                <a:cxn ang="0">
                  <a:pos x="63" y="9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87" y="15"/>
                </a:cxn>
                <a:cxn ang="0">
                  <a:pos x="84" y="18"/>
                </a:cxn>
                <a:cxn ang="0">
                  <a:pos x="117" y="15"/>
                </a:cxn>
                <a:cxn ang="0">
                  <a:pos x="120" y="11"/>
                </a:cxn>
                <a:cxn ang="0">
                  <a:pos x="112" y="7"/>
                </a:cxn>
                <a:cxn ang="0">
                  <a:pos x="120" y="5"/>
                </a:cxn>
              </a:cxnLst>
              <a:rect l="0" t="0" r="r" b="b"/>
              <a:pathLst>
                <a:path w="163" h="34">
                  <a:moveTo>
                    <a:pt x="120" y="5"/>
                  </a:moveTo>
                  <a:lnTo>
                    <a:pt x="125" y="4"/>
                  </a:lnTo>
                  <a:lnTo>
                    <a:pt x="134" y="1"/>
                  </a:lnTo>
                  <a:lnTo>
                    <a:pt x="141" y="0"/>
                  </a:lnTo>
                  <a:lnTo>
                    <a:pt x="143" y="2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7" y="6"/>
                  </a:lnTo>
                  <a:lnTo>
                    <a:pt x="140" y="7"/>
                  </a:lnTo>
                  <a:lnTo>
                    <a:pt x="129" y="10"/>
                  </a:lnTo>
                  <a:lnTo>
                    <a:pt x="140" y="12"/>
                  </a:lnTo>
                  <a:lnTo>
                    <a:pt x="130" y="14"/>
                  </a:lnTo>
                  <a:lnTo>
                    <a:pt x="143" y="13"/>
                  </a:lnTo>
                  <a:lnTo>
                    <a:pt x="142" y="16"/>
                  </a:lnTo>
                  <a:lnTo>
                    <a:pt x="146" y="14"/>
                  </a:lnTo>
                  <a:lnTo>
                    <a:pt x="147" y="12"/>
                  </a:lnTo>
                  <a:lnTo>
                    <a:pt x="152" y="11"/>
                  </a:lnTo>
                  <a:lnTo>
                    <a:pt x="161" y="12"/>
                  </a:lnTo>
                  <a:lnTo>
                    <a:pt x="162" y="15"/>
                  </a:lnTo>
                  <a:lnTo>
                    <a:pt x="159" y="17"/>
                  </a:lnTo>
                  <a:lnTo>
                    <a:pt x="140" y="24"/>
                  </a:lnTo>
                  <a:lnTo>
                    <a:pt x="123" y="26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09" y="26"/>
                  </a:lnTo>
                  <a:lnTo>
                    <a:pt x="105" y="26"/>
                  </a:lnTo>
                  <a:lnTo>
                    <a:pt x="108" y="25"/>
                  </a:lnTo>
                  <a:lnTo>
                    <a:pt x="108" y="23"/>
                  </a:lnTo>
                  <a:lnTo>
                    <a:pt x="95" y="26"/>
                  </a:lnTo>
                  <a:lnTo>
                    <a:pt x="78" y="28"/>
                  </a:lnTo>
                  <a:lnTo>
                    <a:pt x="72" y="30"/>
                  </a:lnTo>
                  <a:lnTo>
                    <a:pt x="46" y="33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45" y="27"/>
                  </a:lnTo>
                  <a:lnTo>
                    <a:pt x="52" y="25"/>
                  </a:lnTo>
                  <a:lnTo>
                    <a:pt x="68" y="26"/>
                  </a:lnTo>
                  <a:lnTo>
                    <a:pt x="84" y="21"/>
                  </a:lnTo>
                  <a:lnTo>
                    <a:pt x="64" y="23"/>
                  </a:lnTo>
                  <a:lnTo>
                    <a:pt x="65" y="22"/>
                  </a:lnTo>
                  <a:lnTo>
                    <a:pt x="62" y="21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42" y="25"/>
                  </a:lnTo>
                  <a:lnTo>
                    <a:pt x="42" y="24"/>
                  </a:lnTo>
                  <a:lnTo>
                    <a:pt x="47" y="23"/>
                  </a:lnTo>
                  <a:lnTo>
                    <a:pt x="49" y="21"/>
                  </a:lnTo>
                  <a:lnTo>
                    <a:pt x="57" y="19"/>
                  </a:lnTo>
                  <a:lnTo>
                    <a:pt x="48" y="19"/>
                  </a:lnTo>
                  <a:lnTo>
                    <a:pt x="42" y="22"/>
                  </a:lnTo>
                  <a:lnTo>
                    <a:pt x="40" y="21"/>
                  </a:lnTo>
                  <a:lnTo>
                    <a:pt x="36" y="24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9" y="23"/>
                  </a:lnTo>
                  <a:lnTo>
                    <a:pt x="22" y="23"/>
                  </a:lnTo>
                  <a:lnTo>
                    <a:pt x="20" y="26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0" y="23"/>
                  </a:lnTo>
                  <a:lnTo>
                    <a:pt x="0" y="21"/>
                  </a:lnTo>
                  <a:lnTo>
                    <a:pt x="10" y="18"/>
                  </a:lnTo>
                  <a:lnTo>
                    <a:pt x="25" y="18"/>
                  </a:lnTo>
                  <a:lnTo>
                    <a:pt x="41" y="15"/>
                  </a:lnTo>
                  <a:lnTo>
                    <a:pt x="20" y="18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3" y="13"/>
                  </a:lnTo>
                  <a:lnTo>
                    <a:pt x="29" y="12"/>
                  </a:lnTo>
                  <a:lnTo>
                    <a:pt x="28" y="10"/>
                  </a:lnTo>
                  <a:lnTo>
                    <a:pt x="33" y="10"/>
                  </a:lnTo>
                  <a:lnTo>
                    <a:pt x="43" y="7"/>
                  </a:lnTo>
                  <a:lnTo>
                    <a:pt x="52" y="5"/>
                  </a:lnTo>
                  <a:lnTo>
                    <a:pt x="59" y="5"/>
                  </a:lnTo>
                  <a:lnTo>
                    <a:pt x="67" y="6"/>
                  </a:lnTo>
                  <a:lnTo>
                    <a:pt x="65" y="7"/>
                  </a:lnTo>
                  <a:lnTo>
                    <a:pt x="63" y="9"/>
                  </a:lnTo>
                  <a:lnTo>
                    <a:pt x="78" y="8"/>
                  </a:lnTo>
                  <a:lnTo>
                    <a:pt x="82" y="10"/>
                  </a:lnTo>
                  <a:lnTo>
                    <a:pt x="86" y="12"/>
                  </a:lnTo>
                  <a:lnTo>
                    <a:pt x="79" y="14"/>
                  </a:lnTo>
                  <a:lnTo>
                    <a:pt x="88" y="13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4" y="18"/>
                  </a:lnTo>
                  <a:lnTo>
                    <a:pt x="114" y="18"/>
                  </a:lnTo>
                  <a:lnTo>
                    <a:pt x="117" y="15"/>
                  </a:lnTo>
                  <a:lnTo>
                    <a:pt x="109" y="13"/>
                  </a:lnTo>
                  <a:lnTo>
                    <a:pt x="120" y="11"/>
                  </a:lnTo>
                  <a:lnTo>
                    <a:pt x="120" y="10"/>
                  </a:lnTo>
                  <a:lnTo>
                    <a:pt x="112" y="7"/>
                  </a:lnTo>
                  <a:lnTo>
                    <a:pt x="114" y="6"/>
                  </a:lnTo>
                  <a:lnTo>
                    <a:pt x="120" y="5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566"/>
            <p:cNvSpPr>
              <a:spLocks/>
            </p:cNvSpPr>
            <p:nvPr/>
          </p:nvSpPr>
          <p:spPr bwMode="auto">
            <a:xfrm>
              <a:off x="1155" y="1032"/>
              <a:ext cx="26" cy="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21" y="0"/>
                </a:cxn>
              </a:cxnLst>
              <a:rect l="0" t="0" r="r" b="b"/>
              <a:pathLst>
                <a:path w="26" h="4">
                  <a:moveTo>
                    <a:pt x="21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7" y="3"/>
                  </a:lnTo>
                  <a:lnTo>
                    <a:pt x="0" y="2"/>
                  </a:lnTo>
                  <a:lnTo>
                    <a:pt x="2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567"/>
            <p:cNvSpPr>
              <a:spLocks/>
            </p:cNvSpPr>
            <p:nvPr/>
          </p:nvSpPr>
          <p:spPr bwMode="auto">
            <a:xfrm>
              <a:off x="1121" y="1008"/>
              <a:ext cx="114" cy="24"/>
            </a:xfrm>
            <a:custGeom>
              <a:avLst/>
              <a:gdLst/>
              <a:ahLst/>
              <a:cxnLst>
                <a:cxn ang="0">
                  <a:pos x="54" y="7"/>
                </a:cxn>
                <a:cxn ang="0">
                  <a:pos x="76" y="2"/>
                </a:cxn>
                <a:cxn ang="0">
                  <a:pos x="87" y="2"/>
                </a:cxn>
                <a:cxn ang="0">
                  <a:pos x="84" y="4"/>
                </a:cxn>
                <a:cxn ang="0">
                  <a:pos x="88" y="2"/>
                </a:cxn>
                <a:cxn ang="0">
                  <a:pos x="96" y="3"/>
                </a:cxn>
                <a:cxn ang="0">
                  <a:pos x="99" y="2"/>
                </a:cxn>
                <a:cxn ang="0">
                  <a:pos x="97" y="1"/>
                </a:cxn>
                <a:cxn ang="0">
                  <a:pos x="106" y="0"/>
                </a:cxn>
                <a:cxn ang="0">
                  <a:pos x="113" y="4"/>
                </a:cxn>
                <a:cxn ang="0">
                  <a:pos x="99" y="5"/>
                </a:cxn>
                <a:cxn ang="0">
                  <a:pos x="100" y="8"/>
                </a:cxn>
                <a:cxn ang="0">
                  <a:pos x="94" y="9"/>
                </a:cxn>
                <a:cxn ang="0">
                  <a:pos x="94" y="11"/>
                </a:cxn>
                <a:cxn ang="0">
                  <a:pos x="79" y="13"/>
                </a:cxn>
                <a:cxn ang="0">
                  <a:pos x="73" y="17"/>
                </a:cxn>
                <a:cxn ang="0">
                  <a:pos x="67" y="17"/>
                </a:cxn>
                <a:cxn ang="0">
                  <a:pos x="65" y="15"/>
                </a:cxn>
                <a:cxn ang="0">
                  <a:pos x="76" y="10"/>
                </a:cxn>
                <a:cxn ang="0">
                  <a:pos x="68" y="10"/>
                </a:cxn>
                <a:cxn ang="0">
                  <a:pos x="65" y="12"/>
                </a:cxn>
                <a:cxn ang="0">
                  <a:pos x="63" y="13"/>
                </a:cxn>
                <a:cxn ang="0">
                  <a:pos x="55" y="14"/>
                </a:cxn>
                <a:cxn ang="0">
                  <a:pos x="57" y="16"/>
                </a:cxn>
                <a:cxn ang="0">
                  <a:pos x="51" y="17"/>
                </a:cxn>
                <a:cxn ang="0">
                  <a:pos x="47" y="19"/>
                </a:cxn>
                <a:cxn ang="0">
                  <a:pos x="44" y="19"/>
                </a:cxn>
                <a:cxn ang="0">
                  <a:pos x="46" y="16"/>
                </a:cxn>
                <a:cxn ang="0">
                  <a:pos x="43" y="16"/>
                </a:cxn>
                <a:cxn ang="0">
                  <a:pos x="42" y="19"/>
                </a:cxn>
                <a:cxn ang="0">
                  <a:pos x="39" y="19"/>
                </a:cxn>
                <a:cxn ang="0">
                  <a:pos x="36" y="19"/>
                </a:cxn>
                <a:cxn ang="0">
                  <a:pos x="37" y="22"/>
                </a:cxn>
                <a:cxn ang="0">
                  <a:pos x="31" y="22"/>
                </a:cxn>
                <a:cxn ang="0">
                  <a:pos x="28" y="22"/>
                </a:cxn>
                <a:cxn ang="0">
                  <a:pos x="25" y="23"/>
                </a:cxn>
                <a:cxn ang="0">
                  <a:pos x="26" y="21"/>
                </a:cxn>
                <a:cxn ang="0">
                  <a:pos x="25" y="19"/>
                </a:cxn>
                <a:cxn ang="0">
                  <a:pos x="28" y="18"/>
                </a:cxn>
                <a:cxn ang="0">
                  <a:pos x="25" y="19"/>
                </a:cxn>
                <a:cxn ang="0">
                  <a:pos x="16" y="22"/>
                </a:cxn>
                <a:cxn ang="0">
                  <a:pos x="11" y="20"/>
                </a:cxn>
                <a:cxn ang="0">
                  <a:pos x="14" y="19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4" y="16"/>
                </a:cxn>
                <a:cxn ang="0">
                  <a:pos x="22" y="15"/>
                </a:cxn>
                <a:cxn ang="0">
                  <a:pos x="31" y="13"/>
                </a:cxn>
                <a:cxn ang="0">
                  <a:pos x="32" y="11"/>
                </a:cxn>
                <a:cxn ang="0">
                  <a:pos x="47" y="9"/>
                </a:cxn>
                <a:cxn ang="0">
                  <a:pos x="54" y="7"/>
                </a:cxn>
              </a:cxnLst>
              <a:rect l="0" t="0" r="r" b="b"/>
              <a:pathLst>
                <a:path w="114" h="24">
                  <a:moveTo>
                    <a:pt x="54" y="7"/>
                  </a:moveTo>
                  <a:lnTo>
                    <a:pt x="76" y="2"/>
                  </a:lnTo>
                  <a:lnTo>
                    <a:pt x="87" y="2"/>
                  </a:lnTo>
                  <a:lnTo>
                    <a:pt x="84" y="4"/>
                  </a:lnTo>
                  <a:lnTo>
                    <a:pt x="88" y="2"/>
                  </a:lnTo>
                  <a:lnTo>
                    <a:pt x="96" y="3"/>
                  </a:lnTo>
                  <a:lnTo>
                    <a:pt x="99" y="2"/>
                  </a:lnTo>
                  <a:lnTo>
                    <a:pt x="97" y="1"/>
                  </a:lnTo>
                  <a:lnTo>
                    <a:pt x="106" y="0"/>
                  </a:lnTo>
                  <a:lnTo>
                    <a:pt x="113" y="4"/>
                  </a:lnTo>
                  <a:lnTo>
                    <a:pt x="99" y="5"/>
                  </a:lnTo>
                  <a:lnTo>
                    <a:pt x="100" y="8"/>
                  </a:lnTo>
                  <a:lnTo>
                    <a:pt x="94" y="9"/>
                  </a:lnTo>
                  <a:lnTo>
                    <a:pt x="94" y="11"/>
                  </a:lnTo>
                  <a:lnTo>
                    <a:pt x="79" y="13"/>
                  </a:lnTo>
                  <a:lnTo>
                    <a:pt x="73" y="17"/>
                  </a:lnTo>
                  <a:lnTo>
                    <a:pt x="67" y="17"/>
                  </a:lnTo>
                  <a:lnTo>
                    <a:pt x="65" y="15"/>
                  </a:lnTo>
                  <a:lnTo>
                    <a:pt x="76" y="10"/>
                  </a:lnTo>
                  <a:lnTo>
                    <a:pt x="68" y="10"/>
                  </a:lnTo>
                  <a:lnTo>
                    <a:pt x="65" y="12"/>
                  </a:lnTo>
                  <a:lnTo>
                    <a:pt x="63" y="13"/>
                  </a:lnTo>
                  <a:lnTo>
                    <a:pt x="55" y="14"/>
                  </a:lnTo>
                  <a:lnTo>
                    <a:pt x="57" y="16"/>
                  </a:lnTo>
                  <a:lnTo>
                    <a:pt x="51" y="17"/>
                  </a:lnTo>
                  <a:lnTo>
                    <a:pt x="47" y="19"/>
                  </a:lnTo>
                  <a:lnTo>
                    <a:pt x="44" y="19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2" y="19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7" y="22"/>
                  </a:lnTo>
                  <a:lnTo>
                    <a:pt x="31" y="22"/>
                  </a:lnTo>
                  <a:lnTo>
                    <a:pt x="28" y="22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5" y="19"/>
                  </a:lnTo>
                  <a:lnTo>
                    <a:pt x="28" y="18"/>
                  </a:lnTo>
                  <a:lnTo>
                    <a:pt x="25" y="19"/>
                  </a:lnTo>
                  <a:lnTo>
                    <a:pt x="16" y="22"/>
                  </a:lnTo>
                  <a:lnTo>
                    <a:pt x="11" y="20"/>
                  </a:lnTo>
                  <a:lnTo>
                    <a:pt x="14" y="19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14" y="16"/>
                  </a:lnTo>
                  <a:lnTo>
                    <a:pt x="22" y="15"/>
                  </a:lnTo>
                  <a:lnTo>
                    <a:pt x="31" y="13"/>
                  </a:lnTo>
                  <a:lnTo>
                    <a:pt x="32" y="11"/>
                  </a:lnTo>
                  <a:lnTo>
                    <a:pt x="47" y="9"/>
                  </a:lnTo>
                  <a:lnTo>
                    <a:pt x="54" y="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68"/>
            <p:cNvSpPr>
              <a:spLocks/>
            </p:cNvSpPr>
            <p:nvPr/>
          </p:nvSpPr>
          <p:spPr bwMode="auto">
            <a:xfrm>
              <a:off x="1236" y="1016"/>
              <a:ext cx="11" cy="4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7" y="3"/>
                </a:cxn>
              </a:cxnLst>
              <a:rect l="0" t="0" r="r" b="b"/>
              <a:pathLst>
                <a:path w="11" h="4">
                  <a:moveTo>
                    <a:pt x="7" y="3"/>
                  </a:moveTo>
                  <a:lnTo>
                    <a:pt x="10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7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69"/>
            <p:cNvSpPr>
              <a:spLocks/>
            </p:cNvSpPr>
            <p:nvPr/>
          </p:nvSpPr>
          <p:spPr bwMode="auto">
            <a:xfrm>
              <a:off x="1271" y="999"/>
              <a:ext cx="51" cy="9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46" y="2"/>
                </a:cxn>
                <a:cxn ang="0">
                  <a:pos x="25" y="3"/>
                </a:cxn>
                <a:cxn ang="0">
                  <a:pos x="27" y="3"/>
                </a:cxn>
                <a:cxn ang="0">
                  <a:pos x="25" y="5"/>
                </a:cxn>
                <a:cxn ang="0">
                  <a:pos x="40" y="3"/>
                </a:cxn>
                <a:cxn ang="0">
                  <a:pos x="38" y="5"/>
                </a:cxn>
                <a:cxn ang="0">
                  <a:pos x="33" y="6"/>
                </a:cxn>
                <a:cxn ang="0">
                  <a:pos x="8" y="8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7" y="2"/>
                </a:cxn>
                <a:cxn ang="0">
                  <a:pos x="25" y="1"/>
                </a:cxn>
              </a:cxnLst>
              <a:rect l="0" t="0" r="r" b="b"/>
              <a:pathLst>
                <a:path w="51" h="9">
                  <a:moveTo>
                    <a:pt x="25" y="1"/>
                  </a:moveTo>
                  <a:lnTo>
                    <a:pt x="45" y="0"/>
                  </a:lnTo>
                  <a:lnTo>
                    <a:pt x="50" y="1"/>
                  </a:lnTo>
                  <a:lnTo>
                    <a:pt x="46" y="2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6"/>
                  </a:lnTo>
                  <a:lnTo>
                    <a:pt x="8" y="8"/>
                  </a:lnTo>
                  <a:lnTo>
                    <a:pt x="0" y="6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25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70"/>
            <p:cNvSpPr>
              <a:spLocks/>
            </p:cNvSpPr>
            <p:nvPr/>
          </p:nvSpPr>
          <p:spPr bwMode="auto">
            <a:xfrm>
              <a:off x="1260" y="1000"/>
              <a:ext cx="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71"/>
            <p:cNvSpPr>
              <a:spLocks/>
            </p:cNvSpPr>
            <p:nvPr/>
          </p:nvSpPr>
          <p:spPr bwMode="auto">
            <a:xfrm>
              <a:off x="1288" y="989"/>
              <a:ext cx="47" cy="3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6" y="1"/>
                </a:cxn>
                <a:cxn ang="0">
                  <a:pos x="44" y="2"/>
                </a:cxn>
                <a:cxn ang="0">
                  <a:pos x="41" y="2"/>
                </a:cxn>
                <a:cxn ang="0">
                  <a:pos x="29" y="2"/>
                </a:cxn>
                <a:cxn ang="0">
                  <a:pos x="23" y="2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13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7" y="1"/>
                </a:cxn>
                <a:cxn ang="0">
                  <a:pos x="36" y="0"/>
                </a:cxn>
                <a:cxn ang="0">
                  <a:pos x="43" y="1"/>
                </a:cxn>
              </a:cxnLst>
              <a:rect l="0" t="0" r="r" b="b"/>
              <a:pathLst>
                <a:path w="47" h="3">
                  <a:moveTo>
                    <a:pt x="43" y="1"/>
                  </a:moveTo>
                  <a:lnTo>
                    <a:pt x="46" y="1"/>
                  </a:lnTo>
                  <a:lnTo>
                    <a:pt x="44" y="2"/>
                  </a:lnTo>
                  <a:lnTo>
                    <a:pt x="41" y="2"/>
                  </a:lnTo>
                  <a:lnTo>
                    <a:pt x="29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3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7" y="1"/>
                  </a:lnTo>
                  <a:lnTo>
                    <a:pt x="36" y="0"/>
                  </a:lnTo>
                  <a:lnTo>
                    <a:pt x="43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72"/>
            <p:cNvSpPr>
              <a:spLocks/>
            </p:cNvSpPr>
            <p:nvPr/>
          </p:nvSpPr>
          <p:spPr bwMode="auto">
            <a:xfrm>
              <a:off x="1488" y="969"/>
              <a:ext cx="13" cy="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6" y="0"/>
                </a:cxn>
              </a:cxnLst>
              <a:rect l="0" t="0" r="r" b="b"/>
              <a:pathLst>
                <a:path w="13" h="3">
                  <a:moveTo>
                    <a:pt x="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4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" name="Freeform 573"/>
            <p:cNvSpPr>
              <a:spLocks/>
            </p:cNvSpPr>
            <p:nvPr/>
          </p:nvSpPr>
          <p:spPr bwMode="auto">
            <a:xfrm>
              <a:off x="1529" y="952"/>
              <a:ext cx="116" cy="44"/>
            </a:xfrm>
            <a:custGeom>
              <a:avLst/>
              <a:gdLst/>
              <a:ahLst/>
              <a:cxnLst>
                <a:cxn ang="0">
                  <a:pos x="39" y="10"/>
                </a:cxn>
                <a:cxn ang="0">
                  <a:pos x="29" y="7"/>
                </a:cxn>
                <a:cxn ang="0">
                  <a:pos x="32" y="5"/>
                </a:cxn>
                <a:cxn ang="0">
                  <a:pos x="41" y="5"/>
                </a:cxn>
                <a:cxn ang="0">
                  <a:pos x="60" y="2"/>
                </a:cxn>
                <a:cxn ang="0">
                  <a:pos x="41" y="1"/>
                </a:cxn>
                <a:cxn ang="0">
                  <a:pos x="67" y="2"/>
                </a:cxn>
                <a:cxn ang="0">
                  <a:pos x="70" y="4"/>
                </a:cxn>
                <a:cxn ang="0">
                  <a:pos x="71" y="10"/>
                </a:cxn>
                <a:cxn ang="0">
                  <a:pos x="89" y="11"/>
                </a:cxn>
                <a:cxn ang="0">
                  <a:pos x="87" y="12"/>
                </a:cxn>
                <a:cxn ang="0">
                  <a:pos x="86" y="14"/>
                </a:cxn>
                <a:cxn ang="0">
                  <a:pos x="93" y="15"/>
                </a:cxn>
                <a:cxn ang="0">
                  <a:pos x="95" y="12"/>
                </a:cxn>
                <a:cxn ang="0">
                  <a:pos x="102" y="14"/>
                </a:cxn>
                <a:cxn ang="0">
                  <a:pos x="102" y="16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4" y="23"/>
                </a:cxn>
                <a:cxn ang="0">
                  <a:pos x="115" y="26"/>
                </a:cxn>
                <a:cxn ang="0">
                  <a:pos x="91" y="30"/>
                </a:cxn>
                <a:cxn ang="0">
                  <a:pos x="86" y="31"/>
                </a:cxn>
                <a:cxn ang="0">
                  <a:pos x="83" y="32"/>
                </a:cxn>
                <a:cxn ang="0">
                  <a:pos x="71" y="34"/>
                </a:cxn>
                <a:cxn ang="0">
                  <a:pos x="67" y="33"/>
                </a:cxn>
                <a:cxn ang="0">
                  <a:pos x="67" y="37"/>
                </a:cxn>
                <a:cxn ang="0">
                  <a:pos x="60" y="35"/>
                </a:cxn>
                <a:cxn ang="0">
                  <a:pos x="59" y="39"/>
                </a:cxn>
                <a:cxn ang="0">
                  <a:pos x="44" y="36"/>
                </a:cxn>
                <a:cxn ang="0">
                  <a:pos x="44" y="43"/>
                </a:cxn>
                <a:cxn ang="0">
                  <a:pos x="33" y="41"/>
                </a:cxn>
                <a:cxn ang="0">
                  <a:pos x="35" y="43"/>
                </a:cxn>
                <a:cxn ang="0">
                  <a:pos x="14" y="41"/>
                </a:cxn>
                <a:cxn ang="0">
                  <a:pos x="13" y="40"/>
                </a:cxn>
                <a:cxn ang="0">
                  <a:pos x="26" y="37"/>
                </a:cxn>
                <a:cxn ang="0">
                  <a:pos x="11" y="34"/>
                </a:cxn>
                <a:cxn ang="0">
                  <a:pos x="10" y="30"/>
                </a:cxn>
                <a:cxn ang="0">
                  <a:pos x="34" y="27"/>
                </a:cxn>
                <a:cxn ang="0">
                  <a:pos x="37" y="26"/>
                </a:cxn>
                <a:cxn ang="0">
                  <a:pos x="37" y="25"/>
                </a:cxn>
                <a:cxn ang="0">
                  <a:pos x="25" y="26"/>
                </a:cxn>
                <a:cxn ang="0">
                  <a:pos x="18" y="27"/>
                </a:cxn>
                <a:cxn ang="0">
                  <a:pos x="20" y="25"/>
                </a:cxn>
                <a:cxn ang="0">
                  <a:pos x="6" y="27"/>
                </a:cxn>
                <a:cxn ang="0">
                  <a:pos x="0" y="25"/>
                </a:cxn>
                <a:cxn ang="0">
                  <a:pos x="16" y="23"/>
                </a:cxn>
                <a:cxn ang="0">
                  <a:pos x="17" y="22"/>
                </a:cxn>
                <a:cxn ang="0">
                  <a:pos x="1" y="18"/>
                </a:cxn>
                <a:cxn ang="0">
                  <a:pos x="3" y="16"/>
                </a:cxn>
                <a:cxn ang="0">
                  <a:pos x="25" y="17"/>
                </a:cxn>
                <a:cxn ang="0">
                  <a:pos x="33" y="15"/>
                </a:cxn>
                <a:cxn ang="0">
                  <a:pos x="18" y="16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14" y="11"/>
                </a:cxn>
                <a:cxn ang="0">
                  <a:pos x="17" y="9"/>
                </a:cxn>
              </a:cxnLst>
              <a:rect l="0" t="0" r="r" b="b"/>
              <a:pathLst>
                <a:path w="116" h="44">
                  <a:moveTo>
                    <a:pt x="23" y="9"/>
                  </a:moveTo>
                  <a:lnTo>
                    <a:pt x="39" y="10"/>
                  </a:lnTo>
                  <a:lnTo>
                    <a:pt x="34" y="9"/>
                  </a:lnTo>
                  <a:lnTo>
                    <a:pt x="29" y="7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7" y="4"/>
                  </a:lnTo>
                  <a:lnTo>
                    <a:pt x="41" y="5"/>
                  </a:lnTo>
                  <a:lnTo>
                    <a:pt x="44" y="3"/>
                  </a:lnTo>
                  <a:lnTo>
                    <a:pt x="60" y="2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43" y="0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0" y="4"/>
                  </a:lnTo>
                  <a:lnTo>
                    <a:pt x="74" y="9"/>
                  </a:lnTo>
                  <a:lnTo>
                    <a:pt x="71" y="10"/>
                  </a:lnTo>
                  <a:lnTo>
                    <a:pt x="75" y="9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6" y="14"/>
                  </a:lnTo>
                  <a:lnTo>
                    <a:pt x="88" y="16"/>
                  </a:lnTo>
                  <a:lnTo>
                    <a:pt x="93" y="15"/>
                  </a:lnTo>
                  <a:lnTo>
                    <a:pt x="91" y="13"/>
                  </a:lnTo>
                  <a:lnTo>
                    <a:pt x="95" y="12"/>
                  </a:lnTo>
                  <a:lnTo>
                    <a:pt x="103" y="13"/>
                  </a:lnTo>
                  <a:lnTo>
                    <a:pt x="102" y="14"/>
                  </a:lnTo>
                  <a:lnTo>
                    <a:pt x="94" y="16"/>
                  </a:lnTo>
                  <a:lnTo>
                    <a:pt x="102" y="16"/>
                  </a:lnTo>
                  <a:lnTo>
                    <a:pt x="102" y="17"/>
                  </a:lnTo>
                  <a:lnTo>
                    <a:pt x="102" y="18"/>
                  </a:lnTo>
                  <a:lnTo>
                    <a:pt x="90" y="23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4" y="23"/>
                  </a:lnTo>
                  <a:lnTo>
                    <a:pt x="110" y="22"/>
                  </a:lnTo>
                  <a:lnTo>
                    <a:pt x="115" y="26"/>
                  </a:lnTo>
                  <a:lnTo>
                    <a:pt x="112" y="27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86" y="31"/>
                  </a:lnTo>
                  <a:lnTo>
                    <a:pt x="86" y="30"/>
                  </a:lnTo>
                  <a:lnTo>
                    <a:pt x="83" y="32"/>
                  </a:lnTo>
                  <a:lnTo>
                    <a:pt x="72" y="35"/>
                  </a:lnTo>
                  <a:lnTo>
                    <a:pt x="71" y="34"/>
                  </a:lnTo>
                  <a:lnTo>
                    <a:pt x="75" y="29"/>
                  </a:lnTo>
                  <a:lnTo>
                    <a:pt x="67" y="33"/>
                  </a:lnTo>
                  <a:lnTo>
                    <a:pt x="65" y="35"/>
                  </a:lnTo>
                  <a:lnTo>
                    <a:pt x="67" y="37"/>
                  </a:lnTo>
                  <a:lnTo>
                    <a:pt x="65" y="38"/>
                  </a:lnTo>
                  <a:lnTo>
                    <a:pt x="60" y="35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52" y="42"/>
                  </a:lnTo>
                  <a:lnTo>
                    <a:pt x="44" y="36"/>
                  </a:lnTo>
                  <a:lnTo>
                    <a:pt x="42" y="38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33" y="41"/>
                  </a:lnTo>
                  <a:lnTo>
                    <a:pt x="37" y="41"/>
                  </a:lnTo>
                  <a:lnTo>
                    <a:pt x="35" y="43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6" y="40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26" y="37"/>
                  </a:lnTo>
                  <a:lnTo>
                    <a:pt x="12" y="37"/>
                  </a:lnTo>
                  <a:lnTo>
                    <a:pt x="11" y="34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23" y="28"/>
                  </a:lnTo>
                  <a:lnTo>
                    <a:pt x="34" y="27"/>
                  </a:lnTo>
                  <a:lnTo>
                    <a:pt x="32" y="27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7" y="25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9" y="24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20" y="25"/>
                  </a:lnTo>
                  <a:lnTo>
                    <a:pt x="16" y="25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3" y="23"/>
                  </a:lnTo>
                  <a:lnTo>
                    <a:pt x="16" y="23"/>
                  </a:lnTo>
                  <a:lnTo>
                    <a:pt x="23" y="21"/>
                  </a:lnTo>
                  <a:lnTo>
                    <a:pt x="17" y="22"/>
                  </a:lnTo>
                  <a:lnTo>
                    <a:pt x="3" y="21"/>
                  </a:lnTo>
                  <a:lnTo>
                    <a:pt x="1" y="18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33" y="15"/>
                  </a:lnTo>
                  <a:lnTo>
                    <a:pt x="28" y="14"/>
                  </a:lnTo>
                  <a:lnTo>
                    <a:pt x="18" y="16"/>
                  </a:lnTo>
                  <a:lnTo>
                    <a:pt x="14" y="15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23" y="13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3" y="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" name="Freeform 574"/>
            <p:cNvSpPr>
              <a:spLocks/>
            </p:cNvSpPr>
            <p:nvPr/>
          </p:nvSpPr>
          <p:spPr bwMode="auto">
            <a:xfrm>
              <a:off x="1483" y="1005"/>
              <a:ext cx="34" cy="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0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8" y="1"/>
                </a:cxn>
                <a:cxn ang="0">
                  <a:pos x="26" y="1"/>
                </a:cxn>
                <a:cxn ang="0">
                  <a:pos x="1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4" y="0"/>
                </a:cxn>
              </a:cxnLst>
              <a:rect l="0" t="0" r="r" b="b"/>
              <a:pathLst>
                <a:path w="34" h="2">
                  <a:moveTo>
                    <a:pt x="14" y="0"/>
                  </a:moveTo>
                  <a:lnTo>
                    <a:pt x="30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1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575"/>
            <p:cNvSpPr>
              <a:spLocks/>
            </p:cNvSpPr>
            <p:nvPr/>
          </p:nvSpPr>
          <p:spPr bwMode="auto">
            <a:xfrm>
              <a:off x="1457" y="1016"/>
              <a:ext cx="191" cy="3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0" y="5"/>
                </a:cxn>
                <a:cxn ang="0">
                  <a:pos x="15" y="10"/>
                </a:cxn>
                <a:cxn ang="0">
                  <a:pos x="28" y="12"/>
                </a:cxn>
                <a:cxn ang="0">
                  <a:pos x="37" y="15"/>
                </a:cxn>
                <a:cxn ang="0">
                  <a:pos x="39" y="20"/>
                </a:cxn>
                <a:cxn ang="0">
                  <a:pos x="26" y="26"/>
                </a:cxn>
                <a:cxn ang="0">
                  <a:pos x="24" y="31"/>
                </a:cxn>
                <a:cxn ang="0">
                  <a:pos x="33" y="34"/>
                </a:cxn>
                <a:cxn ang="0">
                  <a:pos x="37" y="32"/>
                </a:cxn>
                <a:cxn ang="0">
                  <a:pos x="44" y="35"/>
                </a:cxn>
                <a:cxn ang="0">
                  <a:pos x="58" y="34"/>
                </a:cxn>
                <a:cxn ang="0">
                  <a:pos x="61" y="31"/>
                </a:cxn>
                <a:cxn ang="0">
                  <a:pos x="67" y="31"/>
                </a:cxn>
                <a:cxn ang="0">
                  <a:pos x="66" y="36"/>
                </a:cxn>
                <a:cxn ang="0">
                  <a:pos x="88" y="36"/>
                </a:cxn>
                <a:cxn ang="0">
                  <a:pos x="95" y="35"/>
                </a:cxn>
                <a:cxn ang="0">
                  <a:pos x="104" y="33"/>
                </a:cxn>
                <a:cxn ang="0">
                  <a:pos x="112" y="33"/>
                </a:cxn>
                <a:cxn ang="0">
                  <a:pos x="135" y="32"/>
                </a:cxn>
                <a:cxn ang="0">
                  <a:pos x="138" y="31"/>
                </a:cxn>
                <a:cxn ang="0">
                  <a:pos x="142" y="35"/>
                </a:cxn>
                <a:cxn ang="0">
                  <a:pos x="173" y="32"/>
                </a:cxn>
                <a:cxn ang="0">
                  <a:pos x="173" y="28"/>
                </a:cxn>
                <a:cxn ang="0">
                  <a:pos x="188" y="21"/>
                </a:cxn>
                <a:cxn ang="0">
                  <a:pos x="184" y="20"/>
                </a:cxn>
                <a:cxn ang="0">
                  <a:pos x="162" y="17"/>
                </a:cxn>
                <a:cxn ang="0">
                  <a:pos x="132" y="20"/>
                </a:cxn>
                <a:cxn ang="0">
                  <a:pos x="120" y="21"/>
                </a:cxn>
                <a:cxn ang="0">
                  <a:pos x="114" y="23"/>
                </a:cxn>
                <a:cxn ang="0">
                  <a:pos x="94" y="20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3" y="21"/>
                </a:cxn>
                <a:cxn ang="0">
                  <a:pos x="74" y="17"/>
                </a:cxn>
                <a:cxn ang="0">
                  <a:pos x="70" y="16"/>
                </a:cxn>
                <a:cxn ang="0">
                  <a:pos x="65" y="15"/>
                </a:cxn>
                <a:cxn ang="0">
                  <a:pos x="66" y="14"/>
                </a:cxn>
                <a:cxn ang="0">
                  <a:pos x="84" y="11"/>
                </a:cxn>
                <a:cxn ang="0">
                  <a:pos x="64" y="5"/>
                </a:cxn>
                <a:cxn ang="0">
                  <a:pos x="40" y="7"/>
                </a:cxn>
                <a:cxn ang="0">
                  <a:pos x="42" y="2"/>
                </a:cxn>
              </a:cxnLst>
              <a:rect l="0" t="0" r="r" b="b"/>
              <a:pathLst>
                <a:path w="191" h="37">
                  <a:moveTo>
                    <a:pt x="29" y="1"/>
                  </a:moveTo>
                  <a:lnTo>
                    <a:pt x="12" y="0"/>
                  </a:lnTo>
                  <a:lnTo>
                    <a:pt x="5" y="2"/>
                  </a:lnTo>
                  <a:lnTo>
                    <a:pt x="9" y="4"/>
                  </a:lnTo>
                  <a:lnTo>
                    <a:pt x="3" y="3"/>
                  </a:lnTo>
                  <a:lnTo>
                    <a:pt x="0" y="5"/>
                  </a:lnTo>
                  <a:lnTo>
                    <a:pt x="9" y="6"/>
                  </a:lnTo>
                  <a:lnTo>
                    <a:pt x="9" y="9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28" y="12"/>
                  </a:lnTo>
                  <a:lnTo>
                    <a:pt x="39" y="10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40" y="17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26" y="26"/>
                  </a:lnTo>
                  <a:lnTo>
                    <a:pt x="34" y="27"/>
                  </a:lnTo>
                  <a:lnTo>
                    <a:pt x="27" y="29"/>
                  </a:lnTo>
                  <a:lnTo>
                    <a:pt x="24" y="31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33" y="34"/>
                  </a:lnTo>
                  <a:lnTo>
                    <a:pt x="34" y="32"/>
                  </a:lnTo>
                  <a:lnTo>
                    <a:pt x="40" y="31"/>
                  </a:lnTo>
                  <a:lnTo>
                    <a:pt x="37" y="32"/>
                  </a:lnTo>
                  <a:lnTo>
                    <a:pt x="39" y="35"/>
                  </a:lnTo>
                  <a:lnTo>
                    <a:pt x="40" y="32"/>
                  </a:lnTo>
                  <a:lnTo>
                    <a:pt x="44" y="35"/>
                  </a:lnTo>
                  <a:lnTo>
                    <a:pt x="42" y="35"/>
                  </a:lnTo>
                  <a:lnTo>
                    <a:pt x="52" y="35"/>
                  </a:lnTo>
                  <a:lnTo>
                    <a:pt x="58" y="34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1" y="33"/>
                  </a:lnTo>
                  <a:lnTo>
                    <a:pt x="66" y="31"/>
                  </a:lnTo>
                  <a:lnTo>
                    <a:pt x="67" y="31"/>
                  </a:lnTo>
                  <a:lnTo>
                    <a:pt x="69" y="32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77" y="36"/>
                  </a:lnTo>
                  <a:lnTo>
                    <a:pt x="86" y="36"/>
                  </a:lnTo>
                  <a:lnTo>
                    <a:pt x="88" y="36"/>
                  </a:lnTo>
                  <a:lnTo>
                    <a:pt x="88" y="35"/>
                  </a:lnTo>
                  <a:lnTo>
                    <a:pt x="90" y="36"/>
                  </a:lnTo>
                  <a:lnTo>
                    <a:pt x="95" y="35"/>
                  </a:lnTo>
                  <a:lnTo>
                    <a:pt x="95" y="36"/>
                  </a:lnTo>
                  <a:lnTo>
                    <a:pt x="102" y="35"/>
                  </a:lnTo>
                  <a:lnTo>
                    <a:pt x="104" y="33"/>
                  </a:lnTo>
                  <a:lnTo>
                    <a:pt x="107" y="36"/>
                  </a:lnTo>
                  <a:lnTo>
                    <a:pt x="110" y="35"/>
                  </a:lnTo>
                  <a:lnTo>
                    <a:pt x="112" y="33"/>
                  </a:lnTo>
                  <a:lnTo>
                    <a:pt x="110" y="35"/>
                  </a:lnTo>
                  <a:lnTo>
                    <a:pt x="128" y="35"/>
                  </a:lnTo>
                  <a:lnTo>
                    <a:pt x="135" y="32"/>
                  </a:lnTo>
                  <a:lnTo>
                    <a:pt x="129" y="30"/>
                  </a:lnTo>
                  <a:lnTo>
                    <a:pt x="132" y="30"/>
                  </a:lnTo>
                  <a:lnTo>
                    <a:pt x="138" y="31"/>
                  </a:lnTo>
                  <a:lnTo>
                    <a:pt x="135" y="35"/>
                  </a:lnTo>
                  <a:lnTo>
                    <a:pt x="137" y="35"/>
                  </a:lnTo>
                  <a:lnTo>
                    <a:pt x="142" y="35"/>
                  </a:lnTo>
                  <a:lnTo>
                    <a:pt x="148" y="36"/>
                  </a:lnTo>
                  <a:lnTo>
                    <a:pt x="170" y="35"/>
                  </a:lnTo>
                  <a:lnTo>
                    <a:pt x="173" y="32"/>
                  </a:lnTo>
                  <a:lnTo>
                    <a:pt x="174" y="32"/>
                  </a:lnTo>
                  <a:lnTo>
                    <a:pt x="170" y="29"/>
                  </a:lnTo>
                  <a:lnTo>
                    <a:pt x="173" y="28"/>
                  </a:lnTo>
                  <a:lnTo>
                    <a:pt x="187" y="24"/>
                  </a:lnTo>
                  <a:lnTo>
                    <a:pt x="190" y="22"/>
                  </a:lnTo>
                  <a:lnTo>
                    <a:pt x="188" y="21"/>
                  </a:lnTo>
                  <a:lnTo>
                    <a:pt x="181" y="21"/>
                  </a:lnTo>
                  <a:lnTo>
                    <a:pt x="184" y="20"/>
                  </a:lnTo>
                  <a:lnTo>
                    <a:pt x="184" y="20"/>
                  </a:lnTo>
                  <a:lnTo>
                    <a:pt x="174" y="19"/>
                  </a:lnTo>
                  <a:lnTo>
                    <a:pt x="175" y="17"/>
                  </a:lnTo>
                  <a:lnTo>
                    <a:pt x="162" y="17"/>
                  </a:lnTo>
                  <a:lnTo>
                    <a:pt x="151" y="18"/>
                  </a:lnTo>
                  <a:lnTo>
                    <a:pt x="143" y="17"/>
                  </a:lnTo>
                  <a:lnTo>
                    <a:pt x="132" y="20"/>
                  </a:lnTo>
                  <a:lnTo>
                    <a:pt x="125" y="20"/>
                  </a:lnTo>
                  <a:lnTo>
                    <a:pt x="122" y="20"/>
                  </a:lnTo>
                  <a:lnTo>
                    <a:pt x="120" y="21"/>
                  </a:lnTo>
                  <a:lnTo>
                    <a:pt x="119" y="20"/>
                  </a:lnTo>
                  <a:lnTo>
                    <a:pt x="109" y="21"/>
                  </a:lnTo>
                  <a:lnTo>
                    <a:pt x="114" y="23"/>
                  </a:lnTo>
                  <a:lnTo>
                    <a:pt x="100" y="24"/>
                  </a:lnTo>
                  <a:lnTo>
                    <a:pt x="103" y="23"/>
                  </a:lnTo>
                  <a:lnTo>
                    <a:pt x="94" y="20"/>
                  </a:lnTo>
                  <a:lnTo>
                    <a:pt x="89" y="23"/>
                  </a:lnTo>
                  <a:lnTo>
                    <a:pt x="89" y="21"/>
                  </a:lnTo>
                  <a:lnTo>
                    <a:pt x="81" y="23"/>
                  </a:lnTo>
                  <a:lnTo>
                    <a:pt x="83" y="21"/>
                  </a:lnTo>
                  <a:lnTo>
                    <a:pt x="80" y="20"/>
                  </a:lnTo>
                  <a:lnTo>
                    <a:pt x="77" y="20"/>
                  </a:lnTo>
                  <a:lnTo>
                    <a:pt x="75" y="23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20"/>
                  </a:lnTo>
                  <a:lnTo>
                    <a:pt x="75" y="18"/>
                  </a:lnTo>
                  <a:lnTo>
                    <a:pt x="74" y="17"/>
                  </a:lnTo>
                  <a:lnTo>
                    <a:pt x="68" y="17"/>
                  </a:lnTo>
                  <a:lnTo>
                    <a:pt x="70" y="17"/>
                  </a:lnTo>
                  <a:lnTo>
                    <a:pt x="70" y="16"/>
                  </a:lnTo>
                  <a:lnTo>
                    <a:pt x="51" y="18"/>
                  </a:lnTo>
                  <a:lnTo>
                    <a:pt x="55" y="15"/>
                  </a:lnTo>
                  <a:lnTo>
                    <a:pt x="65" y="15"/>
                  </a:lnTo>
                  <a:lnTo>
                    <a:pt x="54" y="13"/>
                  </a:lnTo>
                  <a:lnTo>
                    <a:pt x="57" y="11"/>
                  </a:lnTo>
                  <a:lnTo>
                    <a:pt x="66" y="14"/>
                  </a:lnTo>
                  <a:lnTo>
                    <a:pt x="78" y="13"/>
                  </a:lnTo>
                  <a:lnTo>
                    <a:pt x="83" y="12"/>
                  </a:lnTo>
                  <a:lnTo>
                    <a:pt x="84" y="11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64" y="5"/>
                  </a:lnTo>
                  <a:lnTo>
                    <a:pt x="44" y="6"/>
                  </a:lnTo>
                  <a:lnTo>
                    <a:pt x="34" y="9"/>
                  </a:lnTo>
                  <a:lnTo>
                    <a:pt x="40" y="7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34" y="2"/>
                  </a:lnTo>
                  <a:lnTo>
                    <a:pt x="29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576"/>
            <p:cNvSpPr>
              <a:spLocks/>
            </p:cNvSpPr>
            <p:nvPr/>
          </p:nvSpPr>
          <p:spPr bwMode="auto">
            <a:xfrm>
              <a:off x="1656" y="1031"/>
              <a:ext cx="7" cy="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6" y="2"/>
                </a:cxn>
              </a:cxnLst>
              <a:rect l="0" t="0" r="r" b="b"/>
              <a:pathLst>
                <a:path w="7" h="3">
                  <a:moveTo>
                    <a:pt x="6" y="2"/>
                  </a:moveTo>
                  <a:lnTo>
                    <a:pt x="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577"/>
            <p:cNvSpPr>
              <a:spLocks/>
            </p:cNvSpPr>
            <p:nvPr/>
          </p:nvSpPr>
          <p:spPr bwMode="auto">
            <a:xfrm>
              <a:off x="1634" y="1046"/>
              <a:ext cx="9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9" h="3">
                  <a:moveTo>
                    <a:pt x="5" y="0"/>
                  </a:moveTo>
                  <a:lnTo>
                    <a:pt x="8" y="0"/>
                  </a:lnTo>
                  <a:lnTo>
                    <a:pt x="7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578"/>
            <p:cNvSpPr>
              <a:spLocks/>
            </p:cNvSpPr>
            <p:nvPr/>
          </p:nvSpPr>
          <p:spPr bwMode="auto">
            <a:xfrm>
              <a:off x="1433" y="1038"/>
              <a:ext cx="36" cy="1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27" y="11"/>
                </a:cxn>
                <a:cxn ang="0">
                  <a:pos x="13" y="12"/>
                </a:cxn>
                <a:cxn ang="0">
                  <a:pos x="10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5" y="7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6" y="0"/>
                </a:cxn>
              </a:cxnLst>
              <a:rect l="0" t="0" r="r" b="b"/>
              <a:pathLst>
                <a:path w="36" h="13">
                  <a:moveTo>
                    <a:pt x="26" y="0"/>
                  </a:moveTo>
                  <a:lnTo>
                    <a:pt x="35" y="5"/>
                  </a:lnTo>
                  <a:lnTo>
                    <a:pt x="33" y="5"/>
                  </a:lnTo>
                  <a:lnTo>
                    <a:pt x="27" y="11"/>
                  </a:lnTo>
                  <a:lnTo>
                    <a:pt x="13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5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579"/>
            <p:cNvSpPr>
              <a:spLocks/>
            </p:cNvSpPr>
            <p:nvPr/>
          </p:nvSpPr>
          <p:spPr bwMode="auto">
            <a:xfrm>
              <a:off x="1398" y="1063"/>
              <a:ext cx="91" cy="3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55" y="0"/>
                </a:cxn>
                <a:cxn ang="0">
                  <a:pos x="65" y="1"/>
                </a:cxn>
                <a:cxn ang="0">
                  <a:pos x="66" y="3"/>
                </a:cxn>
                <a:cxn ang="0">
                  <a:pos x="76" y="2"/>
                </a:cxn>
                <a:cxn ang="0">
                  <a:pos x="90" y="4"/>
                </a:cxn>
                <a:cxn ang="0">
                  <a:pos x="80" y="8"/>
                </a:cxn>
                <a:cxn ang="0">
                  <a:pos x="76" y="8"/>
                </a:cxn>
                <a:cxn ang="0">
                  <a:pos x="74" y="10"/>
                </a:cxn>
                <a:cxn ang="0">
                  <a:pos x="69" y="13"/>
                </a:cxn>
                <a:cxn ang="0">
                  <a:pos x="64" y="14"/>
                </a:cxn>
                <a:cxn ang="0">
                  <a:pos x="66" y="14"/>
                </a:cxn>
                <a:cxn ang="0">
                  <a:pos x="63" y="15"/>
                </a:cxn>
                <a:cxn ang="0">
                  <a:pos x="49" y="21"/>
                </a:cxn>
                <a:cxn ang="0">
                  <a:pos x="36" y="20"/>
                </a:cxn>
                <a:cxn ang="0">
                  <a:pos x="22" y="21"/>
                </a:cxn>
                <a:cxn ang="0">
                  <a:pos x="27" y="21"/>
                </a:cxn>
                <a:cxn ang="0">
                  <a:pos x="28" y="24"/>
                </a:cxn>
                <a:cxn ang="0">
                  <a:pos x="14" y="30"/>
                </a:cxn>
                <a:cxn ang="0">
                  <a:pos x="3" y="32"/>
                </a:cxn>
                <a:cxn ang="0">
                  <a:pos x="0" y="31"/>
                </a:cxn>
                <a:cxn ang="0">
                  <a:pos x="5" y="30"/>
                </a:cxn>
                <a:cxn ang="0">
                  <a:pos x="3" y="29"/>
                </a:cxn>
                <a:cxn ang="0">
                  <a:pos x="6" y="26"/>
                </a:cxn>
                <a:cxn ang="0">
                  <a:pos x="12" y="24"/>
                </a:cxn>
                <a:cxn ang="0">
                  <a:pos x="8" y="24"/>
                </a:cxn>
                <a:cxn ang="0">
                  <a:pos x="6" y="21"/>
                </a:cxn>
                <a:cxn ang="0">
                  <a:pos x="8" y="18"/>
                </a:cxn>
                <a:cxn ang="0">
                  <a:pos x="13" y="15"/>
                </a:cxn>
                <a:cxn ang="0">
                  <a:pos x="21" y="6"/>
                </a:cxn>
                <a:cxn ang="0">
                  <a:pos x="24" y="5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34" y="1"/>
                </a:cxn>
              </a:cxnLst>
              <a:rect l="0" t="0" r="r" b="b"/>
              <a:pathLst>
                <a:path w="91" h="33">
                  <a:moveTo>
                    <a:pt x="34" y="1"/>
                  </a:moveTo>
                  <a:lnTo>
                    <a:pt x="55" y="0"/>
                  </a:lnTo>
                  <a:lnTo>
                    <a:pt x="65" y="1"/>
                  </a:lnTo>
                  <a:lnTo>
                    <a:pt x="66" y="3"/>
                  </a:lnTo>
                  <a:lnTo>
                    <a:pt x="76" y="2"/>
                  </a:lnTo>
                  <a:lnTo>
                    <a:pt x="9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4" y="10"/>
                  </a:lnTo>
                  <a:lnTo>
                    <a:pt x="69" y="13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63" y="15"/>
                  </a:lnTo>
                  <a:lnTo>
                    <a:pt x="49" y="21"/>
                  </a:lnTo>
                  <a:lnTo>
                    <a:pt x="36" y="20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8" y="24"/>
                  </a:lnTo>
                  <a:lnTo>
                    <a:pt x="14" y="30"/>
                  </a:lnTo>
                  <a:lnTo>
                    <a:pt x="3" y="32"/>
                  </a:lnTo>
                  <a:lnTo>
                    <a:pt x="0" y="31"/>
                  </a:lnTo>
                  <a:lnTo>
                    <a:pt x="5" y="30"/>
                  </a:lnTo>
                  <a:lnTo>
                    <a:pt x="3" y="29"/>
                  </a:lnTo>
                  <a:lnTo>
                    <a:pt x="6" y="26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8" y="18"/>
                  </a:lnTo>
                  <a:lnTo>
                    <a:pt x="13" y="15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8" y="4"/>
                  </a:lnTo>
                  <a:lnTo>
                    <a:pt x="29" y="2"/>
                  </a:lnTo>
                  <a:lnTo>
                    <a:pt x="34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80"/>
            <p:cNvSpPr>
              <a:spLocks/>
            </p:cNvSpPr>
            <p:nvPr/>
          </p:nvSpPr>
          <p:spPr bwMode="auto">
            <a:xfrm>
              <a:off x="1449" y="1166"/>
              <a:ext cx="6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4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5" y="0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lnTo>
                    <a:pt x="4" y="4"/>
                  </a:lnTo>
                  <a:lnTo>
                    <a:pt x="2" y="5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81"/>
            <p:cNvSpPr>
              <a:spLocks/>
            </p:cNvSpPr>
            <p:nvPr/>
          </p:nvSpPr>
          <p:spPr bwMode="auto">
            <a:xfrm>
              <a:off x="1390" y="1211"/>
              <a:ext cx="99" cy="47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53" y="1"/>
                </a:cxn>
                <a:cxn ang="0">
                  <a:pos x="54" y="5"/>
                </a:cxn>
                <a:cxn ang="0">
                  <a:pos x="52" y="6"/>
                </a:cxn>
                <a:cxn ang="0">
                  <a:pos x="50" y="10"/>
                </a:cxn>
                <a:cxn ang="0">
                  <a:pos x="52" y="10"/>
                </a:cxn>
                <a:cxn ang="0">
                  <a:pos x="57" y="7"/>
                </a:cxn>
                <a:cxn ang="0">
                  <a:pos x="59" y="7"/>
                </a:cxn>
                <a:cxn ang="0">
                  <a:pos x="63" y="9"/>
                </a:cxn>
                <a:cxn ang="0">
                  <a:pos x="60" y="11"/>
                </a:cxn>
                <a:cxn ang="0">
                  <a:pos x="70" y="13"/>
                </a:cxn>
                <a:cxn ang="0">
                  <a:pos x="75" y="18"/>
                </a:cxn>
                <a:cxn ang="0">
                  <a:pos x="84" y="21"/>
                </a:cxn>
                <a:cxn ang="0">
                  <a:pos x="83" y="29"/>
                </a:cxn>
                <a:cxn ang="0">
                  <a:pos x="81" y="30"/>
                </a:cxn>
                <a:cxn ang="0">
                  <a:pos x="87" y="31"/>
                </a:cxn>
                <a:cxn ang="0">
                  <a:pos x="91" y="29"/>
                </a:cxn>
                <a:cxn ang="0">
                  <a:pos x="95" y="32"/>
                </a:cxn>
                <a:cxn ang="0">
                  <a:pos x="94" y="34"/>
                </a:cxn>
                <a:cxn ang="0">
                  <a:pos x="98" y="36"/>
                </a:cxn>
                <a:cxn ang="0">
                  <a:pos x="82" y="40"/>
                </a:cxn>
                <a:cxn ang="0">
                  <a:pos x="71" y="36"/>
                </a:cxn>
                <a:cxn ang="0">
                  <a:pos x="66" y="36"/>
                </a:cxn>
                <a:cxn ang="0">
                  <a:pos x="70" y="33"/>
                </a:cxn>
                <a:cxn ang="0">
                  <a:pos x="60" y="32"/>
                </a:cxn>
                <a:cxn ang="0">
                  <a:pos x="65" y="29"/>
                </a:cxn>
                <a:cxn ang="0">
                  <a:pos x="55" y="30"/>
                </a:cxn>
                <a:cxn ang="0">
                  <a:pos x="50" y="36"/>
                </a:cxn>
                <a:cxn ang="0">
                  <a:pos x="40" y="39"/>
                </a:cxn>
                <a:cxn ang="0">
                  <a:pos x="30" y="44"/>
                </a:cxn>
                <a:cxn ang="0">
                  <a:pos x="21" y="46"/>
                </a:cxn>
                <a:cxn ang="0">
                  <a:pos x="18" y="46"/>
                </a:cxn>
                <a:cxn ang="0">
                  <a:pos x="18" y="44"/>
                </a:cxn>
                <a:cxn ang="0">
                  <a:pos x="23" y="33"/>
                </a:cxn>
                <a:cxn ang="0">
                  <a:pos x="19" y="36"/>
                </a:cxn>
                <a:cxn ang="0">
                  <a:pos x="1" y="40"/>
                </a:cxn>
                <a:cxn ang="0">
                  <a:pos x="0" y="37"/>
                </a:cxn>
                <a:cxn ang="0">
                  <a:pos x="6" y="33"/>
                </a:cxn>
                <a:cxn ang="0">
                  <a:pos x="19" y="29"/>
                </a:cxn>
                <a:cxn ang="0">
                  <a:pos x="22" y="22"/>
                </a:cxn>
                <a:cxn ang="0">
                  <a:pos x="31" y="13"/>
                </a:cxn>
                <a:cxn ang="0">
                  <a:pos x="37" y="7"/>
                </a:cxn>
                <a:cxn ang="0">
                  <a:pos x="46" y="2"/>
                </a:cxn>
              </a:cxnLst>
              <a:rect l="0" t="0" r="r" b="b"/>
              <a:pathLst>
                <a:path w="99" h="47">
                  <a:moveTo>
                    <a:pt x="46" y="2"/>
                  </a:moveTo>
                  <a:lnTo>
                    <a:pt x="50" y="0"/>
                  </a:lnTo>
                  <a:lnTo>
                    <a:pt x="49" y="1"/>
                  </a:lnTo>
                  <a:lnTo>
                    <a:pt x="53" y="1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7" y="7"/>
                  </a:lnTo>
                  <a:lnTo>
                    <a:pt x="59" y="7"/>
                  </a:lnTo>
                  <a:lnTo>
                    <a:pt x="63" y="9"/>
                  </a:lnTo>
                  <a:lnTo>
                    <a:pt x="60" y="11"/>
                  </a:lnTo>
                  <a:lnTo>
                    <a:pt x="70" y="13"/>
                  </a:lnTo>
                  <a:lnTo>
                    <a:pt x="75" y="18"/>
                  </a:lnTo>
                  <a:lnTo>
                    <a:pt x="84" y="21"/>
                  </a:lnTo>
                  <a:lnTo>
                    <a:pt x="83" y="29"/>
                  </a:lnTo>
                  <a:lnTo>
                    <a:pt x="81" y="30"/>
                  </a:lnTo>
                  <a:lnTo>
                    <a:pt x="87" y="31"/>
                  </a:lnTo>
                  <a:lnTo>
                    <a:pt x="91" y="29"/>
                  </a:lnTo>
                  <a:lnTo>
                    <a:pt x="95" y="32"/>
                  </a:lnTo>
                  <a:lnTo>
                    <a:pt x="94" y="34"/>
                  </a:lnTo>
                  <a:lnTo>
                    <a:pt x="98" y="36"/>
                  </a:lnTo>
                  <a:lnTo>
                    <a:pt x="82" y="40"/>
                  </a:lnTo>
                  <a:lnTo>
                    <a:pt x="71" y="36"/>
                  </a:lnTo>
                  <a:lnTo>
                    <a:pt x="66" y="36"/>
                  </a:lnTo>
                  <a:lnTo>
                    <a:pt x="70" y="33"/>
                  </a:lnTo>
                  <a:lnTo>
                    <a:pt x="60" y="32"/>
                  </a:lnTo>
                  <a:lnTo>
                    <a:pt x="65" y="29"/>
                  </a:lnTo>
                  <a:lnTo>
                    <a:pt x="55" y="30"/>
                  </a:lnTo>
                  <a:lnTo>
                    <a:pt x="50" y="36"/>
                  </a:lnTo>
                  <a:lnTo>
                    <a:pt x="40" y="39"/>
                  </a:lnTo>
                  <a:lnTo>
                    <a:pt x="30" y="44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23" y="33"/>
                  </a:lnTo>
                  <a:lnTo>
                    <a:pt x="19" y="36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6" y="33"/>
                  </a:lnTo>
                  <a:lnTo>
                    <a:pt x="19" y="29"/>
                  </a:lnTo>
                  <a:lnTo>
                    <a:pt x="22" y="22"/>
                  </a:lnTo>
                  <a:lnTo>
                    <a:pt x="31" y="13"/>
                  </a:lnTo>
                  <a:lnTo>
                    <a:pt x="37" y="7"/>
                  </a:lnTo>
                  <a:lnTo>
                    <a:pt x="46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82"/>
            <p:cNvSpPr>
              <a:spLocks/>
            </p:cNvSpPr>
            <p:nvPr/>
          </p:nvSpPr>
          <p:spPr bwMode="auto">
            <a:xfrm>
              <a:off x="1462" y="1207"/>
              <a:ext cx="5" cy="4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1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3"/>
            <p:cNvSpPr>
              <a:spLocks/>
            </p:cNvSpPr>
            <p:nvPr/>
          </p:nvSpPr>
          <p:spPr bwMode="auto">
            <a:xfrm>
              <a:off x="1580" y="1166"/>
              <a:ext cx="32" cy="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1" y="1"/>
                </a:cxn>
                <a:cxn ang="0">
                  <a:pos x="30" y="5"/>
                </a:cxn>
                <a:cxn ang="0">
                  <a:pos x="25" y="12"/>
                </a:cxn>
                <a:cxn ang="0">
                  <a:pos x="17" y="15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14" y="1"/>
                </a:cxn>
                <a:cxn ang="0">
                  <a:pos x="19" y="0"/>
                </a:cxn>
              </a:cxnLst>
              <a:rect l="0" t="0" r="r" b="b"/>
              <a:pathLst>
                <a:path w="32" h="16">
                  <a:moveTo>
                    <a:pt x="19" y="0"/>
                  </a:moveTo>
                  <a:lnTo>
                    <a:pt x="31" y="1"/>
                  </a:lnTo>
                  <a:lnTo>
                    <a:pt x="30" y="5"/>
                  </a:lnTo>
                  <a:lnTo>
                    <a:pt x="25" y="12"/>
                  </a:lnTo>
                  <a:lnTo>
                    <a:pt x="17" y="15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14" y="1"/>
                  </a:lnTo>
                  <a:lnTo>
                    <a:pt x="19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84"/>
            <p:cNvSpPr>
              <a:spLocks/>
            </p:cNvSpPr>
            <p:nvPr/>
          </p:nvSpPr>
          <p:spPr bwMode="auto">
            <a:xfrm>
              <a:off x="1620" y="1169"/>
              <a:ext cx="11" cy="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1" y="1"/>
                </a:cxn>
              </a:cxnLst>
              <a:rect l="0" t="0" r="r" b="b"/>
              <a:pathLst>
                <a:path w="11" h="3">
                  <a:moveTo>
                    <a:pt x="1" y="1"/>
                  </a:moveTo>
                  <a:lnTo>
                    <a:pt x="5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1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5" name="Freeform 585"/>
            <p:cNvSpPr>
              <a:spLocks/>
            </p:cNvSpPr>
            <p:nvPr/>
          </p:nvSpPr>
          <p:spPr bwMode="auto">
            <a:xfrm>
              <a:off x="1567" y="1148"/>
              <a:ext cx="17" cy="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4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17" h="3">
                  <a:moveTo>
                    <a:pt x="12" y="0"/>
                  </a:moveTo>
                  <a:lnTo>
                    <a:pt x="7" y="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6" name="Freeform 586"/>
            <p:cNvSpPr>
              <a:spLocks/>
            </p:cNvSpPr>
            <p:nvPr/>
          </p:nvSpPr>
          <p:spPr bwMode="auto">
            <a:xfrm>
              <a:off x="1563" y="1139"/>
              <a:ext cx="10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0" h="1">
                  <a:moveTo>
                    <a:pt x="3" y="0"/>
                  </a:moveTo>
                  <a:lnTo>
                    <a:pt x="9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587"/>
            <p:cNvSpPr>
              <a:spLocks/>
            </p:cNvSpPr>
            <p:nvPr/>
          </p:nvSpPr>
          <p:spPr bwMode="auto">
            <a:xfrm>
              <a:off x="1514" y="1258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588"/>
            <p:cNvSpPr>
              <a:spLocks/>
            </p:cNvSpPr>
            <p:nvPr/>
          </p:nvSpPr>
          <p:spPr bwMode="auto">
            <a:xfrm>
              <a:off x="1534" y="1253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589"/>
            <p:cNvSpPr>
              <a:spLocks/>
            </p:cNvSpPr>
            <p:nvPr/>
          </p:nvSpPr>
          <p:spPr bwMode="auto">
            <a:xfrm>
              <a:off x="1545" y="929"/>
              <a:ext cx="420" cy="98"/>
            </a:xfrm>
            <a:custGeom>
              <a:avLst/>
              <a:gdLst/>
              <a:ahLst/>
              <a:cxnLst>
                <a:cxn ang="0">
                  <a:pos x="58" y="93"/>
                </a:cxn>
                <a:cxn ang="0">
                  <a:pos x="78" y="93"/>
                </a:cxn>
                <a:cxn ang="0">
                  <a:pos x="93" y="92"/>
                </a:cxn>
                <a:cxn ang="0">
                  <a:pos x="130" y="91"/>
                </a:cxn>
                <a:cxn ang="0">
                  <a:pos x="131" y="84"/>
                </a:cxn>
                <a:cxn ang="0">
                  <a:pos x="126" y="81"/>
                </a:cxn>
                <a:cxn ang="0">
                  <a:pos x="113" y="77"/>
                </a:cxn>
                <a:cxn ang="0">
                  <a:pos x="161" y="73"/>
                </a:cxn>
                <a:cxn ang="0">
                  <a:pos x="204" y="64"/>
                </a:cxn>
                <a:cxn ang="0">
                  <a:pos x="199" y="56"/>
                </a:cxn>
                <a:cxn ang="0">
                  <a:pos x="184" y="51"/>
                </a:cxn>
                <a:cxn ang="0">
                  <a:pos x="224" y="51"/>
                </a:cxn>
                <a:cxn ang="0">
                  <a:pos x="220" y="48"/>
                </a:cxn>
                <a:cxn ang="0">
                  <a:pos x="245" y="43"/>
                </a:cxn>
                <a:cxn ang="0">
                  <a:pos x="280" y="39"/>
                </a:cxn>
                <a:cxn ang="0">
                  <a:pos x="286" y="35"/>
                </a:cxn>
                <a:cxn ang="0">
                  <a:pos x="358" y="19"/>
                </a:cxn>
                <a:cxn ang="0">
                  <a:pos x="319" y="19"/>
                </a:cxn>
                <a:cxn ang="0">
                  <a:pos x="418" y="8"/>
                </a:cxn>
                <a:cxn ang="0">
                  <a:pos x="395" y="3"/>
                </a:cxn>
                <a:cxn ang="0">
                  <a:pos x="370" y="3"/>
                </a:cxn>
                <a:cxn ang="0">
                  <a:pos x="299" y="0"/>
                </a:cxn>
                <a:cxn ang="0">
                  <a:pos x="257" y="7"/>
                </a:cxn>
                <a:cxn ang="0">
                  <a:pos x="203" y="3"/>
                </a:cxn>
                <a:cxn ang="0">
                  <a:pos x="183" y="8"/>
                </a:cxn>
                <a:cxn ang="0">
                  <a:pos x="164" y="10"/>
                </a:cxn>
                <a:cxn ang="0">
                  <a:pos x="136" y="8"/>
                </a:cxn>
                <a:cxn ang="0">
                  <a:pos x="142" y="13"/>
                </a:cxn>
                <a:cxn ang="0">
                  <a:pos x="120" y="14"/>
                </a:cxn>
                <a:cxn ang="0">
                  <a:pos x="92" y="16"/>
                </a:cxn>
                <a:cxn ang="0">
                  <a:pos x="92" y="18"/>
                </a:cxn>
                <a:cxn ang="0">
                  <a:pos x="93" y="23"/>
                </a:cxn>
                <a:cxn ang="0">
                  <a:pos x="80" y="27"/>
                </a:cxn>
                <a:cxn ang="0">
                  <a:pos x="108" y="32"/>
                </a:cxn>
                <a:cxn ang="0">
                  <a:pos x="135" y="30"/>
                </a:cxn>
                <a:cxn ang="0">
                  <a:pos x="160" y="29"/>
                </a:cxn>
                <a:cxn ang="0">
                  <a:pos x="189" y="26"/>
                </a:cxn>
                <a:cxn ang="0">
                  <a:pos x="203" y="24"/>
                </a:cxn>
                <a:cxn ang="0">
                  <a:pos x="181" y="30"/>
                </a:cxn>
                <a:cxn ang="0">
                  <a:pos x="168" y="44"/>
                </a:cxn>
                <a:cxn ang="0">
                  <a:pos x="101" y="35"/>
                </a:cxn>
                <a:cxn ang="0">
                  <a:pos x="107" y="45"/>
                </a:cxn>
                <a:cxn ang="0">
                  <a:pos x="100" y="52"/>
                </a:cxn>
                <a:cxn ang="0">
                  <a:pos x="121" y="59"/>
                </a:cxn>
                <a:cxn ang="0">
                  <a:pos x="67" y="61"/>
                </a:cxn>
                <a:cxn ang="0">
                  <a:pos x="68" y="67"/>
                </a:cxn>
                <a:cxn ang="0">
                  <a:pos x="92" y="63"/>
                </a:cxn>
                <a:cxn ang="0">
                  <a:pos x="72" y="72"/>
                </a:cxn>
                <a:cxn ang="0">
                  <a:pos x="91" y="75"/>
                </a:cxn>
                <a:cxn ang="0">
                  <a:pos x="77" y="78"/>
                </a:cxn>
                <a:cxn ang="0">
                  <a:pos x="34" y="74"/>
                </a:cxn>
                <a:cxn ang="0">
                  <a:pos x="39" y="81"/>
                </a:cxn>
                <a:cxn ang="0">
                  <a:pos x="9" y="93"/>
                </a:cxn>
                <a:cxn ang="0">
                  <a:pos x="19" y="94"/>
                </a:cxn>
                <a:cxn ang="0">
                  <a:pos x="32" y="94"/>
                </a:cxn>
              </a:cxnLst>
              <a:rect l="0" t="0" r="r" b="b"/>
              <a:pathLst>
                <a:path w="420" h="98">
                  <a:moveTo>
                    <a:pt x="32" y="94"/>
                  </a:moveTo>
                  <a:lnTo>
                    <a:pt x="46" y="95"/>
                  </a:lnTo>
                  <a:lnTo>
                    <a:pt x="58" y="94"/>
                  </a:lnTo>
                  <a:lnTo>
                    <a:pt x="53" y="92"/>
                  </a:lnTo>
                  <a:lnTo>
                    <a:pt x="54" y="91"/>
                  </a:lnTo>
                  <a:lnTo>
                    <a:pt x="58" y="93"/>
                  </a:lnTo>
                  <a:lnTo>
                    <a:pt x="64" y="91"/>
                  </a:lnTo>
                  <a:lnTo>
                    <a:pt x="65" y="89"/>
                  </a:lnTo>
                  <a:lnTo>
                    <a:pt x="72" y="93"/>
                  </a:lnTo>
                  <a:lnTo>
                    <a:pt x="75" y="93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80" y="94"/>
                  </a:lnTo>
                  <a:lnTo>
                    <a:pt x="87" y="93"/>
                  </a:lnTo>
                  <a:lnTo>
                    <a:pt x="91" y="91"/>
                  </a:lnTo>
                  <a:lnTo>
                    <a:pt x="88" y="89"/>
                  </a:lnTo>
                  <a:lnTo>
                    <a:pt x="93" y="89"/>
                  </a:lnTo>
                  <a:lnTo>
                    <a:pt x="93" y="92"/>
                  </a:lnTo>
                  <a:lnTo>
                    <a:pt x="104" y="92"/>
                  </a:lnTo>
                  <a:lnTo>
                    <a:pt x="104" y="94"/>
                  </a:lnTo>
                  <a:lnTo>
                    <a:pt x="99" y="96"/>
                  </a:lnTo>
                  <a:lnTo>
                    <a:pt x="99" y="97"/>
                  </a:lnTo>
                  <a:lnTo>
                    <a:pt x="117" y="94"/>
                  </a:lnTo>
                  <a:lnTo>
                    <a:pt x="130" y="91"/>
                  </a:lnTo>
                  <a:lnTo>
                    <a:pt x="13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47" y="84"/>
                  </a:lnTo>
                  <a:lnTo>
                    <a:pt x="135" y="87"/>
                  </a:lnTo>
                  <a:lnTo>
                    <a:pt x="131" y="84"/>
                  </a:lnTo>
                  <a:lnTo>
                    <a:pt x="134" y="84"/>
                  </a:lnTo>
                  <a:lnTo>
                    <a:pt x="138" y="83"/>
                  </a:lnTo>
                  <a:lnTo>
                    <a:pt x="134" y="81"/>
                  </a:lnTo>
                  <a:lnTo>
                    <a:pt x="123" y="83"/>
                  </a:lnTo>
                  <a:lnTo>
                    <a:pt x="121" y="83"/>
                  </a:lnTo>
                  <a:lnTo>
                    <a:pt x="126" y="81"/>
                  </a:lnTo>
                  <a:lnTo>
                    <a:pt x="117" y="80"/>
                  </a:lnTo>
                  <a:lnTo>
                    <a:pt x="104" y="83"/>
                  </a:lnTo>
                  <a:lnTo>
                    <a:pt x="104" y="80"/>
                  </a:lnTo>
                  <a:lnTo>
                    <a:pt x="114" y="80"/>
                  </a:lnTo>
                  <a:lnTo>
                    <a:pt x="112" y="78"/>
                  </a:lnTo>
                  <a:lnTo>
                    <a:pt x="113" y="77"/>
                  </a:lnTo>
                  <a:lnTo>
                    <a:pt x="122" y="80"/>
                  </a:lnTo>
                  <a:lnTo>
                    <a:pt x="151" y="78"/>
                  </a:lnTo>
                  <a:lnTo>
                    <a:pt x="157" y="75"/>
                  </a:lnTo>
                  <a:lnTo>
                    <a:pt x="162" y="75"/>
                  </a:lnTo>
                  <a:lnTo>
                    <a:pt x="159" y="73"/>
                  </a:lnTo>
                  <a:lnTo>
                    <a:pt x="161" y="73"/>
                  </a:lnTo>
                  <a:lnTo>
                    <a:pt x="159" y="72"/>
                  </a:lnTo>
                  <a:lnTo>
                    <a:pt x="161" y="69"/>
                  </a:lnTo>
                  <a:lnTo>
                    <a:pt x="188" y="69"/>
                  </a:lnTo>
                  <a:lnTo>
                    <a:pt x="195" y="67"/>
                  </a:lnTo>
                  <a:lnTo>
                    <a:pt x="195" y="66"/>
                  </a:lnTo>
                  <a:lnTo>
                    <a:pt x="204" y="64"/>
                  </a:lnTo>
                  <a:lnTo>
                    <a:pt x="191" y="62"/>
                  </a:lnTo>
                  <a:lnTo>
                    <a:pt x="214" y="60"/>
                  </a:lnTo>
                  <a:lnTo>
                    <a:pt x="213" y="59"/>
                  </a:lnTo>
                  <a:lnTo>
                    <a:pt x="216" y="57"/>
                  </a:lnTo>
                  <a:lnTo>
                    <a:pt x="214" y="56"/>
                  </a:lnTo>
                  <a:lnTo>
                    <a:pt x="199" y="56"/>
                  </a:lnTo>
                  <a:lnTo>
                    <a:pt x="206" y="55"/>
                  </a:lnTo>
                  <a:lnTo>
                    <a:pt x="204" y="53"/>
                  </a:lnTo>
                  <a:lnTo>
                    <a:pt x="182" y="55"/>
                  </a:lnTo>
                  <a:lnTo>
                    <a:pt x="185" y="53"/>
                  </a:lnTo>
                  <a:lnTo>
                    <a:pt x="183" y="53"/>
                  </a:lnTo>
                  <a:lnTo>
                    <a:pt x="184" y="51"/>
                  </a:lnTo>
                  <a:lnTo>
                    <a:pt x="203" y="51"/>
                  </a:lnTo>
                  <a:lnTo>
                    <a:pt x="207" y="53"/>
                  </a:lnTo>
                  <a:lnTo>
                    <a:pt x="220" y="53"/>
                  </a:lnTo>
                  <a:lnTo>
                    <a:pt x="223" y="52"/>
                  </a:lnTo>
                  <a:lnTo>
                    <a:pt x="221" y="51"/>
                  </a:lnTo>
                  <a:lnTo>
                    <a:pt x="224" y="51"/>
                  </a:lnTo>
                  <a:lnTo>
                    <a:pt x="192" y="50"/>
                  </a:lnTo>
                  <a:lnTo>
                    <a:pt x="195" y="49"/>
                  </a:lnTo>
                  <a:lnTo>
                    <a:pt x="195" y="48"/>
                  </a:lnTo>
                  <a:lnTo>
                    <a:pt x="196" y="48"/>
                  </a:lnTo>
                  <a:lnTo>
                    <a:pt x="199" y="46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3" y="47"/>
                  </a:lnTo>
                  <a:lnTo>
                    <a:pt x="239" y="46"/>
                  </a:lnTo>
                  <a:lnTo>
                    <a:pt x="241" y="46"/>
                  </a:lnTo>
                  <a:lnTo>
                    <a:pt x="242" y="43"/>
                  </a:lnTo>
                  <a:lnTo>
                    <a:pt x="245" y="43"/>
                  </a:lnTo>
                  <a:lnTo>
                    <a:pt x="244" y="44"/>
                  </a:lnTo>
                  <a:lnTo>
                    <a:pt x="247" y="45"/>
                  </a:lnTo>
                  <a:lnTo>
                    <a:pt x="260" y="45"/>
                  </a:lnTo>
                  <a:lnTo>
                    <a:pt x="271" y="42"/>
                  </a:lnTo>
                  <a:lnTo>
                    <a:pt x="267" y="40"/>
                  </a:lnTo>
                  <a:lnTo>
                    <a:pt x="280" y="39"/>
                  </a:lnTo>
                  <a:lnTo>
                    <a:pt x="259" y="39"/>
                  </a:lnTo>
                  <a:lnTo>
                    <a:pt x="263" y="38"/>
                  </a:lnTo>
                  <a:lnTo>
                    <a:pt x="287" y="37"/>
                  </a:lnTo>
                  <a:lnTo>
                    <a:pt x="284" y="35"/>
                  </a:lnTo>
                  <a:lnTo>
                    <a:pt x="287" y="34"/>
                  </a:lnTo>
                  <a:lnTo>
                    <a:pt x="286" y="35"/>
                  </a:lnTo>
                  <a:lnTo>
                    <a:pt x="297" y="35"/>
                  </a:lnTo>
                  <a:lnTo>
                    <a:pt x="305" y="32"/>
                  </a:lnTo>
                  <a:lnTo>
                    <a:pt x="314" y="30"/>
                  </a:lnTo>
                  <a:lnTo>
                    <a:pt x="369" y="20"/>
                  </a:lnTo>
                  <a:lnTo>
                    <a:pt x="371" y="19"/>
                  </a:lnTo>
                  <a:lnTo>
                    <a:pt x="358" y="19"/>
                  </a:lnTo>
                  <a:lnTo>
                    <a:pt x="300" y="24"/>
                  </a:lnTo>
                  <a:lnTo>
                    <a:pt x="303" y="24"/>
                  </a:lnTo>
                  <a:lnTo>
                    <a:pt x="302" y="24"/>
                  </a:lnTo>
                  <a:lnTo>
                    <a:pt x="343" y="19"/>
                  </a:lnTo>
                  <a:lnTo>
                    <a:pt x="319" y="19"/>
                  </a:lnTo>
                  <a:lnTo>
                    <a:pt x="319" y="19"/>
                  </a:lnTo>
                  <a:lnTo>
                    <a:pt x="324" y="19"/>
                  </a:lnTo>
                  <a:lnTo>
                    <a:pt x="327" y="19"/>
                  </a:lnTo>
                  <a:lnTo>
                    <a:pt x="380" y="16"/>
                  </a:lnTo>
                  <a:lnTo>
                    <a:pt x="416" y="10"/>
                  </a:lnTo>
                  <a:lnTo>
                    <a:pt x="419" y="8"/>
                  </a:lnTo>
                  <a:lnTo>
                    <a:pt x="418" y="8"/>
                  </a:lnTo>
                  <a:lnTo>
                    <a:pt x="408" y="7"/>
                  </a:lnTo>
                  <a:lnTo>
                    <a:pt x="395" y="8"/>
                  </a:lnTo>
                  <a:lnTo>
                    <a:pt x="401" y="7"/>
                  </a:lnTo>
                  <a:lnTo>
                    <a:pt x="392" y="4"/>
                  </a:lnTo>
                  <a:lnTo>
                    <a:pt x="395" y="4"/>
                  </a:lnTo>
                  <a:lnTo>
                    <a:pt x="395" y="3"/>
                  </a:lnTo>
                  <a:lnTo>
                    <a:pt x="386" y="3"/>
                  </a:lnTo>
                  <a:lnTo>
                    <a:pt x="382" y="2"/>
                  </a:lnTo>
                  <a:lnTo>
                    <a:pt x="374" y="3"/>
                  </a:lnTo>
                  <a:lnTo>
                    <a:pt x="376" y="4"/>
                  </a:lnTo>
                  <a:lnTo>
                    <a:pt x="374" y="4"/>
                  </a:lnTo>
                  <a:lnTo>
                    <a:pt x="370" y="3"/>
                  </a:lnTo>
                  <a:lnTo>
                    <a:pt x="333" y="5"/>
                  </a:lnTo>
                  <a:lnTo>
                    <a:pt x="363" y="2"/>
                  </a:lnTo>
                  <a:lnTo>
                    <a:pt x="333" y="2"/>
                  </a:lnTo>
                  <a:lnTo>
                    <a:pt x="323" y="0"/>
                  </a:lnTo>
                  <a:lnTo>
                    <a:pt x="305" y="1"/>
                  </a:lnTo>
                  <a:lnTo>
                    <a:pt x="299" y="0"/>
                  </a:lnTo>
                  <a:lnTo>
                    <a:pt x="289" y="0"/>
                  </a:lnTo>
                  <a:lnTo>
                    <a:pt x="280" y="2"/>
                  </a:lnTo>
                  <a:lnTo>
                    <a:pt x="284" y="4"/>
                  </a:lnTo>
                  <a:lnTo>
                    <a:pt x="271" y="1"/>
                  </a:lnTo>
                  <a:lnTo>
                    <a:pt x="237" y="1"/>
                  </a:lnTo>
                  <a:lnTo>
                    <a:pt x="257" y="7"/>
                  </a:lnTo>
                  <a:lnTo>
                    <a:pt x="246" y="8"/>
                  </a:lnTo>
                  <a:lnTo>
                    <a:pt x="249" y="7"/>
                  </a:lnTo>
                  <a:lnTo>
                    <a:pt x="249" y="6"/>
                  </a:lnTo>
                  <a:lnTo>
                    <a:pt x="239" y="3"/>
                  </a:lnTo>
                  <a:lnTo>
                    <a:pt x="209" y="2"/>
                  </a:lnTo>
                  <a:lnTo>
                    <a:pt x="203" y="3"/>
                  </a:lnTo>
                  <a:lnTo>
                    <a:pt x="211" y="4"/>
                  </a:lnTo>
                  <a:lnTo>
                    <a:pt x="189" y="4"/>
                  </a:lnTo>
                  <a:lnTo>
                    <a:pt x="196" y="8"/>
                  </a:lnTo>
                  <a:lnTo>
                    <a:pt x="180" y="5"/>
                  </a:lnTo>
                  <a:lnTo>
                    <a:pt x="175" y="7"/>
                  </a:lnTo>
                  <a:lnTo>
                    <a:pt x="183" y="8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89" y="12"/>
                  </a:lnTo>
                  <a:lnTo>
                    <a:pt x="187" y="13"/>
                  </a:lnTo>
                  <a:lnTo>
                    <a:pt x="169" y="10"/>
                  </a:lnTo>
                  <a:lnTo>
                    <a:pt x="164" y="10"/>
                  </a:lnTo>
                  <a:lnTo>
                    <a:pt x="169" y="13"/>
                  </a:lnTo>
                  <a:lnTo>
                    <a:pt x="161" y="13"/>
                  </a:lnTo>
                  <a:lnTo>
                    <a:pt x="163" y="11"/>
                  </a:lnTo>
                  <a:lnTo>
                    <a:pt x="161" y="9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40" y="9"/>
                  </a:lnTo>
                  <a:lnTo>
                    <a:pt x="138" y="10"/>
                  </a:lnTo>
                  <a:lnTo>
                    <a:pt x="124" y="11"/>
                  </a:lnTo>
                  <a:lnTo>
                    <a:pt x="145" y="13"/>
                  </a:lnTo>
                  <a:lnTo>
                    <a:pt x="143" y="13"/>
                  </a:lnTo>
                  <a:lnTo>
                    <a:pt x="142" y="13"/>
                  </a:lnTo>
                  <a:lnTo>
                    <a:pt x="136" y="13"/>
                  </a:lnTo>
                  <a:lnTo>
                    <a:pt x="135" y="14"/>
                  </a:lnTo>
                  <a:lnTo>
                    <a:pt x="128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20" y="14"/>
                  </a:lnTo>
                  <a:lnTo>
                    <a:pt x="119" y="13"/>
                  </a:lnTo>
                  <a:lnTo>
                    <a:pt x="108" y="12"/>
                  </a:lnTo>
                  <a:lnTo>
                    <a:pt x="96" y="13"/>
                  </a:lnTo>
                  <a:lnTo>
                    <a:pt x="98" y="15"/>
                  </a:lnTo>
                  <a:lnTo>
                    <a:pt x="94" y="14"/>
                  </a:lnTo>
                  <a:lnTo>
                    <a:pt x="92" y="16"/>
                  </a:lnTo>
                  <a:lnTo>
                    <a:pt x="88" y="14"/>
                  </a:lnTo>
                  <a:lnTo>
                    <a:pt x="67" y="16"/>
                  </a:lnTo>
                  <a:lnTo>
                    <a:pt x="62" y="18"/>
                  </a:lnTo>
                  <a:lnTo>
                    <a:pt x="68" y="19"/>
                  </a:lnTo>
                  <a:lnTo>
                    <a:pt x="86" y="17"/>
                  </a:lnTo>
                  <a:lnTo>
                    <a:pt x="92" y="18"/>
                  </a:lnTo>
                  <a:lnTo>
                    <a:pt x="74" y="20"/>
                  </a:lnTo>
                  <a:lnTo>
                    <a:pt x="77" y="21"/>
                  </a:lnTo>
                  <a:lnTo>
                    <a:pt x="106" y="19"/>
                  </a:lnTo>
                  <a:lnTo>
                    <a:pt x="104" y="19"/>
                  </a:lnTo>
                  <a:lnTo>
                    <a:pt x="83" y="22"/>
                  </a:lnTo>
                  <a:lnTo>
                    <a:pt x="93" y="23"/>
                  </a:lnTo>
                  <a:lnTo>
                    <a:pt x="79" y="24"/>
                  </a:lnTo>
                  <a:lnTo>
                    <a:pt x="77" y="24"/>
                  </a:lnTo>
                  <a:lnTo>
                    <a:pt x="80" y="26"/>
                  </a:lnTo>
                  <a:lnTo>
                    <a:pt x="106" y="25"/>
                  </a:lnTo>
                  <a:lnTo>
                    <a:pt x="113" y="26"/>
                  </a:lnTo>
                  <a:lnTo>
                    <a:pt x="80" y="27"/>
                  </a:lnTo>
                  <a:lnTo>
                    <a:pt x="101" y="32"/>
                  </a:lnTo>
                  <a:lnTo>
                    <a:pt x="114" y="28"/>
                  </a:lnTo>
                  <a:lnTo>
                    <a:pt x="127" y="26"/>
                  </a:lnTo>
                  <a:lnTo>
                    <a:pt x="125" y="27"/>
                  </a:lnTo>
                  <a:lnTo>
                    <a:pt x="111" y="30"/>
                  </a:lnTo>
                  <a:lnTo>
                    <a:pt x="108" y="32"/>
                  </a:lnTo>
                  <a:lnTo>
                    <a:pt x="113" y="32"/>
                  </a:lnTo>
                  <a:lnTo>
                    <a:pt x="123" y="31"/>
                  </a:lnTo>
                  <a:lnTo>
                    <a:pt x="120" y="33"/>
                  </a:lnTo>
                  <a:lnTo>
                    <a:pt x="131" y="33"/>
                  </a:lnTo>
                  <a:lnTo>
                    <a:pt x="134" y="32"/>
                  </a:lnTo>
                  <a:lnTo>
                    <a:pt x="135" y="30"/>
                  </a:lnTo>
                  <a:lnTo>
                    <a:pt x="143" y="29"/>
                  </a:lnTo>
                  <a:lnTo>
                    <a:pt x="138" y="31"/>
                  </a:lnTo>
                  <a:lnTo>
                    <a:pt x="143" y="31"/>
                  </a:lnTo>
                  <a:lnTo>
                    <a:pt x="161" y="27"/>
                  </a:lnTo>
                  <a:lnTo>
                    <a:pt x="160" y="28"/>
                  </a:lnTo>
                  <a:lnTo>
                    <a:pt x="160" y="29"/>
                  </a:lnTo>
                  <a:lnTo>
                    <a:pt x="163" y="29"/>
                  </a:lnTo>
                  <a:lnTo>
                    <a:pt x="141" y="32"/>
                  </a:lnTo>
                  <a:lnTo>
                    <a:pt x="143" y="33"/>
                  </a:lnTo>
                  <a:lnTo>
                    <a:pt x="186" y="29"/>
                  </a:lnTo>
                  <a:lnTo>
                    <a:pt x="190" y="27"/>
                  </a:lnTo>
                  <a:lnTo>
                    <a:pt x="189" y="26"/>
                  </a:lnTo>
                  <a:lnTo>
                    <a:pt x="193" y="24"/>
                  </a:lnTo>
                  <a:lnTo>
                    <a:pt x="189" y="24"/>
                  </a:lnTo>
                  <a:lnTo>
                    <a:pt x="196" y="24"/>
                  </a:lnTo>
                  <a:lnTo>
                    <a:pt x="205" y="22"/>
                  </a:lnTo>
                  <a:lnTo>
                    <a:pt x="222" y="19"/>
                  </a:lnTo>
                  <a:lnTo>
                    <a:pt x="203" y="24"/>
                  </a:lnTo>
                  <a:lnTo>
                    <a:pt x="194" y="26"/>
                  </a:lnTo>
                  <a:lnTo>
                    <a:pt x="193" y="28"/>
                  </a:lnTo>
                  <a:lnTo>
                    <a:pt x="226" y="27"/>
                  </a:lnTo>
                  <a:lnTo>
                    <a:pt x="225" y="29"/>
                  </a:lnTo>
                  <a:lnTo>
                    <a:pt x="206" y="29"/>
                  </a:lnTo>
                  <a:lnTo>
                    <a:pt x="181" y="30"/>
                  </a:lnTo>
                  <a:lnTo>
                    <a:pt x="140" y="35"/>
                  </a:lnTo>
                  <a:lnTo>
                    <a:pt x="145" y="39"/>
                  </a:lnTo>
                  <a:lnTo>
                    <a:pt x="154" y="40"/>
                  </a:lnTo>
                  <a:lnTo>
                    <a:pt x="150" y="40"/>
                  </a:lnTo>
                  <a:lnTo>
                    <a:pt x="149" y="44"/>
                  </a:lnTo>
                  <a:lnTo>
                    <a:pt x="168" y="44"/>
                  </a:lnTo>
                  <a:lnTo>
                    <a:pt x="155" y="46"/>
                  </a:lnTo>
                  <a:lnTo>
                    <a:pt x="144" y="46"/>
                  </a:lnTo>
                  <a:lnTo>
                    <a:pt x="144" y="42"/>
                  </a:lnTo>
                  <a:lnTo>
                    <a:pt x="128" y="36"/>
                  </a:lnTo>
                  <a:lnTo>
                    <a:pt x="105" y="35"/>
                  </a:lnTo>
                  <a:lnTo>
                    <a:pt x="101" y="35"/>
                  </a:lnTo>
                  <a:lnTo>
                    <a:pt x="98" y="37"/>
                  </a:lnTo>
                  <a:lnTo>
                    <a:pt x="97" y="39"/>
                  </a:lnTo>
                  <a:lnTo>
                    <a:pt x="98" y="40"/>
                  </a:lnTo>
                  <a:lnTo>
                    <a:pt x="97" y="40"/>
                  </a:lnTo>
                  <a:lnTo>
                    <a:pt x="94" y="42"/>
                  </a:lnTo>
                  <a:lnTo>
                    <a:pt x="107" y="45"/>
                  </a:lnTo>
                  <a:lnTo>
                    <a:pt x="111" y="48"/>
                  </a:lnTo>
                  <a:lnTo>
                    <a:pt x="108" y="51"/>
                  </a:lnTo>
                  <a:lnTo>
                    <a:pt x="113" y="51"/>
                  </a:lnTo>
                  <a:lnTo>
                    <a:pt x="111" y="51"/>
                  </a:lnTo>
                  <a:lnTo>
                    <a:pt x="105" y="52"/>
                  </a:lnTo>
                  <a:lnTo>
                    <a:pt x="100" y="52"/>
                  </a:lnTo>
                  <a:lnTo>
                    <a:pt x="100" y="53"/>
                  </a:lnTo>
                  <a:lnTo>
                    <a:pt x="122" y="56"/>
                  </a:lnTo>
                  <a:lnTo>
                    <a:pt x="138" y="55"/>
                  </a:lnTo>
                  <a:lnTo>
                    <a:pt x="130" y="57"/>
                  </a:lnTo>
                  <a:lnTo>
                    <a:pt x="125" y="58"/>
                  </a:lnTo>
                  <a:lnTo>
                    <a:pt x="121" y="59"/>
                  </a:lnTo>
                  <a:lnTo>
                    <a:pt x="121" y="61"/>
                  </a:lnTo>
                  <a:lnTo>
                    <a:pt x="107" y="56"/>
                  </a:lnTo>
                  <a:lnTo>
                    <a:pt x="94" y="55"/>
                  </a:lnTo>
                  <a:lnTo>
                    <a:pt x="72" y="57"/>
                  </a:lnTo>
                  <a:lnTo>
                    <a:pt x="65" y="61"/>
                  </a:lnTo>
                  <a:lnTo>
                    <a:pt x="67" y="61"/>
                  </a:lnTo>
                  <a:lnTo>
                    <a:pt x="56" y="62"/>
                  </a:lnTo>
                  <a:lnTo>
                    <a:pt x="54" y="66"/>
                  </a:lnTo>
                  <a:lnTo>
                    <a:pt x="52" y="67"/>
                  </a:lnTo>
                  <a:lnTo>
                    <a:pt x="65" y="67"/>
                  </a:lnTo>
                  <a:lnTo>
                    <a:pt x="77" y="63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77" y="67"/>
                  </a:lnTo>
                  <a:lnTo>
                    <a:pt x="83" y="65"/>
                  </a:lnTo>
                  <a:lnTo>
                    <a:pt x="94" y="61"/>
                  </a:lnTo>
                  <a:lnTo>
                    <a:pt x="89" y="63"/>
                  </a:lnTo>
                  <a:lnTo>
                    <a:pt x="92" y="63"/>
                  </a:lnTo>
                  <a:lnTo>
                    <a:pt x="85" y="66"/>
                  </a:lnTo>
                  <a:lnTo>
                    <a:pt x="82" y="67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69" y="70"/>
                  </a:lnTo>
                  <a:lnTo>
                    <a:pt x="72" y="72"/>
                  </a:lnTo>
                  <a:lnTo>
                    <a:pt x="77" y="72"/>
                  </a:lnTo>
                  <a:lnTo>
                    <a:pt x="72" y="73"/>
                  </a:lnTo>
                  <a:lnTo>
                    <a:pt x="74" y="74"/>
                  </a:lnTo>
                  <a:lnTo>
                    <a:pt x="80" y="73"/>
                  </a:lnTo>
                  <a:lnTo>
                    <a:pt x="75" y="76"/>
                  </a:lnTo>
                  <a:lnTo>
                    <a:pt x="91" y="75"/>
                  </a:lnTo>
                  <a:lnTo>
                    <a:pt x="108" y="68"/>
                  </a:lnTo>
                  <a:lnTo>
                    <a:pt x="113" y="68"/>
                  </a:lnTo>
                  <a:lnTo>
                    <a:pt x="99" y="73"/>
                  </a:lnTo>
                  <a:lnTo>
                    <a:pt x="87" y="77"/>
                  </a:lnTo>
                  <a:lnTo>
                    <a:pt x="88" y="78"/>
                  </a:lnTo>
                  <a:lnTo>
                    <a:pt x="77" y="78"/>
                  </a:lnTo>
                  <a:lnTo>
                    <a:pt x="76" y="78"/>
                  </a:lnTo>
                  <a:lnTo>
                    <a:pt x="62" y="77"/>
                  </a:lnTo>
                  <a:lnTo>
                    <a:pt x="64" y="75"/>
                  </a:lnTo>
                  <a:lnTo>
                    <a:pt x="60" y="71"/>
                  </a:lnTo>
                  <a:lnTo>
                    <a:pt x="37" y="72"/>
                  </a:lnTo>
                  <a:lnTo>
                    <a:pt x="34" y="74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45" y="78"/>
                  </a:lnTo>
                  <a:lnTo>
                    <a:pt x="41" y="80"/>
                  </a:lnTo>
                  <a:lnTo>
                    <a:pt x="44" y="80"/>
                  </a:lnTo>
                  <a:lnTo>
                    <a:pt x="39" y="81"/>
                  </a:lnTo>
                  <a:lnTo>
                    <a:pt x="21" y="84"/>
                  </a:lnTo>
                  <a:lnTo>
                    <a:pt x="4" y="88"/>
                  </a:lnTo>
                  <a:lnTo>
                    <a:pt x="0" y="90"/>
                  </a:lnTo>
                  <a:lnTo>
                    <a:pt x="2" y="93"/>
                  </a:lnTo>
                  <a:lnTo>
                    <a:pt x="10" y="90"/>
                  </a:lnTo>
                  <a:lnTo>
                    <a:pt x="9" y="93"/>
                  </a:lnTo>
                  <a:lnTo>
                    <a:pt x="12" y="91"/>
                  </a:lnTo>
                  <a:lnTo>
                    <a:pt x="14" y="88"/>
                  </a:lnTo>
                  <a:lnTo>
                    <a:pt x="16" y="87"/>
                  </a:lnTo>
                  <a:lnTo>
                    <a:pt x="11" y="93"/>
                  </a:lnTo>
                  <a:lnTo>
                    <a:pt x="16" y="94"/>
                  </a:lnTo>
                  <a:lnTo>
                    <a:pt x="19" y="94"/>
                  </a:lnTo>
                  <a:lnTo>
                    <a:pt x="23" y="91"/>
                  </a:lnTo>
                  <a:lnTo>
                    <a:pt x="29" y="94"/>
                  </a:lnTo>
                  <a:lnTo>
                    <a:pt x="34" y="92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2" y="9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590"/>
            <p:cNvSpPr>
              <a:spLocks/>
            </p:cNvSpPr>
            <p:nvPr/>
          </p:nvSpPr>
          <p:spPr bwMode="auto">
            <a:xfrm>
              <a:off x="1605" y="1071"/>
              <a:ext cx="54" cy="13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37" y="1"/>
                </a:cxn>
                <a:cxn ang="0">
                  <a:pos x="46" y="3"/>
                </a:cxn>
                <a:cxn ang="0">
                  <a:pos x="53" y="10"/>
                </a:cxn>
                <a:cxn ang="0">
                  <a:pos x="46" y="11"/>
                </a:cxn>
                <a:cxn ang="0">
                  <a:pos x="27" y="10"/>
                </a:cxn>
                <a:cxn ang="0">
                  <a:pos x="11" y="12"/>
                </a:cxn>
                <a:cxn ang="0">
                  <a:pos x="4" y="10"/>
                </a:cxn>
                <a:cxn ang="0">
                  <a:pos x="7" y="6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11" y="0"/>
                </a:cxn>
                <a:cxn ang="0">
                  <a:pos x="28" y="1"/>
                </a:cxn>
              </a:cxnLst>
              <a:rect l="0" t="0" r="r" b="b"/>
              <a:pathLst>
                <a:path w="54" h="13">
                  <a:moveTo>
                    <a:pt x="28" y="1"/>
                  </a:moveTo>
                  <a:lnTo>
                    <a:pt x="37" y="1"/>
                  </a:lnTo>
                  <a:lnTo>
                    <a:pt x="46" y="3"/>
                  </a:lnTo>
                  <a:lnTo>
                    <a:pt x="53" y="10"/>
                  </a:lnTo>
                  <a:lnTo>
                    <a:pt x="46" y="11"/>
                  </a:lnTo>
                  <a:lnTo>
                    <a:pt x="27" y="10"/>
                  </a:lnTo>
                  <a:lnTo>
                    <a:pt x="11" y="12"/>
                  </a:lnTo>
                  <a:lnTo>
                    <a:pt x="4" y="10"/>
                  </a:lnTo>
                  <a:lnTo>
                    <a:pt x="7" y="6"/>
                  </a:lnTo>
                  <a:lnTo>
                    <a:pt x="0" y="4"/>
                  </a:lnTo>
                  <a:lnTo>
                    <a:pt x="5" y="1"/>
                  </a:lnTo>
                  <a:lnTo>
                    <a:pt x="11" y="0"/>
                  </a:lnTo>
                  <a:lnTo>
                    <a:pt x="28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591"/>
            <p:cNvSpPr>
              <a:spLocks/>
            </p:cNvSpPr>
            <p:nvPr/>
          </p:nvSpPr>
          <p:spPr bwMode="auto">
            <a:xfrm>
              <a:off x="1419" y="1267"/>
              <a:ext cx="33" cy="1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4" y="3"/>
                </a:cxn>
                <a:cxn ang="0">
                  <a:pos x="0" y="11"/>
                </a:cxn>
                <a:cxn ang="0">
                  <a:pos x="9" y="10"/>
                </a:cxn>
                <a:cxn ang="0">
                  <a:pos x="15" y="8"/>
                </a:cxn>
                <a:cxn ang="0">
                  <a:pos x="19" y="6"/>
                </a:cxn>
                <a:cxn ang="0">
                  <a:pos x="28" y="3"/>
                </a:cxn>
                <a:cxn ang="0">
                  <a:pos x="32" y="1"/>
                </a:cxn>
                <a:cxn ang="0">
                  <a:pos x="26" y="0"/>
                </a:cxn>
              </a:cxnLst>
              <a:rect l="0" t="0" r="r" b="b"/>
              <a:pathLst>
                <a:path w="33" h="12">
                  <a:moveTo>
                    <a:pt x="26" y="0"/>
                  </a:moveTo>
                  <a:lnTo>
                    <a:pt x="14" y="3"/>
                  </a:lnTo>
                  <a:lnTo>
                    <a:pt x="0" y="11"/>
                  </a:lnTo>
                  <a:lnTo>
                    <a:pt x="9" y="10"/>
                  </a:lnTo>
                  <a:lnTo>
                    <a:pt x="15" y="8"/>
                  </a:lnTo>
                  <a:lnTo>
                    <a:pt x="19" y="6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2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592"/>
            <p:cNvSpPr>
              <a:spLocks/>
            </p:cNvSpPr>
            <p:nvPr/>
          </p:nvSpPr>
          <p:spPr bwMode="auto">
            <a:xfrm>
              <a:off x="1468" y="1279"/>
              <a:ext cx="15" cy="1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1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14" y="1"/>
                </a:cxn>
                <a:cxn ang="0">
                  <a:pos x="8" y="0"/>
                </a:cxn>
              </a:cxnLst>
              <a:rect l="0" t="0" r="r" b="b"/>
              <a:pathLst>
                <a:path w="15" h="10">
                  <a:moveTo>
                    <a:pt x="8" y="0"/>
                  </a:moveTo>
                  <a:lnTo>
                    <a:pt x="5" y="1"/>
                  </a:lnTo>
                  <a:lnTo>
                    <a:pt x="0" y="6"/>
                  </a:lnTo>
                  <a:lnTo>
                    <a:pt x="3" y="9"/>
                  </a:lnTo>
                  <a:lnTo>
                    <a:pt x="14" y="1"/>
                  </a:lnTo>
                  <a:lnTo>
                    <a:pt x="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593"/>
            <p:cNvSpPr>
              <a:spLocks/>
            </p:cNvSpPr>
            <p:nvPr/>
          </p:nvSpPr>
          <p:spPr bwMode="auto">
            <a:xfrm>
              <a:off x="1457" y="1068"/>
              <a:ext cx="333" cy="214"/>
            </a:xfrm>
            <a:custGeom>
              <a:avLst/>
              <a:gdLst/>
              <a:ahLst/>
              <a:cxnLst>
                <a:cxn ang="0">
                  <a:pos x="34" y="13"/>
                </a:cxn>
                <a:cxn ang="0">
                  <a:pos x="13" y="28"/>
                </a:cxn>
                <a:cxn ang="0">
                  <a:pos x="0" y="42"/>
                </a:cxn>
                <a:cxn ang="0">
                  <a:pos x="5" y="57"/>
                </a:cxn>
                <a:cxn ang="0">
                  <a:pos x="34" y="65"/>
                </a:cxn>
                <a:cxn ang="0">
                  <a:pos x="91" y="66"/>
                </a:cxn>
                <a:cxn ang="0">
                  <a:pos x="114" y="66"/>
                </a:cxn>
                <a:cxn ang="0">
                  <a:pos x="140" y="62"/>
                </a:cxn>
                <a:cxn ang="0">
                  <a:pos x="162" y="78"/>
                </a:cxn>
                <a:cxn ang="0">
                  <a:pos x="160" y="84"/>
                </a:cxn>
                <a:cxn ang="0">
                  <a:pos x="176" y="88"/>
                </a:cxn>
                <a:cxn ang="0">
                  <a:pos x="185" y="113"/>
                </a:cxn>
                <a:cxn ang="0">
                  <a:pos x="151" y="143"/>
                </a:cxn>
                <a:cxn ang="0">
                  <a:pos x="121" y="150"/>
                </a:cxn>
                <a:cxn ang="0">
                  <a:pos x="78" y="156"/>
                </a:cxn>
                <a:cxn ang="0">
                  <a:pos x="109" y="162"/>
                </a:cxn>
                <a:cxn ang="0">
                  <a:pos x="121" y="161"/>
                </a:cxn>
                <a:cxn ang="0">
                  <a:pos x="134" y="160"/>
                </a:cxn>
                <a:cxn ang="0">
                  <a:pos x="150" y="176"/>
                </a:cxn>
                <a:cxn ang="0">
                  <a:pos x="150" y="182"/>
                </a:cxn>
                <a:cxn ang="0">
                  <a:pos x="174" y="197"/>
                </a:cxn>
                <a:cxn ang="0">
                  <a:pos x="187" y="202"/>
                </a:cxn>
                <a:cxn ang="0">
                  <a:pos x="216" y="213"/>
                </a:cxn>
                <a:cxn ang="0">
                  <a:pos x="207" y="190"/>
                </a:cxn>
                <a:cxn ang="0">
                  <a:pos x="212" y="182"/>
                </a:cxn>
                <a:cxn ang="0">
                  <a:pos x="233" y="194"/>
                </a:cxn>
                <a:cxn ang="0">
                  <a:pos x="247" y="200"/>
                </a:cxn>
                <a:cxn ang="0">
                  <a:pos x="249" y="187"/>
                </a:cxn>
                <a:cxn ang="0">
                  <a:pos x="254" y="171"/>
                </a:cxn>
                <a:cxn ang="0">
                  <a:pos x="258" y="160"/>
                </a:cxn>
                <a:cxn ang="0">
                  <a:pos x="240" y="159"/>
                </a:cxn>
                <a:cxn ang="0">
                  <a:pos x="238" y="146"/>
                </a:cxn>
                <a:cxn ang="0">
                  <a:pos x="236" y="132"/>
                </a:cxn>
                <a:cxn ang="0">
                  <a:pos x="247" y="128"/>
                </a:cxn>
                <a:cxn ang="0">
                  <a:pos x="263" y="135"/>
                </a:cxn>
                <a:cxn ang="0">
                  <a:pos x="275" y="146"/>
                </a:cxn>
                <a:cxn ang="0">
                  <a:pos x="283" y="153"/>
                </a:cxn>
                <a:cxn ang="0">
                  <a:pos x="307" y="141"/>
                </a:cxn>
                <a:cxn ang="0">
                  <a:pos x="316" y="132"/>
                </a:cxn>
                <a:cxn ang="0">
                  <a:pos x="308" y="121"/>
                </a:cxn>
                <a:cxn ang="0">
                  <a:pos x="292" y="103"/>
                </a:cxn>
                <a:cxn ang="0">
                  <a:pos x="272" y="97"/>
                </a:cxn>
                <a:cxn ang="0">
                  <a:pos x="260" y="80"/>
                </a:cxn>
                <a:cxn ang="0">
                  <a:pos x="282" y="75"/>
                </a:cxn>
                <a:cxn ang="0">
                  <a:pos x="282" y="71"/>
                </a:cxn>
                <a:cxn ang="0">
                  <a:pos x="273" y="64"/>
                </a:cxn>
                <a:cxn ang="0">
                  <a:pos x="271" y="58"/>
                </a:cxn>
                <a:cxn ang="0">
                  <a:pos x="244" y="54"/>
                </a:cxn>
                <a:cxn ang="0">
                  <a:pos x="248" y="44"/>
                </a:cxn>
                <a:cxn ang="0">
                  <a:pos x="216" y="41"/>
                </a:cxn>
                <a:cxn ang="0">
                  <a:pos x="206" y="35"/>
                </a:cxn>
                <a:cxn ang="0">
                  <a:pos x="209" y="26"/>
                </a:cxn>
                <a:cxn ang="0">
                  <a:pos x="164" y="24"/>
                </a:cxn>
                <a:cxn ang="0">
                  <a:pos x="140" y="28"/>
                </a:cxn>
                <a:cxn ang="0">
                  <a:pos x="145" y="19"/>
                </a:cxn>
                <a:cxn ang="0">
                  <a:pos x="144" y="2"/>
                </a:cxn>
                <a:cxn ang="0">
                  <a:pos x="109" y="7"/>
                </a:cxn>
                <a:cxn ang="0">
                  <a:pos x="92" y="11"/>
                </a:cxn>
                <a:cxn ang="0">
                  <a:pos x="74" y="24"/>
                </a:cxn>
                <a:cxn ang="0">
                  <a:pos x="68" y="42"/>
                </a:cxn>
                <a:cxn ang="0">
                  <a:pos x="39" y="48"/>
                </a:cxn>
                <a:cxn ang="0">
                  <a:pos x="55" y="30"/>
                </a:cxn>
                <a:cxn ang="0">
                  <a:pos x="100" y="3"/>
                </a:cxn>
              </a:cxnLst>
              <a:rect l="0" t="0" r="r" b="b"/>
              <a:pathLst>
                <a:path w="333" h="214">
                  <a:moveTo>
                    <a:pt x="99" y="2"/>
                  </a:moveTo>
                  <a:lnTo>
                    <a:pt x="84" y="0"/>
                  </a:lnTo>
                  <a:lnTo>
                    <a:pt x="68" y="2"/>
                  </a:lnTo>
                  <a:lnTo>
                    <a:pt x="49" y="7"/>
                  </a:lnTo>
                  <a:lnTo>
                    <a:pt x="37" y="12"/>
                  </a:lnTo>
                  <a:lnTo>
                    <a:pt x="34" y="13"/>
                  </a:lnTo>
                  <a:lnTo>
                    <a:pt x="35" y="15"/>
                  </a:lnTo>
                  <a:lnTo>
                    <a:pt x="31" y="16"/>
                  </a:lnTo>
                  <a:lnTo>
                    <a:pt x="29" y="18"/>
                  </a:lnTo>
                  <a:lnTo>
                    <a:pt x="26" y="18"/>
                  </a:lnTo>
                  <a:lnTo>
                    <a:pt x="16" y="25"/>
                  </a:lnTo>
                  <a:lnTo>
                    <a:pt x="13" y="28"/>
                  </a:lnTo>
                  <a:lnTo>
                    <a:pt x="17" y="28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3" y="37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4" y="44"/>
                  </a:lnTo>
                  <a:lnTo>
                    <a:pt x="31" y="48"/>
                  </a:lnTo>
                  <a:lnTo>
                    <a:pt x="17" y="50"/>
                  </a:lnTo>
                  <a:lnTo>
                    <a:pt x="3" y="47"/>
                  </a:lnTo>
                  <a:lnTo>
                    <a:pt x="0" y="50"/>
                  </a:lnTo>
                  <a:lnTo>
                    <a:pt x="5" y="57"/>
                  </a:lnTo>
                  <a:lnTo>
                    <a:pt x="9" y="60"/>
                  </a:lnTo>
                  <a:lnTo>
                    <a:pt x="23" y="60"/>
                  </a:lnTo>
                  <a:lnTo>
                    <a:pt x="28" y="60"/>
                  </a:lnTo>
                  <a:lnTo>
                    <a:pt x="31" y="58"/>
                  </a:lnTo>
                  <a:lnTo>
                    <a:pt x="30" y="60"/>
                  </a:lnTo>
                  <a:lnTo>
                    <a:pt x="34" y="65"/>
                  </a:lnTo>
                  <a:lnTo>
                    <a:pt x="43" y="66"/>
                  </a:lnTo>
                  <a:lnTo>
                    <a:pt x="44" y="65"/>
                  </a:lnTo>
                  <a:lnTo>
                    <a:pt x="64" y="67"/>
                  </a:lnTo>
                  <a:lnTo>
                    <a:pt x="71" y="66"/>
                  </a:lnTo>
                  <a:lnTo>
                    <a:pt x="85" y="69"/>
                  </a:lnTo>
                  <a:lnTo>
                    <a:pt x="91" y="66"/>
                  </a:lnTo>
                  <a:lnTo>
                    <a:pt x="97" y="70"/>
                  </a:lnTo>
                  <a:lnTo>
                    <a:pt x="98" y="70"/>
                  </a:lnTo>
                  <a:lnTo>
                    <a:pt x="98" y="68"/>
                  </a:lnTo>
                  <a:lnTo>
                    <a:pt x="91" y="65"/>
                  </a:lnTo>
                  <a:lnTo>
                    <a:pt x="93" y="64"/>
                  </a:lnTo>
                  <a:lnTo>
                    <a:pt x="114" y="66"/>
                  </a:lnTo>
                  <a:lnTo>
                    <a:pt x="115" y="68"/>
                  </a:lnTo>
                  <a:lnTo>
                    <a:pt x="128" y="67"/>
                  </a:lnTo>
                  <a:lnTo>
                    <a:pt x="131" y="66"/>
                  </a:lnTo>
                  <a:lnTo>
                    <a:pt x="131" y="60"/>
                  </a:lnTo>
                  <a:lnTo>
                    <a:pt x="134" y="59"/>
                  </a:lnTo>
                  <a:lnTo>
                    <a:pt x="140" y="62"/>
                  </a:lnTo>
                  <a:lnTo>
                    <a:pt x="148" y="61"/>
                  </a:lnTo>
                  <a:lnTo>
                    <a:pt x="144" y="68"/>
                  </a:lnTo>
                  <a:lnTo>
                    <a:pt x="153" y="68"/>
                  </a:lnTo>
                  <a:lnTo>
                    <a:pt x="152" y="71"/>
                  </a:lnTo>
                  <a:lnTo>
                    <a:pt x="148" y="72"/>
                  </a:lnTo>
                  <a:lnTo>
                    <a:pt x="162" y="78"/>
                  </a:lnTo>
                  <a:lnTo>
                    <a:pt x="161" y="81"/>
                  </a:lnTo>
                  <a:lnTo>
                    <a:pt x="155" y="83"/>
                  </a:lnTo>
                  <a:lnTo>
                    <a:pt x="147" y="83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60" y="84"/>
                  </a:lnTo>
                  <a:lnTo>
                    <a:pt x="170" y="84"/>
                  </a:lnTo>
                  <a:lnTo>
                    <a:pt x="171" y="85"/>
                  </a:lnTo>
                  <a:lnTo>
                    <a:pt x="168" y="86"/>
                  </a:lnTo>
                  <a:lnTo>
                    <a:pt x="174" y="91"/>
                  </a:lnTo>
                  <a:lnTo>
                    <a:pt x="176" y="91"/>
                  </a:lnTo>
                  <a:lnTo>
                    <a:pt x="176" y="88"/>
                  </a:lnTo>
                  <a:lnTo>
                    <a:pt x="180" y="89"/>
                  </a:lnTo>
                  <a:lnTo>
                    <a:pt x="178" y="93"/>
                  </a:lnTo>
                  <a:lnTo>
                    <a:pt x="178" y="95"/>
                  </a:lnTo>
                  <a:lnTo>
                    <a:pt x="185" y="95"/>
                  </a:lnTo>
                  <a:lnTo>
                    <a:pt x="186" y="98"/>
                  </a:lnTo>
                  <a:lnTo>
                    <a:pt x="185" y="113"/>
                  </a:lnTo>
                  <a:lnTo>
                    <a:pt x="186" y="114"/>
                  </a:lnTo>
                  <a:lnTo>
                    <a:pt x="174" y="119"/>
                  </a:lnTo>
                  <a:lnTo>
                    <a:pt x="171" y="123"/>
                  </a:lnTo>
                  <a:lnTo>
                    <a:pt x="166" y="124"/>
                  </a:lnTo>
                  <a:lnTo>
                    <a:pt x="145" y="134"/>
                  </a:lnTo>
                  <a:lnTo>
                    <a:pt x="151" y="143"/>
                  </a:lnTo>
                  <a:lnTo>
                    <a:pt x="148" y="147"/>
                  </a:lnTo>
                  <a:lnTo>
                    <a:pt x="141" y="145"/>
                  </a:lnTo>
                  <a:lnTo>
                    <a:pt x="132" y="148"/>
                  </a:lnTo>
                  <a:lnTo>
                    <a:pt x="125" y="148"/>
                  </a:lnTo>
                  <a:lnTo>
                    <a:pt x="125" y="150"/>
                  </a:lnTo>
                  <a:lnTo>
                    <a:pt x="121" y="150"/>
                  </a:lnTo>
                  <a:lnTo>
                    <a:pt x="95" y="147"/>
                  </a:lnTo>
                  <a:lnTo>
                    <a:pt x="96" y="148"/>
                  </a:lnTo>
                  <a:lnTo>
                    <a:pt x="93" y="148"/>
                  </a:lnTo>
                  <a:lnTo>
                    <a:pt x="91" y="152"/>
                  </a:lnTo>
                  <a:lnTo>
                    <a:pt x="82" y="154"/>
                  </a:lnTo>
                  <a:lnTo>
                    <a:pt x="78" y="156"/>
                  </a:lnTo>
                  <a:lnTo>
                    <a:pt x="75" y="161"/>
                  </a:lnTo>
                  <a:lnTo>
                    <a:pt x="78" y="166"/>
                  </a:lnTo>
                  <a:lnTo>
                    <a:pt x="91" y="169"/>
                  </a:lnTo>
                  <a:lnTo>
                    <a:pt x="105" y="166"/>
                  </a:lnTo>
                  <a:lnTo>
                    <a:pt x="105" y="163"/>
                  </a:lnTo>
                  <a:lnTo>
                    <a:pt x="109" y="162"/>
                  </a:lnTo>
                  <a:lnTo>
                    <a:pt x="113" y="162"/>
                  </a:lnTo>
                  <a:lnTo>
                    <a:pt x="113" y="165"/>
                  </a:lnTo>
                  <a:lnTo>
                    <a:pt x="122" y="166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1" y="161"/>
                  </a:lnTo>
                  <a:lnTo>
                    <a:pt x="122" y="159"/>
                  </a:lnTo>
                  <a:lnTo>
                    <a:pt x="127" y="157"/>
                  </a:lnTo>
                  <a:lnTo>
                    <a:pt x="125" y="160"/>
                  </a:lnTo>
                  <a:lnTo>
                    <a:pt x="129" y="160"/>
                  </a:lnTo>
                  <a:lnTo>
                    <a:pt x="130" y="162"/>
                  </a:lnTo>
                  <a:lnTo>
                    <a:pt x="134" y="160"/>
                  </a:lnTo>
                  <a:lnTo>
                    <a:pt x="137" y="163"/>
                  </a:lnTo>
                  <a:lnTo>
                    <a:pt x="141" y="162"/>
                  </a:lnTo>
                  <a:lnTo>
                    <a:pt x="139" y="168"/>
                  </a:lnTo>
                  <a:lnTo>
                    <a:pt x="143" y="170"/>
                  </a:lnTo>
                  <a:lnTo>
                    <a:pt x="141" y="174"/>
                  </a:lnTo>
                  <a:lnTo>
                    <a:pt x="150" y="176"/>
                  </a:lnTo>
                  <a:lnTo>
                    <a:pt x="152" y="179"/>
                  </a:lnTo>
                  <a:lnTo>
                    <a:pt x="155" y="176"/>
                  </a:lnTo>
                  <a:lnTo>
                    <a:pt x="159" y="181"/>
                  </a:lnTo>
                  <a:lnTo>
                    <a:pt x="161" y="181"/>
                  </a:lnTo>
                  <a:lnTo>
                    <a:pt x="152" y="184"/>
                  </a:lnTo>
                  <a:lnTo>
                    <a:pt x="150" y="182"/>
                  </a:lnTo>
                  <a:lnTo>
                    <a:pt x="152" y="189"/>
                  </a:lnTo>
                  <a:lnTo>
                    <a:pt x="156" y="192"/>
                  </a:lnTo>
                  <a:lnTo>
                    <a:pt x="167" y="196"/>
                  </a:lnTo>
                  <a:lnTo>
                    <a:pt x="174" y="193"/>
                  </a:lnTo>
                  <a:lnTo>
                    <a:pt x="173" y="196"/>
                  </a:lnTo>
                  <a:lnTo>
                    <a:pt x="174" y="197"/>
                  </a:lnTo>
                  <a:lnTo>
                    <a:pt x="180" y="195"/>
                  </a:lnTo>
                  <a:lnTo>
                    <a:pt x="180" y="198"/>
                  </a:lnTo>
                  <a:lnTo>
                    <a:pt x="181" y="199"/>
                  </a:lnTo>
                  <a:lnTo>
                    <a:pt x="182" y="203"/>
                  </a:lnTo>
                  <a:lnTo>
                    <a:pt x="185" y="204"/>
                  </a:lnTo>
                  <a:lnTo>
                    <a:pt x="187" y="202"/>
                  </a:lnTo>
                  <a:lnTo>
                    <a:pt x="186" y="204"/>
                  </a:lnTo>
                  <a:lnTo>
                    <a:pt x="188" y="205"/>
                  </a:lnTo>
                  <a:lnTo>
                    <a:pt x="200" y="207"/>
                  </a:lnTo>
                  <a:lnTo>
                    <a:pt x="204" y="210"/>
                  </a:lnTo>
                  <a:lnTo>
                    <a:pt x="212" y="209"/>
                  </a:lnTo>
                  <a:lnTo>
                    <a:pt x="216" y="213"/>
                  </a:lnTo>
                  <a:lnTo>
                    <a:pt x="221" y="212"/>
                  </a:lnTo>
                  <a:lnTo>
                    <a:pt x="220" y="210"/>
                  </a:lnTo>
                  <a:lnTo>
                    <a:pt x="224" y="204"/>
                  </a:lnTo>
                  <a:lnTo>
                    <a:pt x="208" y="191"/>
                  </a:lnTo>
                  <a:lnTo>
                    <a:pt x="209" y="190"/>
                  </a:lnTo>
                  <a:lnTo>
                    <a:pt x="207" y="190"/>
                  </a:lnTo>
                  <a:lnTo>
                    <a:pt x="199" y="182"/>
                  </a:lnTo>
                  <a:lnTo>
                    <a:pt x="198" y="179"/>
                  </a:lnTo>
                  <a:lnTo>
                    <a:pt x="201" y="178"/>
                  </a:lnTo>
                  <a:lnTo>
                    <a:pt x="208" y="183"/>
                  </a:lnTo>
                  <a:lnTo>
                    <a:pt x="212" y="184"/>
                  </a:lnTo>
                  <a:lnTo>
                    <a:pt x="212" y="182"/>
                  </a:lnTo>
                  <a:lnTo>
                    <a:pt x="214" y="181"/>
                  </a:lnTo>
                  <a:lnTo>
                    <a:pt x="217" y="186"/>
                  </a:lnTo>
                  <a:lnTo>
                    <a:pt x="222" y="188"/>
                  </a:lnTo>
                  <a:lnTo>
                    <a:pt x="222" y="191"/>
                  </a:lnTo>
                  <a:lnTo>
                    <a:pt x="230" y="191"/>
                  </a:lnTo>
                  <a:lnTo>
                    <a:pt x="233" y="194"/>
                  </a:lnTo>
                  <a:lnTo>
                    <a:pt x="240" y="192"/>
                  </a:lnTo>
                  <a:lnTo>
                    <a:pt x="241" y="196"/>
                  </a:lnTo>
                  <a:lnTo>
                    <a:pt x="244" y="195"/>
                  </a:lnTo>
                  <a:lnTo>
                    <a:pt x="241" y="198"/>
                  </a:lnTo>
                  <a:lnTo>
                    <a:pt x="244" y="201"/>
                  </a:lnTo>
                  <a:lnTo>
                    <a:pt x="247" y="200"/>
                  </a:lnTo>
                  <a:lnTo>
                    <a:pt x="246" y="194"/>
                  </a:lnTo>
                  <a:lnTo>
                    <a:pt x="253" y="195"/>
                  </a:lnTo>
                  <a:lnTo>
                    <a:pt x="254" y="192"/>
                  </a:lnTo>
                  <a:lnTo>
                    <a:pt x="253" y="191"/>
                  </a:lnTo>
                  <a:lnTo>
                    <a:pt x="250" y="191"/>
                  </a:lnTo>
                  <a:lnTo>
                    <a:pt x="249" y="187"/>
                  </a:lnTo>
                  <a:lnTo>
                    <a:pt x="252" y="183"/>
                  </a:lnTo>
                  <a:lnTo>
                    <a:pt x="256" y="186"/>
                  </a:lnTo>
                  <a:lnTo>
                    <a:pt x="257" y="184"/>
                  </a:lnTo>
                  <a:lnTo>
                    <a:pt x="261" y="179"/>
                  </a:lnTo>
                  <a:lnTo>
                    <a:pt x="262" y="172"/>
                  </a:lnTo>
                  <a:lnTo>
                    <a:pt x="254" y="171"/>
                  </a:lnTo>
                  <a:lnTo>
                    <a:pt x="255" y="168"/>
                  </a:lnTo>
                  <a:lnTo>
                    <a:pt x="259" y="167"/>
                  </a:lnTo>
                  <a:lnTo>
                    <a:pt x="261" y="165"/>
                  </a:lnTo>
                  <a:lnTo>
                    <a:pt x="262" y="162"/>
                  </a:lnTo>
                  <a:lnTo>
                    <a:pt x="258" y="163"/>
                  </a:lnTo>
                  <a:lnTo>
                    <a:pt x="258" y="160"/>
                  </a:lnTo>
                  <a:lnTo>
                    <a:pt x="253" y="162"/>
                  </a:lnTo>
                  <a:lnTo>
                    <a:pt x="255" y="157"/>
                  </a:lnTo>
                  <a:lnTo>
                    <a:pt x="245" y="159"/>
                  </a:lnTo>
                  <a:lnTo>
                    <a:pt x="249" y="156"/>
                  </a:lnTo>
                  <a:lnTo>
                    <a:pt x="242" y="156"/>
                  </a:lnTo>
                  <a:lnTo>
                    <a:pt x="240" y="159"/>
                  </a:lnTo>
                  <a:lnTo>
                    <a:pt x="240" y="152"/>
                  </a:lnTo>
                  <a:lnTo>
                    <a:pt x="236" y="151"/>
                  </a:lnTo>
                  <a:lnTo>
                    <a:pt x="239" y="149"/>
                  </a:lnTo>
                  <a:lnTo>
                    <a:pt x="237" y="148"/>
                  </a:lnTo>
                  <a:lnTo>
                    <a:pt x="240" y="147"/>
                  </a:lnTo>
                  <a:lnTo>
                    <a:pt x="238" y="146"/>
                  </a:lnTo>
                  <a:lnTo>
                    <a:pt x="240" y="144"/>
                  </a:lnTo>
                  <a:lnTo>
                    <a:pt x="231" y="143"/>
                  </a:lnTo>
                  <a:lnTo>
                    <a:pt x="234" y="139"/>
                  </a:lnTo>
                  <a:lnTo>
                    <a:pt x="245" y="137"/>
                  </a:lnTo>
                  <a:lnTo>
                    <a:pt x="242" y="134"/>
                  </a:lnTo>
                  <a:lnTo>
                    <a:pt x="236" y="132"/>
                  </a:lnTo>
                  <a:lnTo>
                    <a:pt x="235" y="129"/>
                  </a:lnTo>
                  <a:lnTo>
                    <a:pt x="240" y="129"/>
                  </a:lnTo>
                  <a:lnTo>
                    <a:pt x="240" y="128"/>
                  </a:lnTo>
                  <a:lnTo>
                    <a:pt x="242" y="128"/>
                  </a:lnTo>
                  <a:lnTo>
                    <a:pt x="247" y="131"/>
                  </a:lnTo>
                  <a:lnTo>
                    <a:pt x="247" y="128"/>
                  </a:lnTo>
                  <a:lnTo>
                    <a:pt x="249" y="128"/>
                  </a:lnTo>
                  <a:lnTo>
                    <a:pt x="247" y="127"/>
                  </a:lnTo>
                  <a:lnTo>
                    <a:pt x="249" y="126"/>
                  </a:lnTo>
                  <a:lnTo>
                    <a:pt x="254" y="127"/>
                  </a:lnTo>
                  <a:lnTo>
                    <a:pt x="251" y="131"/>
                  </a:lnTo>
                  <a:lnTo>
                    <a:pt x="263" y="135"/>
                  </a:lnTo>
                  <a:lnTo>
                    <a:pt x="263" y="137"/>
                  </a:lnTo>
                  <a:lnTo>
                    <a:pt x="270" y="137"/>
                  </a:lnTo>
                  <a:lnTo>
                    <a:pt x="268" y="139"/>
                  </a:lnTo>
                  <a:lnTo>
                    <a:pt x="268" y="142"/>
                  </a:lnTo>
                  <a:lnTo>
                    <a:pt x="271" y="147"/>
                  </a:lnTo>
                  <a:lnTo>
                    <a:pt x="275" y="146"/>
                  </a:lnTo>
                  <a:lnTo>
                    <a:pt x="275" y="147"/>
                  </a:lnTo>
                  <a:lnTo>
                    <a:pt x="273" y="149"/>
                  </a:lnTo>
                  <a:lnTo>
                    <a:pt x="274" y="152"/>
                  </a:lnTo>
                  <a:lnTo>
                    <a:pt x="279" y="150"/>
                  </a:lnTo>
                  <a:lnTo>
                    <a:pt x="279" y="153"/>
                  </a:lnTo>
                  <a:lnTo>
                    <a:pt x="283" y="153"/>
                  </a:lnTo>
                  <a:lnTo>
                    <a:pt x="285" y="157"/>
                  </a:lnTo>
                  <a:lnTo>
                    <a:pt x="292" y="149"/>
                  </a:lnTo>
                  <a:lnTo>
                    <a:pt x="294" y="149"/>
                  </a:lnTo>
                  <a:lnTo>
                    <a:pt x="295" y="141"/>
                  </a:lnTo>
                  <a:lnTo>
                    <a:pt x="303" y="145"/>
                  </a:lnTo>
                  <a:lnTo>
                    <a:pt x="307" y="141"/>
                  </a:lnTo>
                  <a:lnTo>
                    <a:pt x="310" y="141"/>
                  </a:lnTo>
                  <a:lnTo>
                    <a:pt x="312" y="137"/>
                  </a:lnTo>
                  <a:lnTo>
                    <a:pt x="316" y="136"/>
                  </a:lnTo>
                  <a:lnTo>
                    <a:pt x="315" y="135"/>
                  </a:lnTo>
                  <a:lnTo>
                    <a:pt x="310" y="135"/>
                  </a:lnTo>
                  <a:lnTo>
                    <a:pt x="316" y="132"/>
                  </a:lnTo>
                  <a:lnTo>
                    <a:pt x="324" y="133"/>
                  </a:lnTo>
                  <a:lnTo>
                    <a:pt x="326" y="131"/>
                  </a:lnTo>
                  <a:lnTo>
                    <a:pt x="324" y="129"/>
                  </a:lnTo>
                  <a:lnTo>
                    <a:pt x="332" y="126"/>
                  </a:lnTo>
                  <a:lnTo>
                    <a:pt x="324" y="119"/>
                  </a:lnTo>
                  <a:lnTo>
                    <a:pt x="308" y="121"/>
                  </a:lnTo>
                  <a:lnTo>
                    <a:pt x="315" y="114"/>
                  </a:lnTo>
                  <a:lnTo>
                    <a:pt x="299" y="116"/>
                  </a:lnTo>
                  <a:lnTo>
                    <a:pt x="299" y="114"/>
                  </a:lnTo>
                  <a:lnTo>
                    <a:pt x="305" y="111"/>
                  </a:lnTo>
                  <a:lnTo>
                    <a:pt x="301" y="104"/>
                  </a:lnTo>
                  <a:lnTo>
                    <a:pt x="292" y="103"/>
                  </a:lnTo>
                  <a:lnTo>
                    <a:pt x="296" y="100"/>
                  </a:lnTo>
                  <a:lnTo>
                    <a:pt x="281" y="103"/>
                  </a:lnTo>
                  <a:lnTo>
                    <a:pt x="278" y="101"/>
                  </a:lnTo>
                  <a:lnTo>
                    <a:pt x="282" y="99"/>
                  </a:lnTo>
                  <a:lnTo>
                    <a:pt x="281" y="97"/>
                  </a:lnTo>
                  <a:lnTo>
                    <a:pt x="272" y="97"/>
                  </a:lnTo>
                  <a:lnTo>
                    <a:pt x="276" y="94"/>
                  </a:lnTo>
                  <a:lnTo>
                    <a:pt x="256" y="90"/>
                  </a:lnTo>
                  <a:lnTo>
                    <a:pt x="266" y="88"/>
                  </a:lnTo>
                  <a:lnTo>
                    <a:pt x="261" y="85"/>
                  </a:lnTo>
                  <a:lnTo>
                    <a:pt x="268" y="84"/>
                  </a:lnTo>
                  <a:lnTo>
                    <a:pt x="260" y="80"/>
                  </a:lnTo>
                  <a:lnTo>
                    <a:pt x="267" y="79"/>
                  </a:lnTo>
                  <a:lnTo>
                    <a:pt x="267" y="78"/>
                  </a:lnTo>
                  <a:lnTo>
                    <a:pt x="274" y="80"/>
                  </a:lnTo>
                  <a:lnTo>
                    <a:pt x="286" y="80"/>
                  </a:lnTo>
                  <a:lnTo>
                    <a:pt x="288" y="78"/>
                  </a:lnTo>
                  <a:lnTo>
                    <a:pt x="282" y="75"/>
                  </a:lnTo>
                  <a:lnTo>
                    <a:pt x="269" y="74"/>
                  </a:lnTo>
                  <a:lnTo>
                    <a:pt x="267" y="75"/>
                  </a:lnTo>
                  <a:lnTo>
                    <a:pt x="261" y="72"/>
                  </a:lnTo>
                  <a:lnTo>
                    <a:pt x="259" y="73"/>
                  </a:lnTo>
                  <a:lnTo>
                    <a:pt x="274" y="70"/>
                  </a:lnTo>
                  <a:lnTo>
                    <a:pt x="282" y="71"/>
                  </a:lnTo>
                  <a:lnTo>
                    <a:pt x="286" y="68"/>
                  </a:lnTo>
                  <a:lnTo>
                    <a:pt x="286" y="66"/>
                  </a:lnTo>
                  <a:lnTo>
                    <a:pt x="281" y="61"/>
                  </a:lnTo>
                  <a:lnTo>
                    <a:pt x="276" y="60"/>
                  </a:lnTo>
                  <a:lnTo>
                    <a:pt x="274" y="62"/>
                  </a:lnTo>
                  <a:lnTo>
                    <a:pt x="273" y="64"/>
                  </a:lnTo>
                  <a:lnTo>
                    <a:pt x="266" y="66"/>
                  </a:lnTo>
                  <a:lnTo>
                    <a:pt x="261" y="66"/>
                  </a:lnTo>
                  <a:lnTo>
                    <a:pt x="268" y="62"/>
                  </a:lnTo>
                  <a:lnTo>
                    <a:pt x="255" y="62"/>
                  </a:lnTo>
                  <a:lnTo>
                    <a:pt x="268" y="60"/>
                  </a:lnTo>
                  <a:lnTo>
                    <a:pt x="271" y="58"/>
                  </a:lnTo>
                  <a:lnTo>
                    <a:pt x="273" y="59"/>
                  </a:lnTo>
                  <a:lnTo>
                    <a:pt x="275" y="55"/>
                  </a:lnTo>
                  <a:lnTo>
                    <a:pt x="263" y="53"/>
                  </a:lnTo>
                  <a:lnTo>
                    <a:pt x="248" y="57"/>
                  </a:lnTo>
                  <a:lnTo>
                    <a:pt x="259" y="51"/>
                  </a:lnTo>
                  <a:lnTo>
                    <a:pt x="244" y="54"/>
                  </a:lnTo>
                  <a:lnTo>
                    <a:pt x="251" y="50"/>
                  </a:lnTo>
                  <a:lnTo>
                    <a:pt x="252" y="47"/>
                  </a:lnTo>
                  <a:lnTo>
                    <a:pt x="241" y="49"/>
                  </a:lnTo>
                  <a:lnTo>
                    <a:pt x="233" y="47"/>
                  </a:lnTo>
                  <a:lnTo>
                    <a:pt x="246" y="46"/>
                  </a:lnTo>
                  <a:lnTo>
                    <a:pt x="248" y="44"/>
                  </a:lnTo>
                  <a:lnTo>
                    <a:pt x="247" y="40"/>
                  </a:lnTo>
                  <a:lnTo>
                    <a:pt x="234" y="36"/>
                  </a:lnTo>
                  <a:lnTo>
                    <a:pt x="228" y="39"/>
                  </a:lnTo>
                  <a:lnTo>
                    <a:pt x="222" y="39"/>
                  </a:lnTo>
                  <a:lnTo>
                    <a:pt x="220" y="43"/>
                  </a:lnTo>
                  <a:lnTo>
                    <a:pt x="216" y="41"/>
                  </a:lnTo>
                  <a:lnTo>
                    <a:pt x="218" y="39"/>
                  </a:lnTo>
                  <a:lnTo>
                    <a:pt x="211" y="41"/>
                  </a:lnTo>
                  <a:lnTo>
                    <a:pt x="222" y="34"/>
                  </a:lnTo>
                  <a:lnTo>
                    <a:pt x="212" y="35"/>
                  </a:lnTo>
                  <a:lnTo>
                    <a:pt x="204" y="38"/>
                  </a:lnTo>
                  <a:lnTo>
                    <a:pt x="206" y="35"/>
                  </a:lnTo>
                  <a:lnTo>
                    <a:pt x="212" y="34"/>
                  </a:lnTo>
                  <a:lnTo>
                    <a:pt x="214" y="32"/>
                  </a:lnTo>
                  <a:lnTo>
                    <a:pt x="215" y="30"/>
                  </a:lnTo>
                  <a:lnTo>
                    <a:pt x="205" y="29"/>
                  </a:lnTo>
                  <a:lnTo>
                    <a:pt x="209" y="28"/>
                  </a:lnTo>
                  <a:lnTo>
                    <a:pt x="209" y="26"/>
                  </a:lnTo>
                  <a:lnTo>
                    <a:pt x="207" y="23"/>
                  </a:lnTo>
                  <a:lnTo>
                    <a:pt x="207" y="22"/>
                  </a:lnTo>
                  <a:lnTo>
                    <a:pt x="204" y="22"/>
                  </a:lnTo>
                  <a:lnTo>
                    <a:pt x="180" y="18"/>
                  </a:lnTo>
                  <a:lnTo>
                    <a:pt x="166" y="22"/>
                  </a:lnTo>
                  <a:lnTo>
                    <a:pt x="164" y="24"/>
                  </a:lnTo>
                  <a:lnTo>
                    <a:pt x="166" y="25"/>
                  </a:lnTo>
                  <a:lnTo>
                    <a:pt x="155" y="28"/>
                  </a:lnTo>
                  <a:lnTo>
                    <a:pt x="153" y="25"/>
                  </a:lnTo>
                  <a:lnTo>
                    <a:pt x="147" y="25"/>
                  </a:lnTo>
                  <a:lnTo>
                    <a:pt x="148" y="22"/>
                  </a:lnTo>
                  <a:lnTo>
                    <a:pt x="140" y="28"/>
                  </a:lnTo>
                  <a:lnTo>
                    <a:pt x="139" y="28"/>
                  </a:lnTo>
                  <a:lnTo>
                    <a:pt x="126" y="32"/>
                  </a:lnTo>
                  <a:lnTo>
                    <a:pt x="127" y="30"/>
                  </a:lnTo>
                  <a:lnTo>
                    <a:pt x="133" y="29"/>
                  </a:lnTo>
                  <a:lnTo>
                    <a:pt x="131" y="28"/>
                  </a:lnTo>
                  <a:lnTo>
                    <a:pt x="145" y="19"/>
                  </a:lnTo>
                  <a:lnTo>
                    <a:pt x="142" y="16"/>
                  </a:lnTo>
                  <a:lnTo>
                    <a:pt x="146" y="13"/>
                  </a:lnTo>
                  <a:lnTo>
                    <a:pt x="138" y="10"/>
                  </a:lnTo>
                  <a:lnTo>
                    <a:pt x="142" y="9"/>
                  </a:lnTo>
                  <a:lnTo>
                    <a:pt x="145" y="4"/>
                  </a:lnTo>
                  <a:lnTo>
                    <a:pt x="144" y="2"/>
                  </a:lnTo>
                  <a:lnTo>
                    <a:pt x="127" y="3"/>
                  </a:lnTo>
                  <a:lnTo>
                    <a:pt x="11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7"/>
                  </a:lnTo>
                  <a:lnTo>
                    <a:pt x="101" y="8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93" y="9"/>
                  </a:lnTo>
                  <a:lnTo>
                    <a:pt x="91" y="9"/>
                  </a:lnTo>
                  <a:lnTo>
                    <a:pt x="92" y="11"/>
                  </a:lnTo>
                  <a:lnTo>
                    <a:pt x="83" y="13"/>
                  </a:lnTo>
                  <a:lnTo>
                    <a:pt x="88" y="16"/>
                  </a:lnTo>
                  <a:lnTo>
                    <a:pt x="78" y="16"/>
                  </a:lnTo>
                  <a:lnTo>
                    <a:pt x="75" y="22"/>
                  </a:lnTo>
                  <a:lnTo>
                    <a:pt x="73" y="22"/>
                  </a:lnTo>
                  <a:lnTo>
                    <a:pt x="74" y="24"/>
                  </a:lnTo>
                  <a:lnTo>
                    <a:pt x="82" y="24"/>
                  </a:lnTo>
                  <a:lnTo>
                    <a:pt x="62" y="31"/>
                  </a:lnTo>
                  <a:lnTo>
                    <a:pt x="65" y="37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68" y="42"/>
                  </a:lnTo>
                  <a:lnTo>
                    <a:pt x="63" y="47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63" y="46"/>
                  </a:lnTo>
                  <a:lnTo>
                    <a:pt x="62" y="45"/>
                  </a:lnTo>
                  <a:lnTo>
                    <a:pt x="39" y="48"/>
                  </a:lnTo>
                  <a:lnTo>
                    <a:pt x="51" y="45"/>
                  </a:lnTo>
                  <a:lnTo>
                    <a:pt x="64" y="43"/>
                  </a:lnTo>
                  <a:lnTo>
                    <a:pt x="65" y="41"/>
                  </a:lnTo>
                  <a:lnTo>
                    <a:pt x="61" y="40"/>
                  </a:lnTo>
                  <a:lnTo>
                    <a:pt x="55" y="33"/>
                  </a:lnTo>
                  <a:lnTo>
                    <a:pt x="55" y="30"/>
                  </a:lnTo>
                  <a:lnTo>
                    <a:pt x="62" y="25"/>
                  </a:lnTo>
                  <a:lnTo>
                    <a:pt x="61" y="21"/>
                  </a:lnTo>
                  <a:lnTo>
                    <a:pt x="64" y="18"/>
                  </a:lnTo>
                  <a:lnTo>
                    <a:pt x="72" y="14"/>
                  </a:lnTo>
                  <a:lnTo>
                    <a:pt x="76" y="11"/>
                  </a:lnTo>
                  <a:lnTo>
                    <a:pt x="100" y="3"/>
                  </a:lnTo>
                  <a:lnTo>
                    <a:pt x="99" y="2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594"/>
            <p:cNvSpPr>
              <a:spLocks/>
            </p:cNvSpPr>
            <p:nvPr/>
          </p:nvSpPr>
          <p:spPr bwMode="auto">
            <a:xfrm>
              <a:off x="652" y="3171"/>
              <a:ext cx="4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0" y="1"/>
                  </a:lnTo>
                  <a:lnTo>
                    <a:pt x="3" y="2"/>
                  </a:lnTo>
                  <a:lnTo>
                    <a:pt x="2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595"/>
            <p:cNvSpPr>
              <a:spLocks/>
            </p:cNvSpPr>
            <p:nvPr/>
          </p:nvSpPr>
          <p:spPr bwMode="auto">
            <a:xfrm>
              <a:off x="655" y="3173"/>
              <a:ext cx="4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1" y="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596"/>
            <p:cNvSpPr>
              <a:spLocks/>
            </p:cNvSpPr>
            <p:nvPr/>
          </p:nvSpPr>
          <p:spPr bwMode="auto">
            <a:xfrm>
              <a:off x="1088" y="2097"/>
              <a:ext cx="190" cy="67"/>
            </a:xfrm>
            <a:custGeom>
              <a:avLst/>
              <a:gdLst/>
              <a:ahLst/>
              <a:cxnLst>
                <a:cxn ang="0">
                  <a:pos x="137" y="29"/>
                </a:cxn>
                <a:cxn ang="0">
                  <a:pos x="146" y="37"/>
                </a:cxn>
                <a:cxn ang="0">
                  <a:pos x="156" y="41"/>
                </a:cxn>
                <a:cxn ang="0">
                  <a:pos x="163" y="41"/>
                </a:cxn>
                <a:cxn ang="0">
                  <a:pos x="162" y="47"/>
                </a:cxn>
                <a:cxn ang="0">
                  <a:pos x="178" y="48"/>
                </a:cxn>
                <a:cxn ang="0">
                  <a:pos x="184" y="55"/>
                </a:cxn>
                <a:cxn ang="0">
                  <a:pos x="189" y="56"/>
                </a:cxn>
                <a:cxn ang="0">
                  <a:pos x="189" y="59"/>
                </a:cxn>
                <a:cxn ang="0">
                  <a:pos x="167" y="65"/>
                </a:cxn>
                <a:cxn ang="0">
                  <a:pos x="141" y="64"/>
                </a:cxn>
                <a:cxn ang="0">
                  <a:pos x="126" y="66"/>
                </a:cxn>
                <a:cxn ang="0">
                  <a:pos x="123" y="64"/>
                </a:cxn>
                <a:cxn ang="0">
                  <a:pos x="137" y="56"/>
                </a:cxn>
                <a:cxn ang="0">
                  <a:pos x="138" y="53"/>
                </a:cxn>
                <a:cxn ang="0">
                  <a:pos x="120" y="49"/>
                </a:cxn>
                <a:cxn ang="0">
                  <a:pos x="114" y="42"/>
                </a:cxn>
                <a:cxn ang="0">
                  <a:pos x="110" y="33"/>
                </a:cxn>
                <a:cxn ang="0">
                  <a:pos x="90" y="30"/>
                </a:cxn>
                <a:cxn ang="0">
                  <a:pos x="79" y="23"/>
                </a:cxn>
                <a:cxn ang="0">
                  <a:pos x="54" y="20"/>
                </a:cxn>
                <a:cxn ang="0">
                  <a:pos x="52" y="16"/>
                </a:cxn>
                <a:cxn ang="0">
                  <a:pos x="59" y="13"/>
                </a:cxn>
                <a:cxn ang="0">
                  <a:pos x="55" y="11"/>
                </a:cxn>
                <a:cxn ang="0">
                  <a:pos x="41" y="10"/>
                </a:cxn>
                <a:cxn ang="0">
                  <a:pos x="31" y="17"/>
                </a:cxn>
                <a:cxn ang="0">
                  <a:pos x="19" y="20"/>
                </a:cxn>
                <a:cxn ang="0">
                  <a:pos x="7" y="29"/>
                </a:cxn>
                <a:cxn ang="0">
                  <a:pos x="0" y="26"/>
                </a:cxn>
                <a:cxn ang="0">
                  <a:pos x="9" y="23"/>
                </a:cxn>
                <a:cxn ang="0">
                  <a:pos x="11" y="13"/>
                </a:cxn>
                <a:cxn ang="0">
                  <a:pos x="22" y="7"/>
                </a:cxn>
                <a:cxn ang="0">
                  <a:pos x="47" y="0"/>
                </a:cxn>
                <a:cxn ang="0">
                  <a:pos x="61" y="0"/>
                </a:cxn>
                <a:cxn ang="0">
                  <a:pos x="89" y="3"/>
                </a:cxn>
                <a:cxn ang="0">
                  <a:pos x="99" y="14"/>
                </a:cxn>
                <a:cxn ang="0">
                  <a:pos x="115" y="16"/>
                </a:cxn>
                <a:cxn ang="0">
                  <a:pos x="114" y="18"/>
                </a:cxn>
                <a:cxn ang="0">
                  <a:pos x="122" y="20"/>
                </a:cxn>
                <a:cxn ang="0">
                  <a:pos x="124" y="25"/>
                </a:cxn>
                <a:cxn ang="0">
                  <a:pos x="137" y="29"/>
                </a:cxn>
              </a:cxnLst>
              <a:rect l="0" t="0" r="r" b="b"/>
              <a:pathLst>
                <a:path w="190" h="67">
                  <a:moveTo>
                    <a:pt x="137" y="29"/>
                  </a:moveTo>
                  <a:lnTo>
                    <a:pt x="146" y="37"/>
                  </a:lnTo>
                  <a:lnTo>
                    <a:pt x="156" y="41"/>
                  </a:lnTo>
                  <a:lnTo>
                    <a:pt x="163" y="41"/>
                  </a:lnTo>
                  <a:lnTo>
                    <a:pt x="162" y="47"/>
                  </a:lnTo>
                  <a:lnTo>
                    <a:pt x="178" y="48"/>
                  </a:lnTo>
                  <a:lnTo>
                    <a:pt x="184" y="55"/>
                  </a:lnTo>
                  <a:lnTo>
                    <a:pt x="189" y="56"/>
                  </a:lnTo>
                  <a:lnTo>
                    <a:pt x="189" y="59"/>
                  </a:lnTo>
                  <a:lnTo>
                    <a:pt x="167" y="65"/>
                  </a:lnTo>
                  <a:lnTo>
                    <a:pt x="141" y="64"/>
                  </a:lnTo>
                  <a:lnTo>
                    <a:pt x="126" y="66"/>
                  </a:lnTo>
                  <a:lnTo>
                    <a:pt x="123" y="64"/>
                  </a:lnTo>
                  <a:lnTo>
                    <a:pt x="137" y="56"/>
                  </a:lnTo>
                  <a:lnTo>
                    <a:pt x="138" y="53"/>
                  </a:lnTo>
                  <a:lnTo>
                    <a:pt x="120" y="49"/>
                  </a:lnTo>
                  <a:lnTo>
                    <a:pt x="114" y="42"/>
                  </a:lnTo>
                  <a:lnTo>
                    <a:pt x="110" y="33"/>
                  </a:lnTo>
                  <a:lnTo>
                    <a:pt x="90" y="30"/>
                  </a:lnTo>
                  <a:lnTo>
                    <a:pt x="79" y="23"/>
                  </a:lnTo>
                  <a:lnTo>
                    <a:pt x="54" y="20"/>
                  </a:lnTo>
                  <a:lnTo>
                    <a:pt x="52" y="16"/>
                  </a:lnTo>
                  <a:lnTo>
                    <a:pt x="59" y="13"/>
                  </a:lnTo>
                  <a:lnTo>
                    <a:pt x="55" y="11"/>
                  </a:lnTo>
                  <a:lnTo>
                    <a:pt x="41" y="10"/>
                  </a:lnTo>
                  <a:lnTo>
                    <a:pt x="31" y="17"/>
                  </a:lnTo>
                  <a:lnTo>
                    <a:pt x="19" y="20"/>
                  </a:lnTo>
                  <a:lnTo>
                    <a:pt x="7" y="29"/>
                  </a:lnTo>
                  <a:lnTo>
                    <a:pt x="0" y="26"/>
                  </a:lnTo>
                  <a:lnTo>
                    <a:pt x="9" y="23"/>
                  </a:lnTo>
                  <a:lnTo>
                    <a:pt x="11" y="13"/>
                  </a:lnTo>
                  <a:lnTo>
                    <a:pt x="22" y="7"/>
                  </a:lnTo>
                  <a:lnTo>
                    <a:pt x="47" y="0"/>
                  </a:lnTo>
                  <a:lnTo>
                    <a:pt x="61" y="0"/>
                  </a:lnTo>
                  <a:lnTo>
                    <a:pt x="89" y="3"/>
                  </a:lnTo>
                  <a:lnTo>
                    <a:pt x="99" y="14"/>
                  </a:lnTo>
                  <a:lnTo>
                    <a:pt x="115" y="16"/>
                  </a:lnTo>
                  <a:lnTo>
                    <a:pt x="114" y="18"/>
                  </a:lnTo>
                  <a:lnTo>
                    <a:pt x="122" y="20"/>
                  </a:lnTo>
                  <a:lnTo>
                    <a:pt x="124" y="25"/>
                  </a:lnTo>
                  <a:lnTo>
                    <a:pt x="137" y="29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7" name="Freeform 597"/>
            <p:cNvSpPr>
              <a:spLocks/>
            </p:cNvSpPr>
            <p:nvPr/>
          </p:nvSpPr>
          <p:spPr bwMode="auto">
            <a:xfrm>
              <a:off x="1201" y="2196"/>
              <a:ext cx="34" cy="13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25" y="4"/>
                </a:cxn>
                <a:cxn ang="0">
                  <a:pos x="31" y="4"/>
                </a:cxn>
                <a:cxn ang="0">
                  <a:pos x="33" y="9"/>
                </a:cxn>
                <a:cxn ang="0">
                  <a:pos x="26" y="9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9" y="10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20" y="1"/>
                </a:cxn>
              </a:cxnLst>
              <a:rect l="0" t="0" r="r" b="b"/>
              <a:pathLst>
                <a:path w="34" h="13">
                  <a:moveTo>
                    <a:pt x="20" y="1"/>
                  </a:moveTo>
                  <a:lnTo>
                    <a:pt x="25" y="4"/>
                  </a:lnTo>
                  <a:lnTo>
                    <a:pt x="31" y="4"/>
                  </a:lnTo>
                  <a:lnTo>
                    <a:pt x="33" y="9"/>
                  </a:lnTo>
                  <a:lnTo>
                    <a:pt x="26" y="9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9" y="10"/>
                  </a:lnTo>
                  <a:lnTo>
                    <a:pt x="0" y="3"/>
                  </a:lnTo>
                  <a:lnTo>
                    <a:pt x="8" y="0"/>
                  </a:lnTo>
                  <a:lnTo>
                    <a:pt x="2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" name="Freeform 598"/>
            <p:cNvSpPr>
              <a:spLocks/>
            </p:cNvSpPr>
            <p:nvPr/>
          </p:nvSpPr>
          <p:spPr bwMode="auto">
            <a:xfrm>
              <a:off x="1709" y="2583"/>
              <a:ext cx="6" cy="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599"/>
            <p:cNvSpPr>
              <a:spLocks/>
            </p:cNvSpPr>
            <p:nvPr/>
          </p:nvSpPr>
          <p:spPr bwMode="auto">
            <a:xfrm>
              <a:off x="1721" y="2591"/>
              <a:ext cx="2" cy="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600"/>
            <p:cNvSpPr>
              <a:spLocks/>
            </p:cNvSpPr>
            <p:nvPr/>
          </p:nvSpPr>
          <p:spPr bwMode="auto">
            <a:xfrm>
              <a:off x="1706" y="2597"/>
              <a:ext cx="35" cy="31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12"/>
                </a:cxn>
                <a:cxn ang="0">
                  <a:pos x="24" y="25"/>
                </a:cxn>
                <a:cxn ang="0">
                  <a:pos x="12" y="30"/>
                </a:cxn>
                <a:cxn ang="0">
                  <a:pos x="5" y="29"/>
                </a:cxn>
                <a:cxn ang="0">
                  <a:pos x="1" y="26"/>
                </a:cxn>
                <a:cxn ang="0">
                  <a:pos x="0" y="5"/>
                </a:cxn>
                <a:cxn ang="0">
                  <a:pos x="5" y="1"/>
                </a:cxn>
                <a:cxn ang="0">
                  <a:pos x="18" y="2"/>
                </a:cxn>
                <a:cxn ang="0">
                  <a:pos x="27" y="0"/>
                </a:cxn>
                <a:cxn ang="0">
                  <a:pos x="34" y="3"/>
                </a:cxn>
              </a:cxnLst>
              <a:rect l="0" t="0" r="r" b="b"/>
              <a:pathLst>
                <a:path w="35" h="31">
                  <a:moveTo>
                    <a:pt x="34" y="3"/>
                  </a:moveTo>
                  <a:lnTo>
                    <a:pt x="33" y="12"/>
                  </a:lnTo>
                  <a:lnTo>
                    <a:pt x="24" y="25"/>
                  </a:lnTo>
                  <a:lnTo>
                    <a:pt x="12" y="30"/>
                  </a:lnTo>
                  <a:lnTo>
                    <a:pt x="5" y="29"/>
                  </a:lnTo>
                  <a:lnTo>
                    <a:pt x="1" y="26"/>
                  </a:lnTo>
                  <a:lnTo>
                    <a:pt x="0" y="5"/>
                  </a:lnTo>
                  <a:lnTo>
                    <a:pt x="5" y="1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34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601"/>
            <p:cNvSpPr>
              <a:spLocks/>
            </p:cNvSpPr>
            <p:nvPr/>
          </p:nvSpPr>
          <p:spPr bwMode="auto">
            <a:xfrm>
              <a:off x="1695" y="2594"/>
              <a:ext cx="7" cy="1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4"/>
                </a:cxn>
              </a:cxnLst>
              <a:rect l="0" t="0" r="r" b="b"/>
              <a:pathLst>
                <a:path w="7" h="11">
                  <a:moveTo>
                    <a:pt x="6" y="4"/>
                  </a:moveTo>
                  <a:lnTo>
                    <a:pt x="3" y="10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2"/>
                  </a:lnTo>
                  <a:lnTo>
                    <a:pt x="6" y="0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602"/>
            <p:cNvSpPr>
              <a:spLocks/>
            </p:cNvSpPr>
            <p:nvPr/>
          </p:nvSpPr>
          <p:spPr bwMode="auto">
            <a:xfrm>
              <a:off x="1706" y="2589"/>
              <a:ext cx="3" cy="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603"/>
            <p:cNvSpPr>
              <a:spLocks/>
            </p:cNvSpPr>
            <p:nvPr/>
          </p:nvSpPr>
          <p:spPr bwMode="auto">
            <a:xfrm>
              <a:off x="2955" y="1672"/>
              <a:ext cx="19" cy="7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8" y="6"/>
                </a:cxn>
                <a:cxn ang="0">
                  <a:pos x="18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15" y="4"/>
                </a:cxn>
                <a:cxn ang="0">
                  <a:pos x="13" y="3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1"/>
                </a:cxn>
              </a:cxnLst>
              <a:rect l="0" t="0" r="r" b="b"/>
              <a:pathLst>
                <a:path w="19" h="7">
                  <a:moveTo>
                    <a:pt x="6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2"/>
                  </a:lnTo>
                  <a:lnTo>
                    <a:pt x="11" y="3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604"/>
            <p:cNvSpPr>
              <a:spLocks/>
            </p:cNvSpPr>
            <p:nvPr/>
          </p:nvSpPr>
          <p:spPr bwMode="auto">
            <a:xfrm>
              <a:off x="1375" y="1711"/>
              <a:ext cx="34" cy="9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30" y="0"/>
                </a:cxn>
                <a:cxn ang="0">
                  <a:pos x="23" y="3"/>
                </a:cxn>
                <a:cxn ang="0">
                  <a:pos x="6" y="4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3" y="8"/>
                </a:cxn>
                <a:cxn ang="0">
                  <a:pos x="28" y="3"/>
                </a:cxn>
                <a:cxn ang="0">
                  <a:pos x="33" y="2"/>
                </a:cxn>
                <a:cxn ang="0">
                  <a:pos x="33" y="1"/>
                </a:cxn>
                <a:cxn ang="0">
                  <a:pos x="30" y="2"/>
                </a:cxn>
                <a:cxn ang="0">
                  <a:pos x="25" y="3"/>
                </a:cxn>
                <a:cxn ang="0">
                  <a:pos x="29" y="1"/>
                </a:cxn>
              </a:cxnLst>
              <a:rect l="0" t="0" r="r" b="b"/>
              <a:pathLst>
                <a:path w="34" h="9">
                  <a:moveTo>
                    <a:pt x="29" y="1"/>
                  </a:moveTo>
                  <a:lnTo>
                    <a:pt x="30" y="0"/>
                  </a:lnTo>
                  <a:lnTo>
                    <a:pt x="23" y="3"/>
                  </a:lnTo>
                  <a:lnTo>
                    <a:pt x="6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8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9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605"/>
            <p:cNvSpPr>
              <a:spLocks/>
            </p:cNvSpPr>
            <p:nvPr/>
          </p:nvSpPr>
          <p:spPr bwMode="auto">
            <a:xfrm>
              <a:off x="1342" y="1461"/>
              <a:ext cx="16" cy="6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5" y="5"/>
                </a:cxn>
                <a:cxn ang="0">
                  <a:pos x="10" y="5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3" y="1"/>
                </a:cxn>
              </a:cxnLst>
              <a:rect l="0" t="0" r="r" b="b"/>
              <a:pathLst>
                <a:path w="16" h="6">
                  <a:moveTo>
                    <a:pt x="3" y="1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7" y="3"/>
                  </a:lnTo>
                  <a:lnTo>
                    <a:pt x="0" y="2"/>
                  </a:lnTo>
                  <a:lnTo>
                    <a:pt x="3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606"/>
            <p:cNvSpPr>
              <a:spLocks/>
            </p:cNvSpPr>
            <p:nvPr/>
          </p:nvSpPr>
          <p:spPr bwMode="auto">
            <a:xfrm>
              <a:off x="1603" y="1527"/>
              <a:ext cx="35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4" y="4"/>
                </a:cxn>
                <a:cxn ang="0">
                  <a:pos x="28" y="7"/>
                </a:cxn>
                <a:cxn ang="0">
                  <a:pos x="32" y="8"/>
                </a:cxn>
                <a:cxn ang="0">
                  <a:pos x="34" y="11"/>
                </a:cxn>
                <a:cxn ang="0">
                  <a:pos x="26" y="12"/>
                </a:cxn>
                <a:cxn ang="0">
                  <a:pos x="11" y="8"/>
                </a:cxn>
                <a:cxn ang="0">
                  <a:pos x="9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35" h="13">
                  <a:moveTo>
                    <a:pt x="6" y="0"/>
                  </a:moveTo>
                  <a:lnTo>
                    <a:pt x="24" y="4"/>
                  </a:lnTo>
                  <a:lnTo>
                    <a:pt x="28" y="7"/>
                  </a:lnTo>
                  <a:lnTo>
                    <a:pt x="32" y="8"/>
                  </a:lnTo>
                  <a:lnTo>
                    <a:pt x="34" y="11"/>
                  </a:lnTo>
                  <a:lnTo>
                    <a:pt x="26" y="12"/>
                  </a:lnTo>
                  <a:lnTo>
                    <a:pt x="11" y="8"/>
                  </a:lnTo>
                  <a:lnTo>
                    <a:pt x="9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607"/>
            <p:cNvSpPr>
              <a:spLocks/>
            </p:cNvSpPr>
            <p:nvPr/>
          </p:nvSpPr>
          <p:spPr bwMode="auto">
            <a:xfrm>
              <a:off x="1583" y="1587"/>
              <a:ext cx="32" cy="1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5"/>
                </a:cxn>
                <a:cxn ang="0">
                  <a:pos x="7" y="9"/>
                </a:cxn>
                <a:cxn ang="0">
                  <a:pos x="11" y="9"/>
                </a:cxn>
                <a:cxn ang="0">
                  <a:pos x="18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3"/>
                </a:cxn>
                <a:cxn ang="0">
                  <a:pos x="23" y="16"/>
                </a:cxn>
                <a:cxn ang="0">
                  <a:pos x="20" y="17"/>
                </a:cxn>
                <a:cxn ang="0">
                  <a:pos x="17" y="16"/>
                </a:cxn>
                <a:cxn ang="0">
                  <a:pos x="16" y="13"/>
                </a:cxn>
                <a:cxn ang="0">
                  <a:pos x="12" y="14"/>
                </a:cxn>
                <a:cxn ang="0">
                  <a:pos x="4" y="10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8" y="0"/>
                </a:cxn>
                <a:cxn ang="0">
                  <a:pos x="6" y="3"/>
                </a:cxn>
              </a:cxnLst>
              <a:rect l="0" t="0" r="r" b="b"/>
              <a:pathLst>
                <a:path w="32" h="18">
                  <a:moveTo>
                    <a:pt x="6" y="3"/>
                  </a:moveTo>
                  <a:lnTo>
                    <a:pt x="4" y="5"/>
                  </a:lnTo>
                  <a:lnTo>
                    <a:pt x="7" y="9"/>
                  </a:lnTo>
                  <a:lnTo>
                    <a:pt x="11" y="9"/>
                  </a:lnTo>
                  <a:lnTo>
                    <a:pt x="18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3"/>
                  </a:lnTo>
                  <a:lnTo>
                    <a:pt x="23" y="16"/>
                  </a:lnTo>
                  <a:lnTo>
                    <a:pt x="20" y="17"/>
                  </a:lnTo>
                  <a:lnTo>
                    <a:pt x="17" y="16"/>
                  </a:lnTo>
                  <a:lnTo>
                    <a:pt x="16" y="13"/>
                  </a:lnTo>
                  <a:lnTo>
                    <a:pt x="12" y="14"/>
                  </a:lnTo>
                  <a:lnTo>
                    <a:pt x="4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8" y="0"/>
                  </a:lnTo>
                  <a:lnTo>
                    <a:pt x="6" y="3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608"/>
            <p:cNvSpPr>
              <a:spLocks/>
            </p:cNvSpPr>
            <p:nvPr/>
          </p:nvSpPr>
          <p:spPr bwMode="auto">
            <a:xfrm>
              <a:off x="1625" y="1589"/>
              <a:ext cx="25" cy="2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4" y="14"/>
                </a:cxn>
                <a:cxn ang="0">
                  <a:pos x="0" y="20"/>
                </a:cxn>
                <a:cxn ang="0">
                  <a:pos x="1" y="23"/>
                </a:cxn>
                <a:cxn ang="0">
                  <a:pos x="12" y="23"/>
                </a:cxn>
                <a:cxn ang="0">
                  <a:pos x="23" y="17"/>
                </a:cxn>
                <a:cxn ang="0">
                  <a:pos x="23" y="16"/>
                </a:cxn>
                <a:cxn ang="0">
                  <a:pos x="24" y="13"/>
                </a:cxn>
                <a:cxn ang="0">
                  <a:pos x="22" y="12"/>
                </a:cxn>
                <a:cxn ang="0">
                  <a:pos x="19" y="15"/>
                </a:cxn>
                <a:cxn ang="0">
                  <a:pos x="19" y="13"/>
                </a:cxn>
                <a:cxn ang="0">
                  <a:pos x="13" y="15"/>
                </a:cxn>
                <a:cxn ang="0">
                  <a:pos x="16" y="11"/>
                </a:cxn>
                <a:cxn ang="0">
                  <a:pos x="15" y="11"/>
                </a:cxn>
                <a:cxn ang="0">
                  <a:pos x="20" y="3"/>
                </a:cxn>
                <a:cxn ang="0">
                  <a:pos x="20" y="0"/>
                </a:cxn>
                <a:cxn ang="0">
                  <a:pos x="18" y="0"/>
                </a:cxn>
              </a:cxnLst>
              <a:rect l="0" t="0" r="r" b="b"/>
              <a:pathLst>
                <a:path w="25" h="24">
                  <a:moveTo>
                    <a:pt x="1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2" y="23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3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3" y="15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18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Freeform 609"/>
            <p:cNvSpPr>
              <a:spLocks/>
            </p:cNvSpPr>
            <p:nvPr/>
          </p:nvSpPr>
          <p:spPr bwMode="auto">
            <a:xfrm>
              <a:off x="1673" y="1492"/>
              <a:ext cx="106" cy="101"/>
            </a:xfrm>
            <a:custGeom>
              <a:avLst/>
              <a:gdLst/>
              <a:ahLst/>
              <a:cxnLst>
                <a:cxn ang="0">
                  <a:pos x="102" y="45"/>
                </a:cxn>
                <a:cxn ang="0">
                  <a:pos x="90" y="45"/>
                </a:cxn>
                <a:cxn ang="0">
                  <a:pos x="72" y="47"/>
                </a:cxn>
                <a:cxn ang="0">
                  <a:pos x="73" y="44"/>
                </a:cxn>
                <a:cxn ang="0">
                  <a:pos x="66" y="39"/>
                </a:cxn>
                <a:cxn ang="0">
                  <a:pos x="74" y="34"/>
                </a:cxn>
                <a:cxn ang="0">
                  <a:pos x="66" y="30"/>
                </a:cxn>
                <a:cxn ang="0">
                  <a:pos x="53" y="39"/>
                </a:cxn>
                <a:cxn ang="0">
                  <a:pos x="55" y="31"/>
                </a:cxn>
                <a:cxn ang="0">
                  <a:pos x="69" y="14"/>
                </a:cxn>
                <a:cxn ang="0">
                  <a:pos x="74" y="15"/>
                </a:cxn>
                <a:cxn ang="0">
                  <a:pos x="75" y="8"/>
                </a:cxn>
                <a:cxn ang="0">
                  <a:pos x="80" y="6"/>
                </a:cxn>
                <a:cxn ang="0">
                  <a:pos x="84" y="0"/>
                </a:cxn>
                <a:cxn ang="0">
                  <a:pos x="64" y="6"/>
                </a:cxn>
                <a:cxn ang="0">
                  <a:pos x="58" y="12"/>
                </a:cxn>
                <a:cxn ang="0">
                  <a:pos x="49" y="18"/>
                </a:cxn>
                <a:cxn ang="0">
                  <a:pos x="45" y="27"/>
                </a:cxn>
                <a:cxn ang="0">
                  <a:pos x="41" y="30"/>
                </a:cxn>
                <a:cxn ang="0">
                  <a:pos x="34" y="42"/>
                </a:cxn>
                <a:cxn ang="0">
                  <a:pos x="27" y="46"/>
                </a:cxn>
                <a:cxn ang="0">
                  <a:pos x="29" y="51"/>
                </a:cxn>
                <a:cxn ang="0">
                  <a:pos x="17" y="59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1" y="75"/>
                </a:cxn>
                <a:cxn ang="0">
                  <a:pos x="0" y="81"/>
                </a:cxn>
                <a:cxn ang="0">
                  <a:pos x="19" y="78"/>
                </a:cxn>
                <a:cxn ang="0">
                  <a:pos x="50" y="79"/>
                </a:cxn>
                <a:cxn ang="0">
                  <a:pos x="55" y="79"/>
                </a:cxn>
                <a:cxn ang="0">
                  <a:pos x="59" y="82"/>
                </a:cxn>
                <a:cxn ang="0">
                  <a:pos x="71" y="81"/>
                </a:cxn>
                <a:cxn ang="0">
                  <a:pos x="58" y="89"/>
                </a:cxn>
                <a:cxn ang="0">
                  <a:pos x="50" y="94"/>
                </a:cxn>
                <a:cxn ang="0">
                  <a:pos x="61" y="92"/>
                </a:cxn>
                <a:cxn ang="0">
                  <a:pos x="75" y="84"/>
                </a:cxn>
                <a:cxn ang="0">
                  <a:pos x="85" y="73"/>
                </a:cxn>
                <a:cxn ang="0">
                  <a:pos x="78" y="95"/>
                </a:cxn>
                <a:cxn ang="0">
                  <a:pos x="88" y="88"/>
                </a:cxn>
                <a:cxn ang="0">
                  <a:pos x="86" y="97"/>
                </a:cxn>
                <a:cxn ang="0">
                  <a:pos x="91" y="97"/>
                </a:cxn>
                <a:cxn ang="0">
                  <a:pos x="103" y="83"/>
                </a:cxn>
                <a:cxn ang="0">
                  <a:pos x="104" y="76"/>
                </a:cxn>
                <a:cxn ang="0">
                  <a:pos x="97" y="82"/>
                </a:cxn>
                <a:cxn ang="0">
                  <a:pos x="105" y="68"/>
                </a:cxn>
                <a:cxn ang="0">
                  <a:pos x="91" y="79"/>
                </a:cxn>
                <a:cxn ang="0">
                  <a:pos x="88" y="76"/>
                </a:cxn>
                <a:cxn ang="0">
                  <a:pos x="90" y="68"/>
                </a:cxn>
                <a:cxn ang="0">
                  <a:pos x="104" y="59"/>
                </a:cxn>
                <a:cxn ang="0">
                  <a:pos x="88" y="62"/>
                </a:cxn>
                <a:cxn ang="0">
                  <a:pos x="91" y="55"/>
                </a:cxn>
              </a:cxnLst>
              <a:rect l="0" t="0" r="r" b="b"/>
              <a:pathLst>
                <a:path w="106" h="101">
                  <a:moveTo>
                    <a:pt x="102" y="47"/>
                  </a:moveTo>
                  <a:lnTo>
                    <a:pt x="102" y="45"/>
                  </a:lnTo>
                  <a:lnTo>
                    <a:pt x="95" y="44"/>
                  </a:lnTo>
                  <a:lnTo>
                    <a:pt x="90" y="45"/>
                  </a:lnTo>
                  <a:lnTo>
                    <a:pt x="87" y="43"/>
                  </a:lnTo>
                  <a:lnTo>
                    <a:pt x="72" y="47"/>
                  </a:lnTo>
                  <a:lnTo>
                    <a:pt x="77" y="41"/>
                  </a:lnTo>
                  <a:lnTo>
                    <a:pt x="73" y="44"/>
                  </a:lnTo>
                  <a:lnTo>
                    <a:pt x="65" y="43"/>
                  </a:lnTo>
                  <a:lnTo>
                    <a:pt x="66" y="39"/>
                  </a:lnTo>
                  <a:lnTo>
                    <a:pt x="64" y="39"/>
                  </a:lnTo>
                  <a:lnTo>
                    <a:pt x="74" y="34"/>
                  </a:lnTo>
                  <a:lnTo>
                    <a:pt x="64" y="33"/>
                  </a:lnTo>
                  <a:lnTo>
                    <a:pt x="66" y="30"/>
                  </a:lnTo>
                  <a:lnTo>
                    <a:pt x="64" y="30"/>
                  </a:lnTo>
                  <a:lnTo>
                    <a:pt x="53" y="39"/>
                  </a:lnTo>
                  <a:lnTo>
                    <a:pt x="52" y="37"/>
                  </a:lnTo>
                  <a:lnTo>
                    <a:pt x="55" y="31"/>
                  </a:lnTo>
                  <a:lnTo>
                    <a:pt x="66" y="2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74" y="15"/>
                  </a:lnTo>
                  <a:lnTo>
                    <a:pt x="77" y="9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72" y="3"/>
                  </a:lnTo>
                  <a:lnTo>
                    <a:pt x="64" y="6"/>
                  </a:lnTo>
                  <a:lnTo>
                    <a:pt x="61" y="10"/>
                  </a:lnTo>
                  <a:lnTo>
                    <a:pt x="58" y="12"/>
                  </a:lnTo>
                  <a:lnTo>
                    <a:pt x="55" y="15"/>
                  </a:lnTo>
                  <a:lnTo>
                    <a:pt x="49" y="18"/>
                  </a:lnTo>
                  <a:lnTo>
                    <a:pt x="51" y="20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1" y="30"/>
                  </a:lnTo>
                  <a:lnTo>
                    <a:pt x="36" y="38"/>
                  </a:lnTo>
                  <a:lnTo>
                    <a:pt x="34" y="42"/>
                  </a:lnTo>
                  <a:lnTo>
                    <a:pt x="29" y="45"/>
                  </a:lnTo>
                  <a:lnTo>
                    <a:pt x="27" y="46"/>
                  </a:lnTo>
                  <a:lnTo>
                    <a:pt x="30" y="48"/>
                  </a:lnTo>
                  <a:lnTo>
                    <a:pt x="29" y="51"/>
                  </a:lnTo>
                  <a:lnTo>
                    <a:pt x="23" y="50"/>
                  </a:lnTo>
                  <a:lnTo>
                    <a:pt x="17" y="59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8" y="61"/>
                  </a:lnTo>
                  <a:lnTo>
                    <a:pt x="17" y="62"/>
                  </a:lnTo>
                  <a:lnTo>
                    <a:pt x="18" y="64"/>
                  </a:lnTo>
                  <a:lnTo>
                    <a:pt x="1" y="75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19" y="78"/>
                  </a:lnTo>
                  <a:lnTo>
                    <a:pt x="40" y="81"/>
                  </a:lnTo>
                  <a:lnTo>
                    <a:pt x="50" y="79"/>
                  </a:lnTo>
                  <a:lnTo>
                    <a:pt x="58" y="76"/>
                  </a:lnTo>
                  <a:lnTo>
                    <a:pt x="55" y="79"/>
                  </a:lnTo>
                  <a:lnTo>
                    <a:pt x="50" y="82"/>
                  </a:lnTo>
                  <a:lnTo>
                    <a:pt x="59" y="82"/>
                  </a:lnTo>
                  <a:lnTo>
                    <a:pt x="64" y="79"/>
                  </a:lnTo>
                  <a:lnTo>
                    <a:pt x="71" y="81"/>
                  </a:lnTo>
                  <a:lnTo>
                    <a:pt x="63" y="85"/>
                  </a:lnTo>
                  <a:lnTo>
                    <a:pt x="58" y="89"/>
                  </a:lnTo>
                  <a:lnTo>
                    <a:pt x="52" y="92"/>
                  </a:lnTo>
                  <a:lnTo>
                    <a:pt x="50" y="94"/>
                  </a:lnTo>
                  <a:lnTo>
                    <a:pt x="53" y="94"/>
                  </a:lnTo>
                  <a:lnTo>
                    <a:pt x="61" y="92"/>
                  </a:lnTo>
                  <a:lnTo>
                    <a:pt x="69" y="85"/>
                  </a:lnTo>
                  <a:lnTo>
                    <a:pt x="75" y="84"/>
                  </a:lnTo>
                  <a:lnTo>
                    <a:pt x="82" y="73"/>
                  </a:lnTo>
                  <a:lnTo>
                    <a:pt x="85" y="73"/>
                  </a:lnTo>
                  <a:lnTo>
                    <a:pt x="84" y="85"/>
                  </a:lnTo>
                  <a:lnTo>
                    <a:pt x="78" y="95"/>
                  </a:lnTo>
                  <a:lnTo>
                    <a:pt x="80" y="95"/>
                  </a:lnTo>
                  <a:lnTo>
                    <a:pt x="88" y="88"/>
                  </a:lnTo>
                  <a:lnTo>
                    <a:pt x="89" y="89"/>
                  </a:lnTo>
                  <a:lnTo>
                    <a:pt x="86" y="97"/>
                  </a:lnTo>
                  <a:lnTo>
                    <a:pt x="87" y="100"/>
                  </a:lnTo>
                  <a:lnTo>
                    <a:pt x="91" y="97"/>
                  </a:lnTo>
                  <a:lnTo>
                    <a:pt x="94" y="98"/>
                  </a:lnTo>
                  <a:lnTo>
                    <a:pt x="103" y="83"/>
                  </a:lnTo>
                  <a:lnTo>
                    <a:pt x="105" y="78"/>
                  </a:lnTo>
                  <a:lnTo>
                    <a:pt x="104" y="76"/>
                  </a:lnTo>
                  <a:lnTo>
                    <a:pt x="98" y="82"/>
                  </a:lnTo>
                  <a:lnTo>
                    <a:pt x="97" y="82"/>
                  </a:lnTo>
                  <a:lnTo>
                    <a:pt x="98" y="78"/>
                  </a:lnTo>
                  <a:lnTo>
                    <a:pt x="105" y="68"/>
                  </a:lnTo>
                  <a:lnTo>
                    <a:pt x="98" y="71"/>
                  </a:lnTo>
                  <a:lnTo>
                    <a:pt x="91" y="79"/>
                  </a:lnTo>
                  <a:lnTo>
                    <a:pt x="91" y="79"/>
                  </a:lnTo>
                  <a:lnTo>
                    <a:pt x="88" y="76"/>
                  </a:lnTo>
                  <a:lnTo>
                    <a:pt x="91" y="71"/>
                  </a:lnTo>
                  <a:lnTo>
                    <a:pt x="90" y="68"/>
                  </a:lnTo>
                  <a:lnTo>
                    <a:pt x="102" y="63"/>
                  </a:lnTo>
                  <a:lnTo>
                    <a:pt x="104" y="59"/>
                  </a:lnTo>
                  <a:lnTo>
                    <a:pt x="95" y="62"/>
                  </a:lnTo>
                  <a:lnTo>
                    <a:pt x="88" y="62"/>
                  </a:lnTo>
                  <a:lnTo>
                    <a:pt x="94" y="57"/>
                  </a:lnTo>
                  <a:lnTo>
                    <a:pt x="91" y="55"/>
                  </a:lnTo>
                  <a:lnTo>
                    <a:pt x="102" y="47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0" name="Freeform 610"/>
            <p:cNvSpPr>
              <a:spLocks/>
            </p:cNvSpPr>
            <p:nvPr/>
          </p:nvSpPr>
          <p:spPr bwMode="auto">
            <a:xfrm>
              <a:off x="1434" y="1703"/>
              <a:ext cx="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611"/>
            <p:cNvSpPr>
              <a:spLocks/>
            </p:cNvSpPr>
            <p:nvPr/>
          </p:nvSpPr>
          <p:spPr bwMode="auto">
            <a:xfrm>
              <a:off x="370" y="119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612"/>
            <p:cNvSpPr>
              <a:spLocks/>
            </p:cNvSpPr>
            <p:nvPr/>
          </p:nvSpPr>
          <p:spPr bwMode="auto">
            <a:xfrm>
              <a:off x="150" y="1252"/>
              <a:ext cx="38" cy="9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25" y="1"/>
                </a:cxn>
                <a:cxn ang="0">
                  <a:pos x="28" y="5"/>
                </a:cxn>
                <a:cxn ang="0">
                  <a:pos x="37" y="5"/>
                </a:cxn>
                <a:cxn ang="0">
                  <a:pos x="33" y="7"/>
                </a:cxn>
                <a:cxn ang="0">
                  <a:pos x="26" y="6"/>
                </a:cxn>
                <a:cxn ang="0">
                  <a:pos x="20" y="8"/>
                </a:cxn>
                <a:cxn ang="0">
                  <a:pos x="17" y="8"/>
                </a:cxn>
              </a:cxnLst>
              <a:rect l="0" t="0" r="r" b="b"/>
              <a:pathLst>
                <a:path w="38" h="9">
                  <a:moveTo>
                    <a:pt x="17" y="8"/>
                  </a:moveTo>
                  <a:lnTo>
                    <a:pt x="1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8" y="0"/>
                  </a:lnTo>
                  <a:lnTo>
                    <a:pt x="14" y="2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7" y="5"/>
                  </a:lnTo>
                  <a:lnTo>
                    <a:pt x="33" y="7"/>
                  </a:lnTo>
                  <a:lnTo>
                    <a:pt x="26" y="6"/>
                  </a:lnTo>
                  <a:lnTo>
                    <a:pt x="20" y="8"/>
                  </a:lnTo>
                  <a:lnTo>
                    <a:pt x="17" y="8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613"/>
            <p:cNvSpPr>
              <a:spLocks/>
            </p:cNvSpPr>
            <p:nvPr/>
          </p:nvSpPr>
          <p:spPr bwMode="auto">
            <a:xfrm>
              <a:off x="1259" y="1611"/>
              <a:ext cx="20" cy="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14" y="3"/>
                </a:cxn>
                <a:cxn ang="0">
                  <a:pos x="17" y="2"/>
                </a:cxn>
                <a:cxn ang="0">
                  <a:pos x="19" y="1"/>
                </a:cxn>
                <a:cxn ang="0">
                  <a:pos x="18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4" y="0"/>
                </a:cxn>
              </a:cxnLst>
              <a:rect l="0" t="0" r="r" b="b"/>
              <a:pathLst>
                <a:path w="20" h="4">
                  <a:moveTo>
                    <a:pt x="14" y="0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4" y="0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614"/>
            <p:cNvSpPr>
              <a:spLocks/>
            </p:cNvSpPr>
            <p:nvPr/>
          </p:nvSpPr>
          <p:spPr bwMode="auto">
            <a:xfrm>
              <a:off x="4619" y="2369"/>
              <a:ext cx="3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Line 615"/>
            <p:cNvSpPr>
              <a:spLocks noChangeShapeType="1"/>
            </p:cNvSpPr>
            <p:nvPr/>
          </p:nvSpPr>
          <p:spPr bwMode="auto">
            <a:xfrm>
              <a:off x="3071" y="1484"/>
              <a:ext cx="0" cy="2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Line 616"/>
            <p:cNvSpPr>
              <a:spLocks noChangeShapeType="1"/>
            </p:cNvSpPr>
            <p:nvPr/>
          </p:nvSpPr>
          <p:spPr bwMode="auto">
            <a:xfrm>
              <a:off x="3048" y="1483"/>
              <a:ext cx="0" cy="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617"/>
            <p:cNvSpPr>
              <a:spLocks/>
            </p:cNvSpPr>
            <p:nvPr/>
          </p:nvSpPr>
          <p:spPr bwMode="auto">
            <a:xfrm>
              <a:off x="2894" y="2481"/>
              <a:ext cx="357" cy="391"/>
            </a:xfrm>
            <a:custGeom>
              <a:avLst/>
              <a:gdLst/>
              <a:ahLst/>
              <a:cxnLst>
                <a:cxn ang="0">
                  <a:pos x="341" y="78"/>
                </a:cxn>
                <a:cxn ang="0">
                  <a:pos x="350" y="59"/>
                </a:cxn>
                <a:cxn ang="0">
                  <a:pos x="348" y="34"/>
                </a:cxn>
                <a:cxn ang="0">
                  <a:pos x="325" y="13"/>
                </a:cxn>
                <a:cxn ang="0">
                  <a:pos x="307" y="16"/>
                </a:cxn>
                <a:cxn ang="0">
                  <a:pos x="295" y="16"/>
                </a:cxn>
                <a:cxn ang="0">
                  <a:pos x="275" y="1"/>
                </a:cxn>
                <a:cxn ang="0">
                  <a:pos x="269" y="3"/>
                </a:cxn>
                <a:cxn ang="0">
                  <a:pos x="262" y="0"/>
                </a:cxn>
                <a:cxn ang="0">
                  <a:pos x="242" y="1"/>
                </a:cxn>
                <a:cxn ang="0">
                  <a:pos x="234" y="7"/>
                </a:cxn>
                <a:cxn ang="0">
                  <a:pos x="208" y="12"/>
                </a:cxn>
                <a:cxn ang="0">
                  <a:pos x="193" y="12"/>
                </a:cxn>
                <a:cxn ang="0">
                  <a:pos x="189" y="20"/>
                </a:cxn>
                <a:cxn ang="0">
                  <a:pos x="160" y="14"/>
                </a:cxn>
                <a:cxn ang="0">
                  <a:pos x="155" y="17"/>
                </a:cxn>
                <a:cxn ang="0">
                  <a:pos x="134" y="1"/>
                </a:cxn>
                <a:cxn ang="0">
                  <a:pos x="123" y="31"/>
                </a:cxn>
                <a:cxn ang="0">
                  <a:pos x="117" y="46"/>
                </a:cxn>
                <a:cxn ang="0">
                  <a:pos x="102" y="124"/>
                </a:cxn>
                <a:cxn ang="0">
                  <a:pos x="76" y="154"/>
                </a:cxn>
                <a:cxn ang="0">
                  <a:pos x="72" y="178"/>
                </a:cxn>
                <a:cxn ang="0">
                  <a:pos x="49" y="209"/>
                </a:cxn>
                <a:cxn ang="0">
                  <a:pos x="38" y="211"/>
                </a:cxn>
                <a:cxn ang="0">
                  <a:pos x="28" y="205"/>
                </a:cxn>
                <a:cxn ang="0">
                  <a:pos x="18" y="212"/>
                </a:cxn>
                <a:cxn ang="0">
                  <a:pos x="6" y="216"/>
                </a:cxn>
                <a:cxn ang="0">
                  <a:pos x="0" y="234"/>
                </a:cxn>
                <a:cxn ang="0">
                  <a:pos x="18" y="233"/>
                </a:cxn>
                <a:cxn ang="0">
                  <a:pos x="46" y="233"/>
                </a:cxn>
                <a:cxn ang="0">
                  <a:pos x="73" y="233"/>
                </a:cxn>
                <a:cxn ang="0">
                  <a:pos x="86" y="265"/>
                </a:cxn>
                <a:cxn ang="0">
                  <a:pos x="102" y="281"/>
                </a:cxn>
                <a:cxn ang="0">
                  <a:pos x="130" y="279"/>
                </a:cxn>
                <a:cxn ang="0">
                  <a:pos x="158" y="255"/>
                </a:cxn>
                <a:cxn ang="0">
                  <a:pos x="175" y="264"/>
                </a:cxn>
                <a:cxn ang="0">
                  <a:pos x="178" y="298"/>
                </a:cxn>
                <a:cxn ang="0">
                  <a:pos x="181" y="333"/>
                </a:cxn>
                <a:cxn ang="0">
                  <a:pos x="185" y="349"/>
                </a:cxn>
                <a:cxn ang="0">
                  <a:pos x="200" y="341"/>
                </a:cxn>
                <a:cxn ang="0">
                  <a:pos x="217" y="340"/>
                </a:cxn>
                <a:cxn ang="0">
                  <a:pos x="226" y="349"/>
                </a:cxn>
                <a:cxn ang="0">
                  <a:pos x="243" y="353"/>
                </a:cxn>
                <a:cxn ang="0">
                  <a:pos x="274" y="358"/>
                </a:cxn>
                <a:cxn ang="0">
                  <a:pos x="292" y="369"/>
                </a:cxn>
                <a:cxn ang="0">
                  <a:pos x="306" y="387"/>
                </a:cxn>
                <a:cxn ang="0">
                  <a:pos x="318" y="387"/>
                </a:cxn>
                <a:cxn ang="0">
                  <a:pos x="322" y="367"/>
                </a:cxn>
                <a:cxn ang="0">
                  <a:pos x="301" y="358"/>
                </a:cxn>
                <a:cxn ang="0">
                  <a:pos x="309" y="320"/>
                </a:cxn>
                <a:cxn ang="0">
                  <a:pos x="308" y="300"/>
                </a:cxn>
                <a:cxn ang="0">
                  <a:pos x="312" y="292"/>
                </a:cxn>
                <a:cxn ang="0">
                  <a:pos x="339" y="283"/>
                </a:cxn>
                <a:cxn ang="0">
                  <a:pos x="325" y="259"/>
                </a:cxn>
                <a:cxn ang="0">
                  <a:pos x="318" y="230"/>
                </a:cxn>
                <a:cxn ang="0">
                  <a:pos x="315" y="218"/>
                </a:cxn>
                <a:cxn ang="0">
                  <a:pos x="317" y="198"/>
                </a:cxn>
                <a:cxn ang="0">
                  <a:pos x="315" y="193"/>
                </a:cxn>
                <a:cxn ang="0">
                  <a:pos x="318" y="171"/>
                </a:cxn>
                <a:cxn ang="0">
                  <a:pos x="313" y="160"/>
                </a:cxn>
                <a:cxn ang="0">
                  <a:pos x="326" y="138"/>
                </a:cxn>
                <a:cxn ang="0">
                  <a:pos x="328" y="113"/>
                </a:cxn>
                <a:cxn ang="0">
                  <a:pos x="341" y="84"/>
                </a:cxn>
              </a:cxnLst>
              <a:rect l="0" t="0" r="r" b="b"/>
              <a:pathLst>
                <a:path w="357" h="391">
                  <a:moveTo>
                    <a:pt x="341" y="84"/>
                  </a:moveTo>
                  <a:lnTo>
                    <a:pt x="341" y="78"/>
                  </a:lnTo>
                  <a:lnTo>
                    <a:pt x="356" y="64"/>
                  </a:lnTo>
                  <a:lnTo>
                    <a:pt x="350" y="59"/>
                  </a:lnTo>
                  <a:lnTo>
                    <a:pt x="346" y="54"/>
                  </a:lnTo>
                  <a:lnTo>
                    <a:pt x="348" y="34"/>
                  </a:lnTo>
                  <a:lnTo>
                    <a:pt x="346" y="34"/>
                  </a:lnTo>
                  <a:lnTo>
                    <a:pt x="325" y="13"/>
                  </a:lnTo>
                  <a:lnTo>
                    <a:pt x="320" y="17"/>
                  </a:lnTo>
                  <a:lnTo>
                    <a:pt x="307" y="16"/>
                  </a:lnTo>
                  <a:lnTo>
                    <a:pt x="303" y="19"/>
                  </a:lnTo>
                  <a:lnTo>
                    <a:pt x="295" y="16"/>
                  </a:lnTo>
                  <a:lnTo>
                    <a:pt x="284" y="1"/>
                  </a:lnTo>
                  <a:lnTo>
                    <a:pt x="275" y="1"/>
                  </a:lnTo>
                  <a:lnTo>
                    <a:pt x="272" y="5"/>
                  </a:lnTo>
                  <a:lnTo>
                    <a:pt x="269" y="3"/>
                  </a:lnTo>
                  <a:lnTo>
                    <a:pt x="266" y="5"/>
                  </a:lnTo>
                  <a:lnTo>
                    <a:pt x="262" y="0"/>
                  </a:lnTo>
                  <a:lnTo>
                    <a:pt x="249" y="3"/>
                  </a:lnTo>
                  <a:lnTo>
                    <a:pt x="242" y="1"/>
                  </a:lnTo>
                  <a:lnTo>
                    <a:pt x="241" y="5"/>
                  </a:lnTo>
                  <a:lnTo>
                    <a:pt x="234" y="7"/>
                  </a:lnTo>
                  <a:lnTo>
                    <a:pt x="229" y="3"/>
                  </a:lnTo>
                  <a:lnTo>
                    <a:pt x="208" y="12"/>
                  </a:lnTo>
                  <a:lnTo>
                    <a:pt x="198" y="9"/>
                  </a:lnTo>
                  <a:lnTo>
                    <a:pt x="193" y="12"/>
                  </a:lnTo>
                  <a:lnTo>
                    <a:pt x="193" y="18"/>
                  </a:lnTo>
                  <a:lnTo>
                    <a:pt x="189" y="20"/>
                  </a:lnTo>
                  <a:lnTo>
                    <a:pt x="173" y="20"/>
                  </a:lnTo>
                  <a:lnTo>
                    <a:pt x="160" y="14"/>
                  </a:lnTo>
                  <a:lnTo>
                    <a:pt x="158" y="17"/>
                  </a:lnTo>
                  <a:lnTo>
                    <a:pt x="155" y="17"/>
                  </a:lnTo>
                  <a:lnTo>
                    <a:pt x="145" y="2"/>
                  </a:lnTo>
                  <a:lnTo>
                    <a:pt x="134" y="1"/>
                  </a:lnTo>
                  <a:lnTo>
                    <a:pt x="123" y="16"/>
                  </a:lnTo>
                  <a:lnTo>
                    <a:pt x="123" y="31"/>
                  </a:lnTo>
                  <a:lnTo>
                    <a:pt x="119" y="32"/>
                  </a:lnTo>
                  <a:lnTo>
                    <a:pt x="117" y="46"/>
                  </a:lnTo>
                  <a:lnTo>
                    <a:pt x="107" y="70"/>
                  </a:lnTo>
                  <a:lnTo>
                    <a:pt x="102" y="124"/>
                  </a:lnTo>
                  <a:lnTo>
                    <a:pt x="84" y="141"/>
                  </a:lnTo>
                  <a:lnTo>
                    <a:pt x="76" y="154"/>
                  </a:lnTo>
                  <a:lnTo>
                    <a:pt x="73" y="162"/>
                  </a:lnTo>
                  <a:lnTo>
                    <a:pt x="72" y="178"/>
                  </a:lnTo>
                  <a:lnTo>
                    <a:pt x="66" y="192"/>
                  </a:lnTo>
                  <a:lnTo>
                    <a:pt x="49" y="209"/>
                  </a:lnTo>
                  <a:lnTo>
                    <a:pt x="41" y="212"/>
                  </a:lnTo>
                  <a:lnTo>
                    <a:pt x="38" y="211"/>
                  </a:lnTo>
                  <a:lnTo>
                    <a:pt x="37" y="202"/>
                  </a:lnTo>
                  <a:lnTo>
                    <a:pt x="28" y="205"/>
                  </a:lnTo>
                  <a:lnTo>
                    <a:pt x="23" y="212"/>
                  </a:lnTo>
                  <a:lnTo>
                    <a:pt x="18" y="212"/>
                  </a:lnTo>
                  <a:lnTo>
                    <a:pt x="13" y="209"/>
                  </a:lnTo>
                  <a:lnTo>
                    <a:pt x="6" y="216"/>
                  </a:lnTo>
                  <a:lnTo>
                    <a:pt x="3" y="232"/>
                  </a:lnTo>
                  <a:lnTo>
                    <a:pt x="0" y="234"/>
                  </a:lnTo>
                  <a:lnTo>
                    <a:pt x="0" y="242"/>
                  </a:lnTo>
                  <a:lnTo>
                    <a:pt x="18" y="233"/>
                  </a:lnTo>
                  <a:lnTo>
                    <a:pt x="32" y="233"/>
                  </a:lnTo>
                  <a:lnTo>
                    <a:pt x="46" y="233"/>
                  </a:lnTo>
                  <a:lnTo>
                    <a:pt x="59" y="233"/>
                  </a:lnTo>
                  <a:lnTo>
                    <a:pt x="73" y="233"/>
                  </a:lnTo>
                  <a:lnTo>
                    <a:pt x="80" y="239"/>
                  </a:lnTo>
                  <a:lnTo>
                    <a:pt x="86" y="265"/>
                  </a:lnTo>
                  <a:lnTo>
                    <a:pt x="97" y="279"/>
                  </a:lnTo>
                  <a:lnTo>
                    <a:pt x="102" y="281"/>
                  </a:lnTo>
                  <a:lnTo>
                    <a:pt x="118" y="278"/>
                  </a:lnTo>
                  <a:lnTo>
                    <a:pt x="130" y="279"/>
                  </a:lnTo>
                  <a:lnTo>
                    <a:pt x="135" y="258"/>
                  </a:lnTo>
                  <a:lnTo>
                    <a:pt x="158" y="255"/>
                  </a:lnTo>
                  <a:lnTo>
                    <a:pt x="158" y="264"/>
                  </a:lnTo>
                  <a:lnTo>
                    <a:pt x="175" y="264"/>
                  </a:lnTo>
                  <a:lnTo>
                    <a:pt x="176" y="268"/>
                  </a:lnTo>
                  <a:lnTo>
                    <a:pt x="178" y="298"/>
                  </a:lnTo>
                  <a:lnTo>
                    <a:pt x="176" y="310"/>
                  </a:lnTo>
                  <a:lnTo>
                    <a:pt x="181" y="333"/>
                  </a:lnTo>
                  <a:lnTo>
                    <a:pt x="179" y="344"/>
                  </a:lnTo>
                  <a:lnTo>
                    <a:pt x="185" y="349"/>
                  </a:lnTo>
                  <a:lnTo>
                    <a:pt x="188" y="342"/>
                  </a:lnTo>
                  <a:lnTo>
                    <a:pt x="200" y="341"/>
                  </a:lnTo>
                  <a:lnTo>
                    <a:pt x="213" y="341"/>
                  </a:lnTo>
                  <a:lnTo>
                    <a:pt x="217" y="340"/>
                  </a:lnTo>
                  <a:lnTo>
                    <a:pt x="223" y="338"/>
                  </a:lnTo>
                  <a:lnTo>
                    <a:pt x="226" y="349"/>
                  </a:lnTo>
                  <a:lnTo>
                    <a:pt x="238" y="344"/>
                  </a:lnTo>
                  <a:lnTo>
                    <a:pt x="243" y="353"/>
                  </a:lnTo>
                  <a:lnTo>
                    <a:pt x="257" y="360"/>
                  </a:lnTo>
                  <a:lnTo>
                    <a:pt x="274" y="358"/>
                  </a:lnTo>
                  <a:lnTo>
                    <a:pt x="280" y="365"/>
                  </a:lnTo>
                  <a:lnTo>
                    <a:pt x="292" y="369"/>
                  </a:lnTo>
                  <a:lnTo>
                    <a:pt x="298" y="379"/>
                  </a:lnTo>
                  <a:lnTo>
                    <a:pt x="306" y="387"/>
                  </a:lnTo>
                  <a:lnTo>
                    <a:pt x="312" y="387"/>
                  </a:lnTo>
                  <a:lnTo>
                    <a:pt x="318" y="387"/>
                  </a:lnTo>
                  <a:lnTo>
                    <a:pt x="322" y="390"/>
                  </a:lnTo>
                  <a:lnTo>
                    <a:pt x="322" y="367"/>
                  </a:lnTo>
                  <a:lnTo>
                    <a:pt x="309" y="368"/>
                  </a:lnTo>
                  <a:lnTo>
                    <a:pt x="301" y="358"/>
                  </a:lnTo>
                  <a:lnTo>
                    <a:pt x="308" y="330"/>
                  </a:lnTo>
                  <a:lnTo>
                    <a:pt x="309" y="320"/>
                  </a:lnTo>
                  <a:lnTo>
                    <a:pt x="308" y="306"/>
                  </a:lnTo>
                  <a:lnTo>
                    <a:pt x="308" y="300"/>
                  </a:lnTo>
                  <a:lnTo>
                    <a:pt x="311" y="297"/>
                  </a:lnTo>
                  <a:lnTo>
                    <a:pt x="312" y="292"/>
                  </a:lnTo>
                  <a:lnTo>
                    <a:pt x="314" y="289"/>
                  </a:lnTo>
                  <a:lnTo>
                    <a:pt x="339" y="283"/>
                  </a:lnTo>
                  <a:lnTo>
                    <a:pt x="338" y="270"/>
                  </a:lnTo>
                  <a:lnTo>
                    <a:pt x="325" y="259"/>
                  </a:lnTo>
                  <a:lnTo>
                    <a:pt x="318" y="245"/>
                  </a:lnTo>
                  <a:lnTo>
                    <a:pt x="318" y="230"/>
                  </a:lnTo>
                  <a:lnTo>
                    <a:pt x="317" y="224"/>
                  </a:lnTo>
                  <a:lnTo>
                    <a:pt x="315" y="218"/>
                  </a:lnTo>
                  <a:lnTo>
                    <a:pt x="318" y="204"/>
                  </a:lnTo>
                  <a:lnTo>
                    <a:pt x="317" y="198"/>
                  </a:lnTo>
                  <a:lnTo>
                    <a:pt x="315" y="200"/>
                  </a:lnTo>
                  <a:lnTo>
                    <a:pt x="315" y="193"/>
                  </a:lnTo>
                  <a:lnTo>
                    <a:pt x="318" y="181"/>
                  </a:lnTo>
                  <a:lnTo>
                    <a:pt x="318" y="171"/>
                  </a:lnTo>
                  <a:lnTo>
                    <a:pt x="315" y="166"/>
                  </a:lnTo>
                  <a:lnTo>
                    <a:pt x="313" y="160"/>
                  </a:lnTo>
                  <a:lnTo>
                    <a:pt x="318" y="151"/>
                  </a:lnTo>
                  <a:lnTo>
                    <a:pt x="326" y="138"/>
                  </a:lnTo>
                  <a:lnTo>
                    <a:pt x="327" y="118"/>
                  </a:lnTo>
                  <a:lnTo>
                    <a:pt x="328" y="113"/>
                  </a:lnTo>
                  <a:lnTo>
                    <a:pt x="331" y="102"/>
                  </a:lnTo>
                  <a:lnTo>
                    <a:pt x="341" y="84"/>
                  </a:lnTo>
                </a:path>
              </a:pathLst>
            </a:custGeom>
            <a:solidFill>
              <a:schemeClr val="folHlink">
                <a:alpha val="12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8" name="Rectangle 618"/>
          <p:cNvSpPr>
            <a:spLocks noChangeArrowheads="1"/>
          </p:cNvSpPr>
          <p:nvPr/>
        </p:nvSpPr>
        <p:spPr bwMode="auto">
          <a:xfrm>
            <a:off x="1984375" y="1721960"/>
            <a:ext cx="7162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" name="Text Box 620"/>
          <p:cNvSpPr txBox="1">
            <a:spLocks noChangeArrowheads="1"/>
          </p:cNvSpPr>
          <p:nvPr/>
        </p:nvSpPr>
        <p:spPr bwMode="auto">
          <a:xfrm>
            <a:off x="498392" y="4935909"/>
            <a:ext cx="70659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Innovation and entrepreneurship create prosperity by: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Increasing wages by competing on human capital and knowledge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Reducing unemployment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Connecting local economies to the global economy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dirty="0">
                <a:solidFill>
                  <a:srgbClr val="000000"/>
                </a:solidFill>
                <a:cs typeface="Arial" panose="020B0604020202020204" pitchFamily="34" charset="0"/>
              </a:rPr>
              <a:t>Facilitating clusters and knowledge transfer</a:t>
            </a:r>
          </a:p>
        </p:txBody>
      </p:sp>
      <p:sp>
        <p:nvSpPr>
          <p:cNvPr id="620" name="Rectangle 621"/>
          <p:cNvSpPr>
            <a:spLocks noChangeArrowheads="1"/>
          </p:cNvSpPr>
          <p:nvPr/>
        </p:nvSpPr>
        <p:spPr bwMode="auto">
          <a:xfrm>
            <a:off x="485773" y="1338634"/>
            <a:ext cx="4518026" cy="8620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83185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The process of creating new goods and services that provide unique value for  demanding customers who are willing to pay for that value</a:t>
            </a:r>
          </a:p>
        </p:txBody>
      </p:sp>
      <p:sp>
        <p:nvSpPr>
          <p:cNvPr id="621" name="Oval 622"/>
          <p:cNvSpPr>
            <a:spLocks noChangeArrowheads="1"/>
          </p:cNvSpPr>
          <p:nvPr/>
        </p:nvSpPr>
        <p:spPr bwMode="auto">
          <a:xfrm>
            <a:off x="1387477" y="2214387"/>
            <a:ext cx="2647950" cy="25098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b="1" u="sng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2" name="Text Box 623"/>
          <p:cNvSpPr txBox="1">
            <a:spLocks noChangeArrowheads="1"/>
          </p:cNvSpPr>
          <p:nvPr/>
        </p:nvSpPr>
        <p:spPr bwMode="auto">
          <a:xfrm>
            <a:off x="4327525" y="2487135"/>
            <a:ext cx="184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</a:p>
        </p:txBody>
      </p:sp>
      <p:sp>
        <p:nvSpPr>
          <p:cNvPr id="623" name="Text Box 624"/>
          <p:cNvSpPr txBox="1">
            <a:spLocks noChangeArrowheads="1"/>
          </p:cNvSpPr>
          <p:nvPr/>
        </p:nvSpPr>
        <p:spPr bwMode="auto">
          <a:xfrm>
            <a:off x="5743575" y="1213367"/>
            <a:ext cx="4632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creation and growth of new businesses (start-ups per adult population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" name="Oval 625"/>
          <p:cNvSpPr>
            <a:spLocks noChangeArrowheads="1"/>
          </p:cNvSpPr>
          <p:nvPr/>
        </p:nvSpPr>
        <p:spPr bwMode="auto">
          <a:xfrm>
            <a:off x="3230564" y="2217192"/>
            <a:ext cx="2635250" cy="2495550"/>
          </a:xfrm>
          <a:prstGeom prst="ellipse">
            <a:avLst/>
          </a:prstGeom>
          <a:solidFill>
            <a:schemeClr val="tx1">
              <a:alpha val="0"/>
            </a:schemeClr>
          </a:solidFill>
          <a:ln w="38100">
            <a:solidFill>
              <a:srgbClr val="074B8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5" name="Text Box 626"/>
          <p:cNvSpPr txBox="1">
            <a:spLocks noChangeArrowheads="1"/>
          </p:cNvSpPr>
          <p:nvPr/>
        </p:nvSpPr>
        <p:spPr bwMode="auto">
          <a:xfrm>
            <a:off x="2052638" y="2476024"/>
            <a:ext cx="1281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626" name="Text Box 627"/>
          <p:cNvSpPr txBox="1">
            <a:spLocks noChangeArrowheads="1"/>
          </p:cNvSpPr>
          <p:nvPr/>
        </p:nvSpPr>
        <p:spPr bwMode="auto">
          <a:xfrm>
            <a:off x="2946403" y="2978341"/>
            <a:ext cx="1433513" cy="84638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“Knowledge-Based”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</a:t>
            </a:r>
          </a:p>
        </p:txBody>
      </p:sp>
      <p:sp>
        <p:nvSpPr>
          <p:cNvPr id="634" name="Line 635"/>
          <p:cNvSpPr>
            <a:spLocks noChangeShapeType="1"/>
          </p:cNvSpPr>
          <p:nvPr/>
        </p:nvSpPr>
        <p:spPr bwMode="auto">
          <a:xfrm flipV="1">
            <a:off x="4399020" y="3428476"/>
            <a:ext cx="2648685" cy="507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06772" y="1884302"/>
            <a:ext cx="3360053" cy="2446670"/>
            <a:chOff x="7150100" y="1547420"/>
            <a:chExt cx="3360053" cy="2446670"/>
          </a:xfrm>
        </p:grpSpPr>
        <p:sp>
          <p:nvSpPr>
            <p:cNvPr id="627" name="Rectangle 628"/>
            <p:cNvSpPr>
              <a:spLocks noChangeArrowheads="1"/>
            </p:cNvSpPr>
            <p:nvPr/>
          </p:nvSpPr>
          <p:spPr bwMode="auto">
            <a:xfrm rot="16200000">
              <a:off x="6179344" y="2556192"/>
              <a:ext cx="2179638" cy="238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Growth</a:t>
              </a:r>
            </a:p>
          </p:txBody>
        </p:sp>
        <p:sp>
          <p:nvSpPr>
            <p:cNvPr id="628" name="Line 629"/>
            <p:cNvSpPr>
              <a:spLocks noChangeShapeType="1"/>
            </p:cNvSpPr>
            <p:nvPr/>
          </p:nvSpPr>
          <p:spPr bwMode="auto">
            <a:xfrm>
              <a:off x="7529513" y="1650523"/>
              <a:ext cx="0" cy="2006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9" name="Line 630"/>
            <p:cNvSpPr>
              <a:spLocks noChangeShapeType="1"/>
            </p:cNvSpPr>
            <p:nvPr/>
          </p:nvSpPr>
          <p:spPr bwMode="auto">
            <a:xfrm flipV="1">
              <a:off x="7529513" y="3642835"/>
              <a:ext cx="252571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0" name="Line 631"/>
            <p:cNvSpPr>
              <a:spLocks noChangeShapeType="1"/>
            </p:cNvSpPr>
            <p:nvPr/>
          </p:nvSpPr>
          <p:spPr bwMode="auto">
            <a:xfrm flipV="1">
              <a:off x="7542214" y="3033235"/>
              <a:ext cx="2401887" cy="58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1" name="Line 632"/>
            <p:cNvSpPr>
              <a:spLocks noChangeShapeType="1"/>
            </p:cNvSpPr>
            <p:nvPr/>
          </p:nvSpPr>
          <p:spPr bwMode="auto">
            <a:xfrm flipV="1">
              <a:off x="8499476" y="2376011"/>
              <a:ext cx="1514475" cy="982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2" name="Text Box 633"/>
            <p:cNvSpPr txBox="1">
              <a:spLocks noChangeArrowheads="1"/>
            </p:cNvSpPr>
            <p:nvPr/>
          </p:nvSpPr>
          <p:spPr bwMode="auto">
            <a:xfrm>
              <a:off x="8305879" y="3655536"/>
              <a:ext cx="66024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AR" sz="1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633" name="Text Box 634"/>
            <p:cNvSpPr txBox="1">
              <a:spLocks noChangeArrowheads="1"/>
            </p:cNvSpPr>
            <p:nvPr/>
          </p:nvSpPr>
          <p:spPr bwMode="auto">
            <a:xfrm>
              <a:off x="7713663" y="1547420"/>
              <a:ext cx="279649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I+E increase the rate of economic growth</a:t>
              </a:r>
            </a:p>
          </p:txBody>
        </p:sp>
        <p:sp>
          <p:nvSpPr>
            <p:cNvPr id="635" name="Line 636"/>
            <p:cNvSpPr>
              <a:spLocks noChangeShapeType="1"/>
            </p:cNvSpPr>
            <p:nvPr/>
          </p:nvSpPr>
          <p:spPr bwMode="auto">
            <a:xfrm>
              <a:off x="8375651" y="2304574"/>
              <a:ext cx="327025" cy="682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6" name="Rectangle 637"/>
          <p:cNvSpPr>
            <a:spLocks noChangeArrowheads="1"/>
          </p:cNvSpPr>
          <p:nvPr/>
        </p:nvSpPr>
        <p:spPr bwMode="auto">
          <a:xfrm>
            <a:off x="5440028" y="6263133"/>
            <a:ext cx="6726238" cy="52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Audretsch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D.B. and R.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Thurik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“Linking Entrepreneurship to Growth,” OECD Science, Technology and Industry Working Papers, 2001/2 </a:t>
            </a:r>
          </a:p>
        </p:txBody>
      </p:sp>
      <p:sp>
        <p:nvSpPr>
          <p:cNvPr id="637" name="Text Box 638"/>
          <p:cNvSpPr txBox="1">
            <a:spLocks noChangeArrowheads="1"/>
          </p:cNvSpPr>
          <p:nvPr/>
        </p:nvSpPr>
        <p:spPr bwMode="auto">
          <a:xfrm>
            <a:off x="7780337" y="4479664"/>
            <a:ext cx="3970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“Invention and entrepreneurship are at the heart of national advantage”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- M. Porter</a:t>
            </a:r>
          </a:p>
        </p:txBody>
      </p:sp>
      <p:sp>
        <p:nvSpPr>
          <p:cNvPr id="638" name="Title 7"/>
          <p:cNvSpPr txBox="1">
            <a:spLocks/>
          </p:cNvSpPr>
          <p:nvPr/>
        </p:nvSpPr>
        <p:spPr>
          <a:xfrm>
            <a:off x="485773" y="248810"/>
            <a:ext cx="10001252" cy="9352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rgbClr val="1D8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</a:t>
            </a:r>
            <a:r>
              <a:rPr lang="en-US" sz="3200" b="1" dirty="0">
                <a:solidFill>
                  <a:srgbClr val="99050B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Innovation and Entrepreneurship Matter?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Drivers of Prosperity</a:t>
            </a:r>
          </a:p>
        </p:txBody>
      </p:sp>
    </p:spTree>
    <p:extLst>
      <p:ext uri="{BB962C8B-B14F-4D97-AF65-F5344CB8AC3E}">
        <p14:creationId xmlns:p14="http://schemas.microsoft.com/office/powerpoint/2010/main" val="22879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33400" y="294399"/>
            <a:ext cx="5575300" cy="5715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b="1" dirty="0">
                <a:solidFill>
                  <a:srgbClr val="1D8C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Definition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5509" y="1262170"/>
            <a:ext cx="9637287" cy="1420196"/>
            <a:chOff x="1463845" y="1262170"/>
            <a:chExt cx="9637287" cy="1420196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463845" y="1278212"/>
              <a:ext cx="1696453" cy="140415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 dirty="0">
                  <a:solidFill>
                    <a:srgbClr val="FFE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Problem </a:t>
              </a:r>
            </a:p>
            <a:p>
              <a:pPr algn="ctr"/>
              <a:r>
                <a:rPr lang="en-US" altLang="en-US" b="1" dirty="0">
                  <a:solidFill>
                    <a:srgbClr val="FFE9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Recognition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4058653" y="1278212"/>
              <a:ext cx="1696453" cy="14041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Problem </a:t>
              </a:r>
            </a:p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solving </a:t>
              </a:r>
            </a:p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Invention</a:t>
              </a: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6717629" y="1262170"/>
              <a:ext cx="1696453" cy="140415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Solution</a:t>
              </a:r>
            </a:p>
            <a:p>
              <a:pPr algn="ctr"/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Exploitation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9404679" y="1278212"/>
              <a:ext cx="1696453" cy="140415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3200401" y="1647180"/>
              <a:ext cx="798331" cy="660778"/>
            </a:xfrm>
            <a:prstGeom prst="plus">
              <a:avLst>
                <a:gd name="adj" fmla="val 3988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5827293" y="1631138"/>
              <a:ext cx="798331" cy="660778"/>
            </a:xfrm>
            <a:prstGeom prst="plus">
              <a:avLst>
                <a:gd name="adj" fmla="val 3988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470227" y="1767495"/>
              <a:ext cx="814373" cy="327239"/>
              <a:chOff x="7876673" y="1767495"/>
              <a:chExt cx="814373" cy="327239"/>
            </a:xfrm>
          </p:grpSpPr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7892715" y="1767495"/>
                <a:ext cx="798331" cy="8259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7876673" y="2012137"/>
                <a:ext cx="798331" cy="8259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Title 7"/>
          <p:cNvSpPr txBox="1">
            <a:spLocks/>
          </p:cNvSpPr>
          <p:nvPr/>
        </p:nvSpPr>
        <p:spPr>
          <a:xfrm>
            <a:off x="1828800" y="2682366"/>
            <a:ext cx="7772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Innovation pipeline</a:t>
            </a:r>
          </a:p>
        </p:txBody>
      </p:sp>
      <p:pic>
        <p:nvPicPr>
          <p:cNvPr id="21" name="Picture 3" descr="Pipeline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</a:blip>
          <a:srcRect l="7219" t="18025" r="48138" b="13655"/>
          <a:stretch/>
        </p:blipFill>
        <p:spPr bwMode="auto">
          <a:xfrm>
            <a:off x="3679372" y="3482442"/>
            <a:ext cx="4931229" cy="3261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7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6" t="6264" r="1755" b="88496"/>
          <a:stretch/>
        </p:blipFill>
        <p:spPr>
          <a:xfrm>
            <a:off x="1511464" y="3276600"/>
            <a:ext cx="9169237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4" t="19249" b="46874"/>
          <a:stretch/>
        </p:blipFill>
        <p:spPr>
          <a:xfrm>
            <a:off x="7513456" y="4673600"/>
            <a:ext cx="3142007" cy="21717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35269" y="1460207"/>
            <a:ext cx="5098774" cy="1433860"/>
          </a:xfrm>
        </p:spPr>
        <p:txBody>
          <a:bodyPr>
            <a:noAutofit/>
          </a:bodyPr>
          <a:lstStyle/>
          <a:p>
            <a:r>
              <a:rPr lang="en-IN" sz="2000" b="1" dirty="0">
                <a:solidFill>
                  <a:schemeClr val="accent2"/>
                </a:solidFill>
              </a:rPr>
              <a:t>Agri-entrepreneurship can :  </a:t>
            </a:r>
          </a:p>
          <a:p>
            <a:pPr lvl="1">
              <a:lnSpc>
                <a:spcPts val="1950"/>
              </a:lnSpc>
              <a:buBlip>
                <a:blip r:embed="rId4"/>
              </a:buBlip>
            </a:pPr>
            <a:r>
              <a:rPr lang="en-IN" sz="2000" dirty="0"/>
              <a:t>Attract youth to agriculture</a:t>
            </a:r>
          </a:p>
          <a:p>
            <a:pPr lvl="1">
              <a:lnSpc>
                <a:spcPts val="1950"/>
              </a:lnSpc>
              <a:buBlip>
                <a:blip r:embed="rId4"/>
              </a:buBlip>
            </a:pPr>
            <a:r>
              <a:rPr lang="en-IN" sz="2000" dirty="0"/>
              <a:t>Foster entrepreneurship spirit and help increase incomes</a:t>
            </a:r>
          </a:p>
          <a:p>
            <a:pPr lvl="1">
              <a:lnSpc>
                <a:spcPts val="1950"/>
              </a:lnSpc>
              <a:buBlip>
                <a:blip r:embed="rId4"/>
              </a:buBlip>
            </a:pPr>
            <a:endParaRPr lang="en-IN" sz="2000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2184400" y="3864190"/>
            <a:ext cx="7480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ICRISAT ihub launched on February 13, 2017 to accelerate opportunities for </a:t>
            </a:r>
            <a:r>
              <a:rPr lang="en-US" sz="2000" b="1" dirty="0" err="1"/>
              <a:t>agri-preneurs</a:t>
            </a:r>
            <a:r>
              <a:rPr lang="en-US" sz="2000" b="1" dirty="0"/>
              <a:t> in India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6" r="35931"/>
          <a:stretch/>
        </p:blipFill>
        <p:spPr>
          <a:xfrm>
            <a:off x="4832387" y="4652548"/>
            <a:ext cx="2693606" cy="2212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15"/>
          <a:stretch/>
        </p:blipFill>
        <p:spPr>
          <a:xfrm>
            <a:off x="1863805" y="207750"/>
            <a:ext cx="1669774" cy="1048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5" t="15242" r="12707" b="46127"/>
          <a:stretch/>
        </p:blipFill>
        <p:spPr>
          <a:xfrm>
            <a:off x="1450872" y="4652548"/>
            <a:ext cx="3451328" cy="2205452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idx="13"/>
          </p:nvPr>
        </p:nvSpPr>
        <p:spPr>
          <a:xfrm>
            <a:off x="3897078" y="411256"/>
            <a:ext cx="3422925" cy="844847"/>
          </a:xfrm>
          <a:noFill/>
        </p:spPr>
        <p:txBody>
          <a:bodyPr vert="horz" wrap="square" lIns="68580" tIns="34290" rIns="68580" bIns="3429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IN" sz="2800" b="1" dirty="0"/>
              <a:t>A new paradigm to do </a:t>
            </a:r>
          </a:p>
          <a:p>
            <a:pPr>
              <a:spcBef>
                <a:spcPct val="0"/>
              </a:spcBef>
            </a:pPr>
            <a:r>
              <a:rPr lang="en-IN" sz="2800" b="1" dirty="0"/>
              <a:t>digital agriculture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0" t="20446" r="28557" b="49227"/>
          <a:stretch/>
        </p:blipFill>
        <p:spPr>
          <a:xfrm>
            <a:off x="7683500" y="1025455"/>
            <a:ext cx="24988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16_9 AC" id="{789F8DE8-E195-409C-B81E-4E5BDE67623F}" vid="{09ACAB6B-23EC-4641-9FF8-A35316898B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Presentation New Format</Template>
  <TotalTime>3479</TotalTime>
  <Words>1738</Words>
  <Application>Microsoft Office PowerPoint</Application>
  <PresentationFormat>Widescreen</PresentationFormat>
  <Paragraphs>397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Bell MT</vt:lpstr>
      <vt:lpstr>Calibri</vt:lpstr>
      <vt:lpstr>Calibri Light</vt:lpstr>
      <vt:lpstr>Helvetica</vt:lpstr>
      <vt:lpstr>Myriad Pro</vt:lpstr>
      <vt:lpstr>Proxima Nova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Chakravarty, Amit (ICRISAT-IN)</dc:creator>
  <cp:lastModifiedBy>Dhulipala, Ram (ICRISAT-IN)</cp:lastModifiedBy>
  <cp:revision>375</cp:revision>
  <cp:lastPrinted>2017-08-28T06:13:23Z</cp:lastPrinted>
  <dcterms:created xsi:type="dcterms:W3CDTF">2016-11-03T08:08:54Z</dcterms:created>
  <dcterms:modified xsi:type="dcterms:W3CDTF">2018-11-27T03:39:02Z</dcterms:modified>
</cp:coreProperties>
</file>